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73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y="13716000" cx="24384000"/>
  <p:notesSz cx="6858000" cy="9144000"/>
  <p:embeddedFontLst>
    <p:embeddedFont>
      <p:font typeface="Space Mono"/>
      <p:regular r:id="rId55"/>
      <p:bold r:id="rId56"/>
      <p:italic r:id="rId57"/>
      <p:boldItalic r:id="rId58"/>
    </p:embeddedFont>
    <p:embeddedFont>
      <p:font typeface="DM Sans Medium"/>
      <p:regular r:id="rId59"/>
      <p:bold r:id="rId60"/>
      <p:italic r:id="rId61"/>
      <p:boldItalic r:id="rId62"/>
    </p:embeddedFont>
    <p:embeddedFont>
      <p:font typeface="DM Sans ExtraBold"/>
      <p:bold r:id="rId63"/>
      <p:boldItalic r:id="rId64"/>
    </p:embeddedFont>
    <p:embeddedFont>
      <p:font typeface="DM Sans Black"/>
      <p:bold r:id="rId65"/>
      <p:boldItalic r:id="rId66"/>
    </p:embeddedFont>
    <p:embeddedFont>
      <p:font typeface="DM Sans SemiBold"/>
      <p:regular r:id="rId67"/>
      <p:bold r:id="rId68"/>
      <p:italic r:id="rId69"/>
      <p:boldItalic r:id="rId70"/>
    </p:embeddedFont>
    <p:embeddedFont>
      <p:font typeface="DM Sans Light"/>
      <p:regular r:id="rId71"/>
      <p:bold r:id="rId72"/>
      <p:italic r:id="rId73"/>
      <p:boldItalic r:id="rId74"/>
    </p:embeddedFont>
    <p:embeddedFont>
      <p:font typeface="DM Sans"/>
      <p:regular r:id="rId75"/>
      <p:bold r:id="rId76"/>
      <p:italic r:id="rId77"/>
      <p:boldItalic r:id="rId78"/>
    </p:embeddedFont>
    <p:embeddedFont>
      <p:font typeface="DM Serif Display"/>
      <p:regular r:id="rId79"/>
      <p:italic r:id="rId80"/>
    </p:embeddedFont>
    <p:embeddedFont>
      <p:font typeface="Open Sans"/>
      <p:regular r:id="rId81"/>
      <p:bold r:id="rId82"/>
      <p:italic r:id="rId83"/>
      <p:boldItalic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font" Target="fonts/OpenSans-boldItalic.fntdata"/><Relationship Id="rId83" Type="http://schemas.openxmlformats.org/officeDocument/2006/relationships/font" Target="fonts/OpenSans-italic.fntdata"/><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font" Target="fonts/DMSerifDisplay-italic.fntdata"/><Relationship Id="rId82" Type="http://schemas.openxmlformats.org/officeDocument/2006/relationships/font" Target="fonts/OpenSans-bold.fntdata"/><Relationship Id="rId81"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DMSansLight-italic.fntdata"/><Relationship Id="rId72" Type="http://schemas.openxmlformats.org/officeDocument/2006/relationships/font" Target="fonts/DMSansLight-bold.fntdata"/><Relationship Id="rId31" Type="http://schemas.openxmlformats.org/officeDocument/2006/relationships/slide" Target="slides/slide27.xml"/><Relationship Id="rId75" Type="http://schemas.openxmlformats.org/officeDocument/2006/relationships/font" Target="fonts/DMSans-regular.fntdata"/><Relationship Id="rId30" Type="http://schemas.openxmlformats.org/officeDocument/2006/relationships/slide" Target="slides/slide26.xml"/><Relationship Id="rId74" Type="http://schemas.openxmlformats.org/officeDocument/2006/relationships/font" Target="fonts/DMSansLight-boldItalic.fntdata"/><Relationship Id="rId33" Type="http://schemas.openxmlformats.org/officeDocument/2006/relationships/slide" Target="slides/slide29.xml"/><Relationship Id="rId77" Type="http://schemas.openxmlformats.org/officeDocument/2006/relationships/font" Target="fonts/DMSans-italic.fntdata"/><Relationship Id="rId32" Type="http://schemas.openxmlformats.org/officeDocument/2006/relationships/slide" Target="slides/slide28.xml"/><Relationship Id="rId76" Type="http://schemas.openxmlformats.org/officeDocument/2006/relationships/font" Target="fonts/DMSans-bold.fntdata"/><Relationship Id="rId35" Type="http://schemas.openxmlformats.org/officeDocument/2006/relationships/slide" Target="slides/slide31.xml"/><Relationship Id="rId79" Type="http://schemas.openxmlformats.org/officeDocument/2006/relationships/font" Target="fonts/DMSerifDisplay-regular.fntdata"/><Relationship Id="rId34" Type="http://schemas.openxmlformats.org/officeDocument/2006/relationships/slide" Target="slides/slide30.xml"/><Relationship Id="rId78" Type="http://schemas.openxmlformats.org/officeDocument/2006/relationships/font" Target="fonts/DMSans-boldItalic.fntdata"/><Relationship Id="rId71" Type="http://schemas.openxmlformats.org/officeDocument/2006/relationships/font" Target="fonts/DMSansLight-regular.fntdata"/><Relationship Id="rId70" Type="http://schemas.openxmlformats.org/officeDocument/2006/relationships/font" Target="fonts/DMSansSemiBold-bold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DMSansMedium-boldItalic.fntdata"/><Relationship Id="rId61" Type="http://schemas.openxmlformats.org/officeDocument/2006/relationships/font" Target="fonts/DMSansMedium-italic.fntdata"/><Relationship Id="rId20" Type="http://schemas.openxmlformats.org/officeDocument/2006/relationships/slide" Target="slides/slide16.xml"/><Relationship Id="rId64" Type="http://schemas.openxmlformats.org/officeDocument/2006/relationships/font" Target="fonts/DMSansExtraBold-boldItalic.fntdata"/><Relationship Id="rId63" Type="http://schemas.openxmlformats.org/officeDocument/2006/relationships/font" Target="fonts/DMSansExtraBold-bold.fntdata"/><Relationship Id="rId22" Type="http://schemas.openxmlformats.org/officeDocument/2006/relationships/slide" Target="slides/slide18.xml"/><Relationship Id="rId66" Type="http://schemas.openxmlformats.org/officeDocument/2006/relationships/font" Target="fonts/DMSansBlack-boldItalic.fntdata"/><Relationship Id="rId21" Type="http://schemas.openxmlformats.org/officeDocument/2006/relationships/slide" Target="slides/slide17.xml"/><Relationship Id="rId65" Type="http://schemas.openxmlformats.org/officeDocument/2006/relationships/font" Target="fonts/DMSansBlack-bold.fntdata"/><Relationship Id="rId24" Type="http://schemas.openxmlformats.org/officeDocument/2006/relationships/slide" Target="slides/slide20.xml"/><Relationship Id="rId68" Type="http://schemas.openxmlformats.org/officeDocument/2006/relationships/font" Target="fonts/DMSansSemiBold-bold.fntdata"/><Relationship Id="rId23" Type="http://schemas.openxmlformats.org/officeDocument/2006/relationships/slide" Target="slides/slide19.xml"/><Relationship Id="rId67" Type="http://schemas.openxmlformats.org/officeDocument/2006/relationships/font" Target="fonts/DMSansSemiBold-regular.fntdata"/><Relationship Id="rId60" Type="http://schemas.openxmlformats.org/officeDocument/2006/relationships/font" Target="fonts/DMSansMedium-bold.fntdata"/><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DMSansSemiBold-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SpaceMono-regular.fntdata"/><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SpaceMono-italic.fntdata"/><Relationship Id="rId12" Type="http://schemas.openxmlformats.org/officeDocument/2006/relationships/slide" Target="slides/slide8.xml"/><Relationship Id="rId56" Type="http://schemas.openxmlformats.org/officeDocument/2006/relationships/font" Target="fonts/SpaceMono-bold.fntdata"/><Relationship Id="rId15" Type="http://schemas.openxmlformats.org/officeDocument/2006/relationships/slide" Target="slides/slide11.xml"/><Relationship Id="rId59" Type="http://schemas.openxmlformats.org/officeDocument/2006/relationships/font" Target="fonts/DMSansMedium-regular.fntdata"/><Relationship Id="rId14" Type="http://schemas.openxmlformats.org/officeDocument/2006/relationships/slide" Target="slides/slide10.xml"/><Relationship Id="rId58" Type="http://schemas.openxmlformats.org/officeDocument/2006/relationships/font" Target="fonts/SpaceMono-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5" name="Google Shape;5;n"/>
          <p:cNvSpPr/>
          <p:nvPr>
            <p:ph idx="3"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372598" y="4195010"/>
            <a:ext cx="6112804" cy="4490201"/>
          </a:xfrm>
          <a:prstGeom prst="rect">
            <a:avLst/>
          </a:prstGeom>
          <a:noFill/>
          <a:ln>
            <a:noFill/>
          </a:ln>
        </p:spPr>
        <p:txBody>
          <a:bodyPr anchorCtr="0" anchor="t" bIns="0" lIns="0" spcFirstLastPara="1" rIns="0" wrap="square" tIns="0">
            <a:noAutofit/>
          </a:bodyPr>
          <a:lstStyle>
            <a:lvl1pPr indent="-228600" lvl="0" marL="457200" marR="0" rtl="0" algn="l">
              <a:lnSpc>
                <a:spcPct val="118000"/>
              </a:lnSpc>
              <a:spcBef>
                <a:spcPts val="1000"/>
              </a:spcBef>
              <a:spcAft>
                <a:spcPts val="0"/>
              </a:spcAft>
              <a:buSzPts val="1400"/>
              <a:buNone/>
              <a:defRPr b="0" i="0" sz="1200" u="none" cap="none" strike="noStrike">
                <a:solidFill>
                  <a:schemeClr val="dk1"/>
                </a:solidFill>
                <a:latin typeface="DM Sans"/>
                <a:ea typeface="DM Sans"/>
                <a:cs typeface="DM Sans"/>
                <a:sym typeface="DM Sans"/>
              </a:defRPr>
            </a:lvl1pPr>
            <a:lvl2pPr indent="-228600" lvl="1" marL="914400" marR="0" rtl="0" algn="l">
              <a:lnSpc>
                <a:spcPct val="118000"/>
              </a:lnSpc>
              <a:spcBef>
                <a:spcPts val="1000"/>
              </a:spcBef>
              <a:spcAft>
                <a:spcPts val="0"/>
              </a:spcAft>
              <a:buSzPts val="1400"/>
              <a:buNone/>
              <a:defRPr b="0" i="0" sz="1200" u="none" cap="none" strike="noStrike">
                <a:solidFill>
                  <a:schemeClr val="dk1"/>
                </a:solidFill>
                <a:latin typeface="DM Sans"/>
                <a:ea typeface="DM Sans"/>
                <a:cs typeface="DM Sans"/>
                <a:sym typeface="DM Sans"/>
              </a:defRPr>
            </a:lvl2pPr>
            <a:lvl3pPr indent="-228600" lvl="2" marL="1371600" marR="0" rtl="0" algn="l">
              <a:lnSpc>
                <a:spcPct val="118000"/>
              </a:lnSpc>
              <a:spcBef>
                <a:spcPts val="1000"/>
              </a:spcBef>
              <a:spcAft>
                <a:spcPts val="0"/>
              </a:spcAft>
              <a:buSzPts val="1400"/>
              <a:buNone/>
              <a:defRPr b="0" i="0" sz="1200" u="none" cap="none" strike="noStrike">
                <a:solidFill>
                  <a:schemeClr val="dk1"/>
                </a:solidFill>
                <a:latin typeface="DM Sans"/>
                <a:ea typeface="DM Sans"/>
                <a:cs typeface="DM Sans"/>
                <a:sym typeface="DM Sans"/>
              </a:defRPr>
            </a:lvl3pPr>
            <a:lvl4pPr indent="-228600" lvl="3" marL="1828800" marR="0" rtl="0" algn="l">
              <a:lnSpc>
                <a:spcPct val="118000"/>
              </a:lnSpc>
              <a:spcBef>
                <a:spcPts val="1000"/>
              </a:spcBef>
              <a:spcAft>
                <a:spcPts val="0"/>
              </a:spcAft>
              <a:buSzPts val="1400"/>
              <a:buNone/>
              <a:defRPr b="0" i="0" sz="1200" u="none" cap="none" strike="noStrike">
                <a:solidFill>
                  <a:schemeClr val="dk1"/>
                </a:solidFill>
                <a:latin typeface="DM Sans"/>
                <a:ea typeface="DM Sans"/>
                <a:cs typeface="DM Sans"/>
                <a:sym typeface="DM Sans"/>
              </a:defRPr>
            </a:lvl4pPr>
            <a:lvl5pPr indent="-228600" lvl="4" marL="2286000" marR="0" rtl="0" algn="l">
              <a:lnSpc>
                <a:spcPct val="118000"/>
              </a:lnSpc>
              <a:spcBef>
                <a:spcPts val="1000"/>
              </a:spcBef>
              <a:spcAft>
                <a:spcPts val="0"/>
              </a:spcAft>
              <a:buSzPts val="1400"/>
              <a:buNone/>
              <a:defRPr b="0" i="0" sz="1200" u="none" cap="none" strike="noStrike">
                <a:solidFill>
                  <a:schemeClr val="dk1"/>
                </a:solidFill>
                <a:latin typeface="DM Sans"/>
                <a:ea typeface="DM Sans"/>
                <a:cs typeface="DM Sans"/>
                <a:sym typeface="DM Sans"/>
              </a:defRPr>
            </a:lvl5pPr>
            <a:lvl6pPr indent="-228600" lvl="5" marL="2743200" marR="0" rtl="0" algn="l">
              <a:spcBef>
                <a:spcPts val="0"/>
              </a:spcBef>
              <a:spcAft>
                <a:spcPts val="0"/>
              </a:spcAft>
              <a:buSzPts val="1400"/>
              <a:buNone/>
              <a:defRPr b="0" i="0" sz="1200" u="none" cap="none" strike="noStrike">
                <a:solidFill>
                  <a:schemeClr val="dk1"/>
                </a:solidFill>
                <a:latin typeface="DM Sans"/>
                <a:ea typeface="DM Sans"/>
                <a:cs typeface="DM Sans"/>
                <a:sym typeface="DM Sans"/>
              </a:defRPr>
            </a:lvl6pPr>
            <a:lvl7pPr indent="-228600" lvl="6" marL="3200400" marR="0" rtl="0" algn="l">
              <a:spcBef>
                <a:spcPts val="0"/>
              </a:spcBef>
              <a:spcAft>
                <a:spcPts val="0"/>
              </a:spcAft>
              <a:buSzPts val="1400"/>
              <a:buNone/>
              <a:defRPr b="0" i="0" sz="1200" u="none" cap="none" strike="noStrike">
                <a:solidFill>
                  <a:schemeClr val="dk1"/>
                </a:solidFill>
                <a:latin typeface="DM Sans"/>
                <a:ea typeface="DM Sans"/>
                <a:cs typeface="DM Sans"/>
                <a:sym typeface="DM Sans"/>
              </a:defRPr>
            </a:lvl7pPr>
            <a:lvl8pPr indent="-228600" lvl="7" marL="3657600" marR="0" rtl="0" algn="l">
              <a:spcBef>
                <a:spcPts val="0"/>
              </a:spcBef>
              <a:spcAft>
                <a:spcPts val="0"/>
              </a:spcAft>
              <a:buSzPts val="1400"/>
              <a:buNone/>
              <a:defRPr b="0" i="0" sz="1200" u="none" cap="none" strike="noStrike">
                <a:solidFill>
                  <a:schemeClr val="dk1"/>
                </a:solidFill>
                <a:latin typeface="DM Sans"/>
                <a:ea typeface="DM Sans"/>
                <a:cs typeface="DM Sans"/>
                <a:sym typeface="DM Sans"/>
              </a:defRPr>
            </a:lvl8pPr>
            <a:lvl9pPr indent="-228600" lvl="8" marL="4114800" marR="0" rtl="0" algn="l">
              <a:spcBef>
                <a:spcPts val="0"/>
              </a:spcBef>
              <a:spcAft>
                <a:spcPts val="0"/>
              </a:spcAft>
              <a:buSzPts val="1400"/>
              <a:buNone/>
              <a:defRPr b="0" i="0" sz="1200" u="none" cap="none" strike="noStrike">
                <a:solidFill>
                  <a:schemeClr val="dk1"/>
                </a:solidFill>
                <a:latin typeface="DM Sans"/>
                <a:ea typeface="DM Sans"/>
                <a:cs typeface="DM Sans"/>
                <a:sym typeface="DM Sans"/>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DM Sans"/>
                <a:ea typeface="DM Sans"/>
                <a:cs typeface="DM Sans"/>
                <a:sym typeface="DM Sans"/>
              </a:rPr>
              <a:t>‹#›</a:t>
            </a:fld>
            <a:endParaRPr b="0" i="0" sz="1200" u="none" cap="none" strike="noStrike">
              <a:solidFill>
                <a:schemeClr val="dk1"/>
              </a:solidFill>
              <a:latin typeface="DM Sans"/>
              <a:ea typeface="DM Sans"/>
              <a:cs typeface="DM Sans"/>
              <a:sym typeface="DM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erfriendlydesign.systems/articles/design-systems-pilots-scorecard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BrgGBUdI24dMmPTPPhSZdjTdl-BqKP4jbiiLWs_6thw/edit#slide=id.g918344a6a2_5_11"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65fad93f02_0_1987: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583" name="Google Shape;583;g265fad93f02_0_1987: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661974712c_0_7886: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sz="1000">
                <a:highlight>
                  <a:srgbClr val="EAD1DC"/>
                </a:highlight>
                <a:latin typeface="Arial"/>
                <a:ea typeface="Arial"/>
                <a:cs typeface="Arial"/>
                <a:sym typeface="Arial"/>
              </a:rPr>
              <a:t>We have an Estimated Availability and Supply Report that takes around four to five hours to run. Therefore, we only run it once a day. Our planning is based on this report.</a:t>
            </a:r>
            <a:endParaRPr/>
          </a:p>
        </p:txBody>
      </p:sp>
      <p:sp>
        <p:nvSpPr>
          <p:cNvPr id="741" name="Google Shape;741;g2661974712c_0_7886: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661974712c_0_2958: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Data Domain  / Persona (growers &amp; sellers) and purpose (processing orders, etc.)</a:t>
            </a:r>
            <a:endParaRPr/>
          </a:p>
        </p:txBody>
      </p:sp>
      <p:sp>
        <p:nvSpPr>
          <p:cNvPr id="764" name="Google Shape;764;g2661974712c_0_2958: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661974712c_0_2339: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786" name="Google Shape;786;g2661974712c_0_2339: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661974712c_0_2993: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795" name="Google Shape;795;g2661974712c_0_2993: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2661974712c_0_762: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Puzzle pieces </a:t>
            </a:r>
            <a:endParaRPr/>
          </a:p>
          <a:p>
            <a:pPr indent="0" lvl="0" marL="0" rtl="0" algn="l">
              <a:spcBef>
                <a:spcPts val="1000"/>
              </a:spcBef>
              <a:spcAft>
                <a:spcPts val="0"/>
              </a:spcAft>
              <a:buNone/>
            </a:pPr>
            <a:r>
              <a:rPr lang="en-GB"/>
              <a:t>Using technology that is not enterprise approved by </a:t>
            </a:r>
            <a:r>
              <a:rPr lang="en-GB"/>
              <a:t>XX</a:t>
            </a:r>
            <a:endParaRPr/>
          </a:p>
          <a:p>
            <a:pPr indent="0" lvl="0" marL="0" rtl="0" algn="l">
              <a:spcBef>
                <a:spcPts val="1000"/>
              </a:spcBef>
              <a:spcAft>
                <a:spcPts val="0"/>
              </a:spcAft>
              <a:buNone/>
            </a:pPr>
            <a:r>
              <a:t/>
            </a:r>
            <a:endParaRPr/>
          </a:p>
        </p:txBody>
      </p:sp>
      <p:sp>
        <p:nvSpPr>
          <p:cNvPr id="808" name="Google Shape;808;g2661974712c_0_762: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2661974712c_0_643: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837" name="Google Shape;837;g2661974712c_0_643: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2661974712c_0_7146: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857" name="Google Shape;857;g2661974712c_0_7146: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661974712c_0_808: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u="sng">
                <a:solidFill>
                  <a:schemeClr val="accent1"/>
                </a:solidFill>
                <a:hlinkClick r:id="rId2">
                  <a:extLst>
                    <a:ext uri="{A12FA001-AC4F-418D-AE19-62706E023703}">
                      <ahyp:hlinkClr val="tx"/>
                    </a:ext>
                  </a:extLst>
                </a:hlinkClick>
              </a:rPr>
              <a:t>https://superfriendlydesign.systems/articles/design-systems-pilots-scorecards/</a:t>
            </a:r>
            <a:endParaRPr>
              <a:solidFill>
                <a:srgbClr val="00FFFF"/>
              </a:solidFill>
            </a:endParaRPr>
          </a:p>
          <a:p>
            <a:pPr indent="0" lvl="0" marL="0" rtl="0" algn="l">
              <a:spcBef>
                <a:spcPts val="1000"/>
              </a:spcBef>
              <a:spcAft>
                <a:spcPts val="0"/>
              </a:spcAft>
              <a:buNone/>
            </a:pPr>
            <a:r>
              <a:t/>
            </a:r>
            <a:endParaRPr/>
          </a:p>
        </p:txBody>
      </p:sp>
      <p:sp>
        <p:nvSpPr>
          <p:cNvPr id="884" name="Google Shape;884;g2661974712c_0_808: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2661974712c_0_754: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894" name="Google Shape;894;g2661974712c_0_754: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2694ac34788_2_0: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2694ac34788_2_0: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921" name="Google Shape;921;g2694ac34788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ae0e0413fc_0_1673: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ae0e0413fc_0_1673: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592" name="Google Shape;592;g2ae0e0413fc_0_16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2661974712c_0_7447: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2661974712c_0_7447: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Purna to walk through the reference architecture piece</a:t>
            </a:r>
            <a:endParaRPr/>
          </a:p>
        </p:txBody>
      </p:sp>
      <p:sp>
        <p:nvSpPr>
          <p:cNvPr id="932" name="Google Shape;932;g2661974712c_0_74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661974712c_0_6281: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938" name="Google Shape;938;g2661974712c_0_6281: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2661974712c_0_3489: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959" name="Google Shape;959;g2661974712c_0_3489: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2661974712c_0_868: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Better Data Organization</a:t>
            </a:r>
            <a:endParaRPr/>
          </a:p>
          <a:p>
            <a:pPr indent="0" lvl="0" marL="0" rtl="0" algn="l">
              <a:spcBef>
                <a:spcPts val="1000"/>
              </a:spcBef>
              <a:spcAft>
                <a:spcPts val="0"/>
              </a:spcAft>
              <a:buNone/>
            </a:pPr>
            <a:r>
              <a:rPr lang="en-GB"/>
              <a:t>Enhanced Data Quality</a:t>
            </a:r>
            <a:endParaRPr/>
          </a:p>
          <a:p>
            <a:pPr indent="0" lvl="0" marL="0" rtl="0" algn="l">
              <a:spcBef>
                <a:spcPts val="1000"/>
              </a:spcBef>
              <a:spcAft>
                <a:spcPts val="0"/>
              </a:spcAft>
              <a:buClr>
                <a:schemeClr val="dk1"/>
              </a:buClr>
              <a:buSzPts val="1100"/>
              <a:buFont typeface="Arial"/>
              <a:buNone/>
            </a:pPr>
            <a:r>
              <a:rPr lang="en-GB"/>
              <a:t>Clear Data Ownership</a:t>
            </a:r>
            <a:endParaRPr/>
          </a:p>
          <a:p>
            <a:pPr indent="0" lvl="0" marL="0" rtl="0" algn="l">
              <a:spcBef>
                <a:spcPts val="1000"/>
              </a:spcBef>
              <a:spcAft>
                <a:spcPts val="0"/>
              </a:spcAft>
              <a:buClr>
                <a:schemeClr val="dk1"/>
              </a:buClr>
              <a:buSzPts val="1100"/>
              <a:buFont typeface="Arial"/>
              <a:buNone/>
            </a:pPr>
            <a:r>
              <a:rPr lang="en-GB"/>
              <a:t>Efficient Data Integration</a:t>
            </a:r>
            <a:endParaRPr/>
          </a:p>
          <a:p>
            <a:pPr indent="0" lvl="0" marL="0" rtl="0" algn="l">
              <a:spcBef>
                <a:spcPts val="1000"/>
              </a:spcBef>
              <a:spcAft>
                <a:spcPts val="0"/>
              </a:spcAft>
              <a:buClr>
                <a:schemeClr val="dk1"/>
              </a:buClr>
              <a:buSzPts val="1100"/>
              <a:buFont typeface="Arial"/>
              <a:buNone/>
            </a:pPr>
            <a:r>
              <a:rPr lang="en-GB"/>
              <a:t>Data Consistency</a:t>
            </a:r>
            <a:endParaRPr/>
          </a:p>
          <a:p>
            <a:pPr indent="0" lvl="0" marL="0" rtl="0" algn="l">
              <a:spcBef>
                <a:spcPts val="1000"/>
              </a:spcBef>
              <a:spcAft>
                <a:spcPts val="0"/>
              </a:spcAft>
              <a:buClr>
                <a:schemeClr val="dk1"/>
              </a:buClr>
              <a:buSzPts val="1100"/>
              <a:buFont typeface="Arial"/>
              <a:buNone/>
            </a:pPr>
            <a:r>
              <a:rPr lang="en-GB"/>
              <a:t>Enhanced Collaboration</a:t>
            </a:r>
            <a:endParaRPr/>
          </a:p>
          <a:p>
            <a:pPr indent="0" lvl="0" marL="0" rtl="0" algn="l">
              <a:spcBef>
                <a:spcPts val="1000"/>
              </a:spcBef>
              <a:spcAft>
                <a:spcPts val="0"/>
              </a:spcAft>
              <a:buClr>
                <a:schemeClr val="dk1"/>
              </a:buClr>
              <a:buSzPts val="1100"/>
              <a:buFont typeface="Arial"/>
              <a:buNone/>
            </a:pPr>
            <a:r>
              <a:rPr lang="en-GB"/>
              <a:t>Simplify Data Migration</a:t>
            </a:r>
            <a:endParaRPr/>
          </a:p>
          <a:p>
            <a:pPr indent="0" lvl="0" marL="0" rtl="0" algn="l">
              <a:spcBef>
                <a:spcPts val="1000"/>
              </a:spcBef>
              <a:spcAft>
                <a:spcPts val="0"/>
              </a:spcAft>
              <a:buNone/>
            </a:pPr>
            <a:r>
              <a:t/>
            </a:r>
            <a:endParaRPr/>
          </a:p>
        </p:txBody>
      </p:sp>
      <p:sp>
        <p:nvSpPr>
          <p:cNvPr id="970" name="Google Shape;970;g2661974712c_0_868: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2661974712c_0_845: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995" name="Google Shape;995;g2661974712c_0_845: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2661974712c_0_7189: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010" name="Google Shape;1010;g2661974712c_0_7189: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2661974712c_0_889: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Some teams have some of these features, while others have none. </a:t>
            </a:r>
            <a:endParaRPr/>
          </a:p>
          <a:p>
            <a:pPr indent="0" lvl="0" marL="0" rtl="0" algn="l">
              <a:spcBef>
                <a:spcPts val="1000"/>
              </a:spcBef>
              <a:spcAft>
                <a:spcPts val="0"/>
              </a:spcAft>
              <a:buNone/>
            </a:pPr>
            <a:r>
              <a:rPr lang="en-GB"/>
              <a:t>Migrating existing API’s makes this complicated 3 to 4 month plan to implement</a:t>
            </a:r>
            <a:endParaRPr/>
          </a:p>
        </p:txBody>
      </p:sp>
      <p:sp>
        <p:nvSpPr>
          <p:cNvPr id="1052" name="Google Shape;1052;g2661974712c_0_889: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2661974712c_0_4761: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071" name="Google Shape;1071;g2661974712c_0_4761: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2661974712c_0_3473: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089" name="Google Shape;1089;g2661974712c_0_3473: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2661974712c_0_951: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Tag Morgan</a:t>
            </a:r>
            <a:endParaRPr/>
          </a:p>
        </p:txBody>
      </p:sp>
      <p:sp>
        <p:nvSpPr>
          <p:cNvPr id="1100" name="Google Shape;1100;g2661974712c_0_951: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65fad93f02_0_636: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605" name="Google Shape;605;g265fad93f02_0_636: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2661974712c_0_933: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152" name="Google Shape;1152;g2661974712c_0_933: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2661974712c_0_947: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170" name="Google Shape;1170;g2661974712c_0_947: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2661974712c_0_4795: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189" name="Google Shape;1189;g2661974712c_0_4795: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2661974712c_0_976: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XX</a:t>
            </a:r>
            <a:r>
              <a:rPr lang="en-GB"/>
              <a:t> has the foundation to start with / Outsystems &amp; Outsystem dev’s is missing the foundation </a:t>
            </a:r>
            <a:r>
              <a:rPr lang="en-GB"/>
              <a:t>XX</a:t>
            </a:r>
            <a:r>
              <a:rPr lang="en-GB"/>
              <a:t> could provide and the experience.</a:t>
            </a:r>
            <a:endParaRPr/>
          </a:p>
          <a:p>
            <a:pPr indent="0" lvl="0" marL="0" rtl="0" algn="l">
              <a:spcBef>
                <a:spcPts val="1000"/>
              </a:spcBef>
              <a:spcAft>
                <a:spcPts val="0"/>
              </a:spcAft>
              <a:buNone/>
            </a:pPr>
            <a:r>
              <a:rPr lang="en-GB"/>
              <a:t>We also need to mention the benefits of storybook - https://storybook.js.org/</a:t>
            </a:r>
            <a:endParaRPr/>
          </a:p>
        </p:txBody>
      </p:sp>
      <p:sp>
        <p:nvSpPr>
          <p:cNvPr id="1198" name="Google Shape;1198;g2661974712c_0_976: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2661974712c_0_6528: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2661974712c_0_6528: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To calculate the RICE score for an idea or feature, you can use the following formula: RICE Score = (Reach x Impact x Confidence) / Effort</a:t>
            </a:r>
            <a:endParaRPr sz="1100">
              <a:latin typeface="Arial"/>
              <a:ea typeface="Arial"/>
              <a:cs typeface="Arial"/>
              <a:sym typeface="Arial"/>
            </a:endParaRPr>
          </a:p>
          <a:p>
            <a:pPr indent="0" lvl="0" marL="0" rtl="0" algn="l">
              <a:spcBef>
                <a:spcPts val="1000"/>
              </a:spcBef>
              <a:spcAft>
                <a:spcPts val="0"/>
              </a:spcAft>
              <a:buNone/>
            </a:pPr>
            <a:r>
              <a:rPr lang="en-GB"/>
              <a:t>MoSCoW - There are no numerical scores involved in MoSCoW; instead, it relies on qualitative categorization (Can be done in MIRO)</a:t>
            </a:r>
            <a:endParaRPr/>
          </a:p>
        </p:txBody>
      </p:sp>
      <p:sp>
        <p:nvSpPr>
          <p:cNvPr id="1222" name="Google Shape;1222;g2661974712c_0_65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2661974712c_0_6321: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249" name="Google Shape;1249;g2661974712c_0_6321: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2661974712c_0_998: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2661974712c_0_998: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268" name="Google Shape;1268;g2661974712c_0_9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2661974712c_0_1030: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283" name="Google Shape;1283;g2661974712c_0_1030: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2661974712c_0_1012: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324" name="Google Shape;1324;g2661974712c_0_1012: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2661974712c_0_7327: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349" name="Google Shape;1349;g2661974712c_0_7327: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ae0e0413fc_0_2075: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2ae0e0413fc_0_2075: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Quick slide on what we did, then move into why </a:t>
            </a:r>
            <a:r>
              <a:rPr lang="en-GB"/>
              <a:t>XX</a:t>
            </a:r>
            <a:r>
              <a:rPr lang="en-GB"/>
              <a:t> </a:t>
            </a:r>
            <a:r>
              <a:rPr lang="en-GB"/>
              <a:t>is so complex </a:t>
            </a:r>
            <a:endParaRPr/>
          </a:p>
        </p:txBody>
      </p:sp>
      <p:sp>
        <p:nvSpPr>
          <p:cNvPr id="621" name="Google Shape;621;g2ae0e0413fc_0_20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g2661974712c_0_35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6" name="Google Shape;1386;g2661974712c_0_358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GB" sz="1200">
                <a:latin typeface="DM Sans"/>
                <a:ea typeface="DM Sans"/>
                <a:cs typeface="DM Sans"/>
                <a:sym typeface="DM Sans"/>
              </a:rPr>
              <a:t>When we sat down to talk about enabling Modernization it boiled down to 3 things: People, Process, and Technology.</a:t>
            </a:r>
            <a:endParaRPr sz="1200">
              <a:latin typeface="DM Sans"/>
              <a:ea typeface="DM Sans"/>
              <a:cs typeface="DM Sans"/>
              <a:sym typeface="DM San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2661974712c_0_6243: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2661974712c_0_6243: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405" name="Google Shape;1405;g2661974712c_0_62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g2661974712c_0_1055: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412" name="Google Shape;1412;g2661974712c_0_1055: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g2661974712c_0_1064: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430" name="Google Shape;1430;g2661974712c_0_1064: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2661974712c_0_1102: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2661974712c_0_1102: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444" name="Google Shape;1444;g2661974712c_0_1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2661974712c_0_11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9" name="Google Shape;1449;g2661974712c_0_11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400" u="sng">
                <a:solidFill>
                  <a:schemeClr val="accent1"/>
                </a:solidFill>
                <a:highlight>
                  <a:srgbClr val="FFFF00"/>
                </a:highlight>
                <a:latin typeface="Arial"/>
                <a:ea typeface="Arial"/>
                <a:cs typeface="Arial"/>
                <a:sym typeface="Arial"/>
                <a:hlinkClick r:id="rId2">
                  <a:extLst>
                    <a:ext uri="{A12FA001-AC4F-418D-AE19-62706E023703}">
                      <ahyp:hlinkClr val="tx"/>
                    </a:ext>
                  </a:extLst>
                </a:hlinkClick>
              </a:rPr>
              <a:t>https://docs.google.com/presentation/d/1BrgGBUdI24dMmPTPPhSZdjTdl-BqKP4jbiiLWs_6thw/edit#slide=id.g918344a6a2_5_11</a:t>
            </a:r>
            <a:endParaRPr/>
          </a:p>
          <a:p>
            <a:pPr indent="0" lvl="0" marL="0" rtl="0" algn="l">
              <a:lnSpc>
                <a:spcPct val="117999"/>
              </a:lnSpc>
              <a:spcBef>
                <a:spcPts val="1000"/>
              </a:spcBef>
              <a:spcAft>
                <a:spcPts val="0"/>
              </a:spcAft>
              <a:buNone/>
            </a:pPr>
            <a:r>
              <a:t/>
            </a:r>
            <a:endParaRPr sz="1200">
              <a:latin typeface="DM Sans"/>
              <a:ea typeface="DM Sans"/>
              <a:cs typeface="DM Sans"/>
              <a:sym typeface="DM San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2661974712c_0_7662: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5" name="Google Shape;1485;g2661974712c_0_7662: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486" name="Google Shape;1486;g2661974712c_0_76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2661974712c_0_6510: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4" name="Google Shape;1604;g2661974712c_0_6510: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To calculate the RICE score for an idea or feature, you can use the following formula: RICE Score = (Reach x Impact x Confidence) / Effort</a:t>
            </a:r>
            <a:endParaRPr sz="1100">
              <a:latin typeface="Arial"/>
              <a:ea typeface="Arial"/>
              <a:cs typeface="Arial"/>
              <a:sym typeface="Arial"/>
            </a:endParaRPr>
          </a:p>
          <a:p>
            <a:pPr indent="0" lvl="0" marL="0" rtl="0" algn="l">
              <a:spcBef>
                <a:spcPts val="1000"/>
              </a:spcBef>
              <a:spcAft>
                <a:spcPts val="0"/>
              </a:spcAft>
              <a:buNone/>
            </a:pPr>
            <a:r>
              <a:rPr lang="en-GB"/>
              <a:t>MoSCoW - There are no numerical scores involved in MoSCoW; instead, it relies on qualitative categorization (Can be done in MIRO)</a:t>
            </a:r>
            <a:endParaRPr/>
          </a:p>
        </p:txBody>
      </p:sp>
      <p:sp>
        <p:nvSpPr>
          <p:cNvPr id="1605" name="Google Shape;1605;g2661974712c_0_65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g2661974712c_0_7457: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4" name="Google Shape;1624;g2661974712c_0_7457: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625" name="Google Shape;1625;g2661974712c_0_74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g265e24eeaea_4_890: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7" name="Google Shape;1657;g265e24eeaea_4_890: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658" name="Google Shape;1658;g265e24eeaea_4_8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ae0e0413fc_0_3210: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Data Quality + Integration: </a:t>
            </a:r>
            <a:r>
              <a:rPr lang="en-GB"/>
              <a:t>XX</a:t>
            </a:r>
            <a:r>
              <a:rPr lang="en-GB"/>
              <a:t> faces critical data management challenges, including data quality issues, duplication, performance bottlenecks, and a lack of unified data systems, leading to disruptions in daily operations.</a:t>
            </a:r>
            <a:endParaRPr/>
          </a:p>
          <a:p>
            <a:pPr indent="0" lvl="0" marL="0" rtl="0" algn="l">
              <a:spcBef>
                <a:spcPts val="1000"/>
              </a:spcBef>
              <a:spcAft>
                <a:spcPts val="0"/>
              </a:spcAft>
              <a:buNone/>
            </a:pPr>
            <a:r>
              <a:rPr lang="en-GB"/>
              <a:t>Prioritization + Governance: </a:t>
            </a:r>
            <a:r>
              <a:rPr lang="en-GB"/>
              <a:t>XX</a:t>
            </a:r>
            <a:r>
              <a:rPr lang="en-GB"/>
              <a:t>'s internal teams face challenges with a "build-first, fix-later" culture, lacking formal prioritization and governance, leading to application complexity, inconsistencies, and inefficient resource allocation.</a:t>
            </a:r>
            <a:endParaRPr/>
          </a:p>
          <a:p>
            <a:pPr indent="0" lvl="0" marL="0" rtl="0" algn="l">
              <a:spcBef>
                <a:spcPts val="1000"/>
              </a:spcBef>
              <a:spcAft>
                <a:spcPts val="0"/>
              </a:spcAft>
              <a:buNone/>
            </a:pPr>
            <a:r>
              <a:rPr lang="en-GB"/>
              <a:t>Engineering Challenges: </a:t>
            </a:r>
            <a:r>
              <a:rPr lang="en-GB"/>
              <a:t>XX</a:t>
            </a:r>
            <a:r>
              <a:rPr lang="en-GB"/>
              <a:t> faces internal engineering challenges, including slow API’s, legacy system complexities, insufficient documentation, and governance concerns, impacting its day to day operations.</a:t>
            </a:r>
            <a:endParaRPr/>
          </a:p>
          <a:p>
            <a:pPr indent="0" lvl="0" marL="0" rtl="0" algn="l">
              <a:spcBef>
                <a:spcPts val="1000"/>
              </a:spcBef>
              <a:spcAft>
                <a:spcPts val="0"/>
              </a:spcAft>
              <a:buNone/>
            </a:pPr>
            <a:r>
              <a:rPr lang="en-GB"/>
              <a:t>Design System + UX Standards: </a:t>
            </a:r>
            <a:r>
              <a:rPr lang="en-GB"/>
              <a:t>XX</a:t>
            </a:r>
            <a:r>
              <a:rPr lang="en-GB"/>
              <a:t> currently lacks a comprehensive design system, which has led to issues like inconsistent user interfaces, increased development time and cost, brand dilution, and difficulties in scaling both new and old features, largely due to resourcing constraints.</a:t>
            </a:r>
            <a:endParaRPr/>
          </a:p>
          <a:p>
            <a:pPr indent="0" lvl="0" marL="0" rtl="0" algn="l">
              <a:spcBef>
                <a:spcPts val="1000"/>
              </a:spcBef>
              <a:spcAft>
                <a:spcPts val="0"/>
              </a:spcAft>
              <a:buNone/>
            </a:pPr>
            <a:r>
              <a:t/>
            </a:r>
            <a:endParaRPr/>
          </a:p>
        </p:txBody>
      </p:sp>
      <p:sp>
        <p:nvSpPr>
          <p:cNvPr id="638" name="Google Shape;638;g2ae0e0413fc_0_3210: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g2661974712c_0_1116: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4" name="Google Shape;1664;g2661974712c_0_1116: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1665" name="Google Shape;1665;g2661974712c_0_11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661974712c_0_647: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2661974712c_0_647: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662" name="Google Shape;662;g2661974712c_0_6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661974712c_0_639: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sz="1000">
                <a:highlight>
                  <a:srgbClr val="EAD1DC"/>
                </a:highlight>
                <a:latin typeface="Arial"/>
                <a:ea typeface="Arial"/>
                <a:cs typeface="Arial"/>
                <a:sym typeface="Arial"/>
              </a:rPr>
              <a:t>We have an Estimated Availability and Supply Report that takes around four to five hours to run. Therefore, we only run it once a day. Our planning is based on this report.</a:t>
            </a:r>
            <a:endParaRPr sz="1000">
              <a:highlight>
                <a:srgbClr val="EAD1DC"/>
              </a:highlight>
              <a:latin typeface="Arial"/>
              <a:ea typeface="Arial"/>
              <a:cs typeface="Arial"/>
              <a:sym typeface="Arial"/>
            </a:endParaRPr>
          </a:p>
          <a:p>
            <a:pPr indent="0" lvl="0" marL="0" rtl="0" algn="l">
              <a:spcBef>
                <a:spcPts val="1000"/>
              </a:spcBef>
              <a:spcAft>
                <a:spcPts val="0"/>
              </a:spcAft>
              <a:buNone/>
            </a:pPr>
            <a:r>
              <a:t/>
            </a:r>
            <a:endParaRPr sz="1000">
              <a:highlight>
                <a:srgbClr val="EAD1DC"/>
              </a:highlight>
              <a:latin typeface="Arial"/>
              <a:ea typeface="Arial"/>
              <a:cs typeface="Arial"/>
              <a:sym typeface="Arial"/>
            </a:endParaRPr>
          </a:p>
          <a:p>
            <a:pPr indent="0" lvl="0" marL="0" rtl="0" algn="l">
              <a:spcBef>
                <a:spcPts val="1000"/>
              </a:spcBef>
              <a:spcAft>
                <a:spcPts val="0"/>
              </a:spcAft>
              <a:buNone/>
            </a:pPr>
            <a:r>
              <a:rPr lang="en-GB" sz="1000">
                <a:highlight>
                  <a:srgbClr val="EAD1DC"/>
                </a:highlight>
                <a:latin typeface="Arial"/>
                <a:ea typeface="Arial"/>
                <a:cs typeface="Arial"/>
                <a:sym typeface="Arial"/>
              </a:rPr>
              <a:t>Strategy / Tools / Governance bucket for </a:t>
            </a:r>
            <a:r>
              <a:rPr lang="en-GB" sz="1000">
                <a:highlight>
                  <a:srgbClr val="EAD1DC"/>
                </a:highlight>
                <a:latin typeface="Arial"/>
                <a:ea typeface="Arial"/>
                <a:cs typeface="Arial"/>
                <a:sym typeface="Arial"/>
              </a:rPr>
              <a:t>these categories </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1000">
                <a:highlight>
                  <a:srgbClr val="EAD1DC"/>
                </a:highlight>
                <a:latin typeface="Arial"/>
                <a:ea typeface="Arial"/>
                <a:cs typeface="Arial"/>
                <a:sym typeface="Arial"/>
              </a:rPr>
              <a:t>Too many redundant API’s built over a long period of time by many different teams</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1000">
                <a:highlight>
                  <a:srgbClr val="EAD1DC"/>
                </a:highlight>
                <a:latin typeface="Arial"/>
                <a:ea typeface="Arial"/>
                <a:cs typeface="Arial"/>
                <a:sym typeface="Arial"/>
              </a:rPr>
              <a:t>No governance around how to build consistent APIs</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1000">
                <a:highlight>
                  <a:srgbClr val="EAD1DC"/>
                </a:highlight>
                <a:latin typeface="Arial"/>
                <a:ea typeface="Arial"/>
                <a:cs typeface="Arial"/>
                <a:sym typeface="Arial"/>
              </a:rPr>
              <a:t>No governance structure on data quality</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1000">
                <a:highlight>
                  <a:srgbClr val="EAD1DC"/>
                </a:highlight>
                <a:latin typeface="Arial"/>
                <a:ea typeface="Arial"/>
                <a:cs typeface="Arial"/>
                <a:sym typeface="Arial"/>
              </a:rPr>
              <a:t>Siloed teams are causing the API’s to be duplicated without other teams knowing</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1000">
                <a:highlight>
                  <a:srgbClr val="EAD1DC"/>
                </a:highlight>
                <a:latin typeface="Arial"/>
                <a:ea typeface="Arial"/>
                <a:cs typeface="Arial"/>
                <a:sym typeface="Arial"/>
              </a:rPr>
              <a:t>API’s misconfigured causing performance issues</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1000">
                <a:highlight>
                  <a:srgbClr val="EAD1DC"/>
                </a:highlight>
                <a:latin typeface="Arial"/>
                <a:ea typeface="Arial"/>
                <a:cs typeface="Arial"/>
                <a:sym typeface="Arial"/>
              </a:rPr>
              <a:t>Not measuring the right KPIs to benchmark performance.Data duplication caused by multiple teams creating similar or the same API pulls from Mulesoft, SAP and Salesforce</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1000">
                <a:highlight>
                  <a:srgbClr val="EAD1DC"/>
                </a:highlight>
                <a:latin typeface="Arial"/>
                <a:ea typeface="Arial"/>
                <a:cs typeface="Arial"/>
                <a:sym typeface="Arial"/>
              </a:rPr>
              <a:t>The duplication of APIs is causing poor performance across Mulesoft, SAP and Salesforce</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1000">
                <a:highlight>
                  <a:srgbClr val="EAD1DC"/>
                </a:highlight>
                <a:latin typeface="Arial"/>
                <a:ea typeface="Arial"/>
                <a:cs typeface="Arial"/>
                <a:sym typeface="Arial"/>
              </a:rPr>
              <a:t>Multiple reporting tools across teams causes inconsistencies with the data been pulled in and out of Mulesoft, </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1000">
                <a:highlight>
                  <a:srgbClr val="EAD1DC"/>
                </a:highlight>
                <a:latin typeface="Arial"/>
                <a:ea typeface="Arial"/>
                <a:cs typeface="Arial"/>
                <a:sym typeface="Arial"/>
              </a:rPr>
              <a:t>No data record system</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1000">
                <a:highlight>
                  <a:srgbClr val="EAD1DC"/>
                </a:highlight>
                <a:latin typeface="Arial"/>
                <a:ea typeface="Arial"/>
                <a:cs typeface="Arial"/>
                <a:sym typeface="Arial"/>
              </a:rPr>
              <a:t>Daily batch updates</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1000">
                <a:highlight>
                  <a:srgbClr val="EAD1DC"/>
                </a:highlight>
                <a:latin typeface="Arial"/>
                <a:ea typeface="Arial"/>
                <a:cs typeface="Arial"/>
                <a:sym typeface="Arial"/>
              </a:rPr>
              <a:t>Inaccuracies disrupt daily operations</a:t>
            </a:r>
            <a:endParaRPr sz="1000">
              <a:highlight>
                <a:srgbClr val="EAD1DC"/>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t/>
            </a:r>
            <a:endParaRPr sz="1000">
              <a:highlight>
                <a:srgbClr val="EAD1DC"/>
              </a:highlight>
              <a:latin typeface="Arial"/>
              <a:ea typeface="Arial"/>
              <a:cs typeface="Arial"/>
              <a:sym typeface="Arial"/>
            </a:endParaRPr>
          </a:p>
          <a:p>
            <a:pPr indent="0" lvl="0" marL="0" rtl="0" algn="l">
              <a:spcBef>
                <a:spcPts val="1000"/>
              </a:spcBef>
              <a:spcAft>
                <a:spcPts val="0"/>
              </a:spcAft>
              <a:buNone/>
            </a:pPr>
            <a:r>
              <a:t/>
            </a:r>
            <a:endParaRPr sz="1000">
              <a:highlight>
                <a:srgbClr val="EAD1DC"/>
              </a:highlight>
              <a:latin typeface="Arial"/>
              <a:ea typeface="Arial"/>
              <a:cs typeface="Arial"/>
              <a:sym typeface="Arial"/>
            </a:endParaRPr>
          </a:p>
        </p:txBody>
      </p:sp>
      <p:sp>
        <p:nvSpPr>
          <p:cNvPr id="668" name="Google Shape;668;g2661974712c_0_639: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661974712c_0_7825: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sz="1000">
                <a:highlight>
                  <a:srgbClr val="EAD1DC"/>
                </a:highlight>
                <a:latin typeface="Arial"/>
                <a:ea typeface="Arial"/>
                <a:cs typeface="Arial"/>
                <a:sym typeface="Arial"/>
              </a:rPr>
              <a:t>We have an Estimated Availability and Supply Report that takes around four to five hours to run. Therefore, we only run it once a day. Our planning is based on this report.</a:t>
            </a:r>
            <a:endParaRPr/>
          </a:p>
        </p:txBody>
      </p:sp>
      <p:sp>
        <p:nvSpPr>
          <p:cNvPr id="695" name="Google Shape;695;g2661974712c_0_7825: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661974712c_0_7848:notes"/>
          <p:cNvSpPr txBox="1"/>
          <p:nvPr>
            <p:ph idx="1" type="body"/>
          </p:nvPr>
        </p:nvSpPr>
        <p:spPr>
          <a:xfrm>
            <a:off x="372598" y="4195010"/>
            <a:ext cx="6112800" cy="4490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sz="1000">
                <a:highlight>
                  <a:srgbClr val="EAD1DC"/>
                </a:highlight>
                <a:latin typeface="Arial"/>
                <a:ea typeface="Arial"/>
                <a:cs typeface="Arial"/>
                <a:sym typeface="Arial"/>
              </a:rPr>
              <a:t>We have an Estimated Availability and Supply Report that takes around four to five hours to run. Therefore, we only run it once a day. Our planning is based on this report.</a:t>
            </a:r>
            <a:endParaRPr/>
          </a:p>
        </p:txBody>
      </p:sp>
      <p:sp>
        <p:nvSpPr>
          <p:cNvPr id="718" name="Google Shape;718;g2661974712c_0_7848:notes"/>
          <p:cNvSpPr/>
          <p:nvPr>
            <p:ph idx="2" type="sldImg"/>
          </p:nvPr>
        </p:nvSpPr>
        <p:spPr>
          <a:xfrm>
            <a:off x="381000" y="458788"/>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with Lense" showMasterSp="0">
  <p:cSld name="Title Slide">
    <p:bg>
      <p:bgPr>
        <a:solidFill>
          <a:schemeClr val="dk2"/>
        </a:solid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1118575" y="4788000"/>
            <a:ext cx="6762900" cy="20700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normAutofit/>
          </a:bodyPr>
          <a:lstStyle>
            <a:lvl1pPr lvl="0" rtl="0" algn="l">
              <a:lnSpc>
                <a:spcPct val="80000"/>
              </a:lnSpc>
              <a:spcBef>
                <a:spcPts val="0"/>
              </a:spcBef>
              <a:spcAft>
                <a:spcPts val="0"/>
              </a:spcAft>
              <a:buClr>
                <a:schemeClr val="lt1"/>
              </a:buClr>
              <a:buSzPts val="10000"/>
              <a:buFont typeface="DM Serif Display"/>
              <a:buNone/>
              <a:defRPr>
                <a:solidFill>
                  <a:schemeClr val="lt1"/>
                </a:solidFill>
              </a:defRPr>
            </a:lvl1pPr>
            <a:lvl2pPr lvl="1" rtl="0">
              <a:lnSpc>
                <a:spcPct val="80000"/>
              </a:lnSpc>
              <a:spcBef>
                <a:spcPts val="0"/>
              </a:spcBef>
              <a:spcAft>
                <a:spcPts val="0"/>
              </a:spcAft>
              <a:buSzPts val="10000"/>
              <a:buNone/>
              <a:defRPr/>
            </a:lvl2pPr>
            <a:lvl3pPr lvl="2" rtl="0">
              <a:lnSpc>
                <a:spcPct val="80000"/>
              </a:lnSpc>
              <a:spcBef>
                <a:spcPts val="0"/>
              </a:spcBef>
              <a:spcAft>
                <a:spcPts val="0"/>
              </a:spcAft>
              <a:buSzPts val="10000"/>
              <a:buNone/>
              <a:defRPr/>
            </a:lvl3pPr>
            <a:lvl4pPr lvl="3" rtl="0">
              <a:lnSpc>
                <a:spcPct val="80000"/>
              </a:lnSpc>
              <a:spcBef>
                <a:spcPts val="0"/>
              </a:spcBef>
              <a:spcAft>
                <a:spcPts val="0"/>
              </a:spcAft>
              <a:buSzPts val="10000"/>
              <a:buNone/>
              <a:defRPr/>
            </a:lvl4pPr>
            <a:lvl5pPr lvl="4" rtl="0">
              <a:lnSpc>
                <a:spcPct val="80000"/>
              </a:lnSpc>
              <a:spcBef>
                <a:spcPts val="0"/>
              </a:spcBef>
              <a:spcAft>
                <a:spcPts val="0"/>
              </a:spcAft>
              <a:buSzPts val="10000"/>
              <a:buNone/>
              <a:defRPr/>
            </a:lvl5pPr>
            <a:lvl6pPr lvl="5" rtl="0">
              <a:lnSpc>
                <a:spcPct val="80000"/>
              </a:lnSpc>
              <a:spcBef>
                <a:spcPts val="0"/>
              </a:spcBef>
              <a:spcAft>
                <a:spcPts val="0"/>
              </a:spcAft>
              <a:buSzPts val="10000"/>
              <a:buNone/>
              <a:defRPr/>
            </a:lvl6pPr>
            <a:lvl7pPr lvl="6" rtl="0">
              <a:lnSpc>
                <a:spcPct val="80000"/>
              </a:lnSpc>
              <a:spcBef>
                <a:spcPts val="0"/>
              </a:spcBef>
              <a:spcAft>
                <a:spcPts val="0"/>
              </a:spcAft>
              <a:buSzPts val="10000"/>
              <a:buNone/>
              <a:defRPr/>
            </a:lvl7pPr>
            <a:lvl8pPr lvl="7" rtl="0">
              <a:lnSpc>
                <a:spcPct val="80000"/>
              </a:lnSpc>
              <a:spcBef>
                <a:spcPts val="0"/>
              </a:spcBef>
              <a:spcAft>
                <a:spcPts val="0"/>
              </a:spcAft>
              <a:buSzPts val="10000"/>
              <a:buNone/>
              <a:defRPr/>
            </a:lvl8pPr>
            <a:lvl9pPr lvl="8" rtl="0">
              <a:lnSpc>
                <a:spcPct val="80000"/>
              </a:lnSpc>
              <a:spcBef>
                <a:spcPts val="0"/>
              </a:spcBef>
              <a:spcAft>
                <a:spcPts val="0"/>
              </a:spcAft>
              <a:buSzPts val="10000"/>
              <a:buNone/>
              <a:defRPr/>
            </a:lvl9pPr>
          </a:lstStyle>
          <a:p/>
        </p:txBody>
      </p:sp>
      <p:sp>
        <p:nvSpPr>
          <p:cNvPr id="14" name="Google Shape;14;p2"/>
          <p:cNvSpPr txBox="1"/>
          <p:nvPr>
            <p:ph idx="1" type="subTitle"/>
          </p:nvPr>
        </p:nvSpPr>
        <p:spPr>
          <a:xfrm>
            <a:off x="1100150" y="7290000"/>
            <a:ext cx="10636200" cy="15768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2400"/>
              <a:buFont typeface="DM Sans"/>
              <a:buNone/>
              <a:defRPr>
                <a:solidFill>
                  <a:schemeClr val="lt1"/>
                </a:solidFill>
              </a:defRPr>
            </a:lvl1pPr>
            <a:lvl2pPr lvl="1" rtl="0" algn="ctr">
              <a:lnSpc>
                <a:spcPct val="118000"/>
              </a:lnSpc>
              <a:spcBef>
                <a:spcPts val="1000"/>
              </a:spcBef>
              <a:spcAft>
                <a:spcPts val="0"/>
              </a:spcAft>
              <a:buClr>
                <a:schemeClr val="dk1"/>
              </a:buClr>
              <a:buSzPts val="4000"/>
              <a:buNone/>
              <a:defRPr sz="4000"/>
            </a:lvl2pPr>
            <a:lvl3pPr lvl="2" rtl="0" algn="ctr">
              <a:lnSpc>
                <a:spcPct val="118000"/>
              </a:lnSpc>
              <a:spcBef>
                <a:spcPts val="1000"/>
              </a:spcBef>
              <a:spcAft>
                <a:spcPts val="0"/>
              </a:spcAft>
              <a:buClr>
                <a:schemeClr val="dk1"/>
              </a:buClr>
              <a:buSzPts val="3600"/>
              <a:buNone/>
              <a:defRPr sz="3600"/>
            </a:lvl3pPr>
            <a:lvl4pPr lvl="3" rtl="0" algn="ctr">
              <a:lnSpc>
                <a:spcPct val="118000"/>
              </a:lnSpc>
              <a:spcBef>
                <a:spcPts val="1000"/>
              </a:spcBef>
              <a:spcAft>
                <a:spcPts val="0"/>
              </a:spcAft>
              <a:buClr>
                <a:schemeClr val="dk1"/>
              </a:buClr>
              <a:buSzPts val="3200"/>
              <a:buNone/>
              <a:defRPr sz="3200"/>
            </a:lvl4pPr>
            <a:lvl5pPr lvl="4" rtl="0" algn="ctr">
              <a:lnSpc>
                <a:spcPct val="118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15" name="Google Shape;15;p2"/>
          <p:cNvSpPr txBox="1"/>
          <p:nvPr>
            <p:ph idx="2" type="subTitle"/>
          </p:nvPr>
        </p:nvSpPr>
        <p:spPr>
          <a:xfrm>
            <a:off x="1100150" y="12290400"/>
            <a:ext cx="4859700" cy="984300"/>
          </a:xfrm>
          <a:prstGeom prst="rect">
            <a:avLst/>
          </a:prstGeom>
        </p:spPr>
        <p:txBody>
          <a:bodyPr anchorCtr="0" anchor="t" bIns="0" lIns="0" spcFirstLastPara="1" rIns="0" wrap="square" tIns="0">
            <a:noAutofit/>
          </a:bodyPr>
          <a:lstStyle>
            <a:lvl1pPr lvl="0" rtl="0">
              <a:spcBef>
                <a:spcPts val="1000"/>
              </a:spcBef>
              <a:spcAft>
                <a:spcPts val="0"/>
              </a:spcAft>
              <a:buClr>
                <a:schemeClr val="lt1"/>
              </a:buClr>
              <a:buSzPts val="2500"/>
              <a:buNone/>
              <a:defRPr sz="2500">
                <a:solidFill>
                  <a:schemeClr val="lt1"/>
                </a:solidFill>
              </a:defRPr>
            </a:lvl1pPr>
            <a:lvl2pPr lvl="1" rtl="0">
              <a:spcBef>
                <a:spcPts val="1000"/>
              </a:spcBef>
              <a:spcAft>
                <a:spcPts val="0"/>
              </a:spcAft>
              <a:buClr>
                <a:schemeClr val="lt1"/>
              </a:buClr>
              <a:buSzPts val="2500"/>
              <a:buNone/>
              <a:defRPr sz="2500">
                <a:solidFill>
                  <a:schemeClr val="lt1"/>
                </a:solidFill>
              </a:defRPr>
            </a:lvl2pPr>
            <a:lvl3pPr lvl="2" rtl="0">
              <a:spcBef>
                <a:spcPts val="1000"/>
              </a:spcBef>
              <a:spcAft>
                <a:spcPts val="0"/>
              </a:spcAft>
              <a:buClr>
                <a:schemeClr val="lt1"/>
              </a:buClr>
              <a:buSzPts val="2500"/>
              <a:buNone/>
              <a:defRPr sz="2500">
                <a:solidFill>
                  <a:schemeClr val="lt1"/>
                </a:solidFill>
              </a:defRPr>
            </a:lvl3pPr>
            <a:lvl4pPr lvl="3" rtl="0">
              <a:spcBef>
                <a:spcPts val="1000"/>
              </a:spcBef>
              <a:spcAft>
                <a:spcPts val="0"/>
              </a:spcAft>
              <a:buClr>
                <a:schemeClr val="lt1"/>
              </a:buClr>
              <a:buSzPts val="2500"/>
              <a:buNone/>
              <a:defRPr sz="2500">
                <a:solidFill>
                  <a:schemeClr val="lt1"/>
                </a:solidFill>
              </a:defRPr>
            </a:lvl4pPr>
            <a:lvl5pPr lvl="4" rtl="0">
              <a:spcBef>
                <a:spcPts val="1000"/>
              </a:spcBef>
              <a:spcAft>
                <a:spcPts val="0"/>
              </a:spcAft>
              <a:buClr>
                <a:schemeClr val="lt1"/>
              </a:buClr>
              <a:buSzPts val="2500"/>
              <a:buNone/>
              <a:defRPr sz="2500">
                <a:solidFill>
                  <a:schemeClr val="lt1"/>
                </a:solidFill>
              </a:defRPr>
            </a:lvl5pPr>
            <a:lvl6pPr lvl="5" rtl="0">
              <a:spcBef>
                <a:spcPts val="1000"/>
              </a:spcBef>
              <a:spcAft>
                <a:spcPts val="0"/>
              </a:spcAft>
              <a:buClr>
                <a:schemeClr val="lt1"/>
              </a:buClr>
              <a:buSzPts val="2500"/>
              <a:buNone/>
              <a:defRPr sz="2500">
                <a:solidFill>
                  <a:schemeClr val="lt1"/>
                </a:solidFill>
              </a:defRPr>
            </a:lvl6pPr>
            <a:lvl7pPr lvl="6" rtl="0">
              <a:spcBef>
                <a:spcPts val="1000"/>
              </a:spcBef>
              <a:spcAft>
                <a:spcPts val="0"/>
              </a:spcAft>
              <a:buClr>
                <a:schemeClr val="lt1"/>
              </a:buClr>
              <a:buSzPts val="2500"/>
              <a:buNone/>
              <a:defRPr sz="2500">
                <a:solidFill>
                  <a:schemeClr val="lt1"/>
                </a:solidFill>
              </a:defRPr>
            </a:lvl7pPr>
            <a:lvl8pPr lvl="7" rtl="0">
              <a:spcBef>
                <a:spcPts val="1000"/>
              </a:spcBef>
              <a:spcAft>
                <a:spcPts val="0"/>
              </a:spcAft>
              <a:buClr>
                <a:schemeClr val="lt1"/>
              </a:buClr>
              <a:buSzPts val="2500"/>
              <a:buNone/>
              <a:defRPr sz="2500">
                <a:solidFill>
                  <a:schemeClr val="lt1"/>
                </a:solidFill>
              </a:defRPr>
            </a:lvl8pPr>
            <a:lvl9pPr lvl="8" rtl="0">
              <a:spcBef>
                <a:spcPts val="1000"/>
              </a:spcBef>
              <a:spcAft>
                <a:spcPts val="0"/>
              </a:spcAft>
              <a:buClr>
                <a:schemeClr val="lt1"/>
              </a:buClr>
              <a:buSzPts val="2500"/>
              <a:buNone/>
              <a:defRPr sz="2500">
                <a:solidFill>
                  <a:schemeClr val="lt1"/>
                </a:solidFill>
              </a:defRPr>
            </a:lvl9pPr>
          </a:lstStyle>
          <a:p/>
        </p:txBody>
      </p:sp>
      <p:sp>
        <p:nvSpPr>
          <p:cNvPr id="16" name="Google Shape;16;p2"/>
          <p:cNvSpPr/>
          <p:nvPr/>
        </p:nvSpPr>
        <p:spPr>
          <a:xfrm>
            <a:off x="1474100" y="4381750"/>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Divider with subtitle">
  <p:cSld name="1 Line Title and Image_1">
    <p:bg>
      <p:bgPr>
        <a:solidFill>
          <a:schemeClr val="dk2"/>
        </a:solidFill>
      </p:bgPr>
    </p:bg>
    <p:spTree>
      <p:nvGrpSpPr>
        <p:cNvPr id="122" name="Shape 122"/>
        <p:cNvGrpSpPr/>
        <p:nvPr/>
      </p:nvGrpSpPr>
      <p:grpSpPr>
        <a:xfrm>
          <a:off x="0" y="0"/>
          <a:ext cx="0" cy="0"/>
          <a:chOff x="0" y="0"/>
          <a:chExt cx="0" cy="0"/>
        </a:xfrm>
      </p:grpSpPr>
      <p:sp>
        <p:nvSpPr>
          <p:cNvPr id="123" name="Google Shape;123;p11"/>
          <p:cNvSpPr txBox="1"/>
          <p:nvPr>
            <p:ph type="title"/>
          </p:nvPr>
        </p:nvSpPr>
        <p:spPr>
          <a:xfrm>
            <a:off x="3556200" y="4282800"/>
            <a:ext cx="17749500" cy="49854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
        <p:nvSpPr>
          <p:cNvPr id="124" name="Google Shape;124;p11"/>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25" name="Google Shape;125;p11"/>
          <p:cNvSpPr txBox="1"/>
          <p:nvPr>
            <p:ph idx="1" type="subTitle"/>
          </p:nvPr>
        </p:nvSpPr>
        <p:spPr>
          <a:xfrm>
            <a:off x="3605225" y="8053525"/>
            <a:ext cx="14855700" cy="3100200"/>
          </a:xfrm>
          <a:prstGeom prst="rect">
            <a:avLst/>
          </a:prstGeom>
        </p:spPr>
        <p:txBody>
          <a:bodyPr anchorCtr="0" anchor="t" bIns="0" lIns="0" spcFirstLastPara="1" rIns="0" wrap="square" tIns="0">
            <a:noAutofit/>
          </a:bodyPr>
          <a:lstStyle>
            <a:lvl1pPr lvl="0" rtl="0">
              <a:spcBef>
                <a:spcPts val="1000"/>
              </a:spcBef>
              <a:spcAft>
                <a:spcPts val="0"/>
              </a:spcAft>
              <a:buClr>
                <a:srgbClr val="A783DF"/>
              </a:buClr>
              <a:buSzPts val="4000"/>
              <a:buNone/>
              <a:defRPr sz="4000">
                <a:solidFill>
                  <a:srgbClr val="A783DF"/>
                </a:solidFill>
              </a:defRPr>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Divider ">
  <p:cSld name="1 Line Title and Image_1_3">
    <p:bg>
      <p:bgPr>
        <a:solidFill>
          <a:schemeClr val="dk2"/>
        </a:solidFill>
      </p:bgPr>
    </p:bg>
    <p:spTree>
      <p:nvGrpSpPr>
        <p:cNvPr id="126" name="Shape 126"/>
        <p:cNvGrpSpPr/>
        <p:nvPr/>
      </p:nvGrpSpPr>
      <p:grpSpPr>
        <a:xfrm>
          <a:off x="0" y="0"/>
          <a:ext cx="0" cy="0"/>
          <a:chOff x="0" y="0"/>
          <a:chExt cx="0" cy="0"/>
        </a:xfrm>
      </p:grpSpPr>
      <p:sp>
        <p:nvSpPr>
          <p:cNvPr id="127" name="Google Shape;127;p12"/>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28" name="Google Shape;128;p12"/>
          <p:cNvSpPr txBox="1"/>
          <p:nvPr>
            <p:ph type="title"/>
          </p:nvPr>
        </p:nvSpPr>
        <p:spPr>
          <a:xfrm>
            <a:off x="3556200" y="4282800"/>
            <a:ext cx="17749500" cy="49854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ndigo Divider ">
  <p:cSld name="1 Line Title and Image_1_3_1">
    <p:bg>
      <p:bgPr>
        <a:solidFill>
          <a:schemeClr val="accent1"/>
        </a:solidFill>
      </p:bgPr>
    </p:bg>
    <p:spTree>
      <p:nvGrpSpPr>
        <p:cNvPr id="129" name="Shape 129"/>
        <p:cNvGrpSpPr/>
        <p:nvPr/>
      </p:nvGrpSpPr>
      <p:grpSpPr>
        <a:xfrm>
          <a:off x="0" y="0"/>
          <a:ext cx="0" cy="0"/>
          <a:chOff x="0" y="0"/>
          <a:chExt cx="0" cy="0"/>
        </a:xfrm>
      </p:grpSpPr>
      <p:sp>
        <p:nvSpPr>
          <p:cNvPr id="130" name="Google Shape;130;p13"/>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31" name="Google Shape;131;p13"/>
          <p:cNvSpPr txBox="1"/>
          <p:nvPr>
            <p:ph type="title"/>
          </p:nvPr>
        </p:nvSpPr>
        <p:spPr>
          <a:xfrm>
            <a:off x="3556200" y="4282800"/>
            <a:ext cx="17749800" cy="49854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Divider">
  <p:cSld name="1 Line Title and Image_1_2">
    <p:bg>
      <p:bgPr>
        <a:solidFill>
          <a:schemeClr val="dk2"/>
        </a:solidFill>
      </p:bgPr>
    </p:bg>
    <p:spTree>
      <p:nvGrpSpPr>
        <p:cNvPr id="132" name="Shape 132"/>
        <p:cNvGrpSpPr/>
        <p:nvPr/>
      </p:nvGrpSpPr>
      <p:grpSpPr>
        <a:xfrm>
          <a:off x="0" y="0"/>
          <a:ext cx="0" cy="0"/>
          <a:chOff x="0" y="0"/>
          <a:chExt cx="0" cy="0"/>
        </a:xfrm>
      </p:grpSpPr>
      <p:sp>
        <p:nvSpPr>
          <p:cNvPr id="133" name="Google Shape;133;p14"/>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34" name="Google Shape;134;p14"/>
          <p:cNvSpPr txBox="1"/>
          <p:nvPr>
            <p:ph type="title"/>
          </p:nvPr>
        </p:nvSpPr>
        <p:spPr>
          <a:xfrm>
            <a:off x="3556200" y="4282800"/>
            <a:ext cx="17749500" cy="49854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Divider with subtitle">
  <p:cSld name="1 Line Title and Image_1_2_1">
    <p:bg>
      <p:bgPr>
        <a:solidFill>
          <a:schemeClr val="dk2"/>
        </a:solidFill>
      </p:bgPr>
    </p:bg>
    <p:spTree>
      <p:nvGrpSpPr>
        <p:cNvPr id="135" name="Shape 135"/>
        <p:cNvGrpSpPr/>
        <p:nvPr/>
      </p:nvGrpSpPr>
      <p:grpSpPr>
        <a:xfrm>
          <a:off x="0" y="0"/>
          <a:ext cx="0" cy="0"/>
          <a:chOff x="0" y="0"/>
          <a:chExt cx="0" cy="0"/>
        </a:xfrm>
      </p:grpSpPr>
      <p:sp>
        <p:nvSpPr>
          <p:cNvPr id="136" name="Google Shape;136;p15"/>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37" name="Google Shape;137;p15"/>
          <p:cNvSpPr txBox="1"/>
          <p:nvPr>
            <p:ph type="title"/>
          </p:nvPr>
        </p:nvSpPr>
        <p:spPr>
          <a:xfrm>
            <a:off x="3556200" y="4282800"/>
            <a:ext cx="17749500" cy="49854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
        <p:nvSpPr>
          <p:cNvPr id="138" name="Google Shape;138;p15"/>
          <p:cNvSpPr txBox="1"/>
          <p:nvPr>
            <p:ph idx="1" type="subTitle"/>
          </p:nvPr>
        </p:nvSpPr>
        <p:spPr>
          <a:xfrm>
            <a:off x="3605225" y="6796225"/>
            <a:ext cx="14855700" cy="3100200"/>
          </a:xfrm>
          <a:prstGeom prst="rect">
            <a:avLst/>
          </a:prstGeom>
        </p:spPr>
        <p:txBody>
          <a:bodyPr anchorCtr="0" anchor="t" bIns="0" lIns="0" spcFirstLastPara="1" rIns="0" wrap="square" tIns="0">
            <a:noAutofit/>
          </a:bodyPr>
          <a:lstStyle>
            <a:lvl1pPr lvl="0" rtl="0">
              <a:spcBef>
                <a:spcPts val="1000"/>
              </a:spcBef>
              <a:spcAft>
                <a:spcPts val="0"/>
              </a:spcAft>
              <a:buClr>
                <a:srgbClr val="A783DF"/>
              </a:buClr>
              <a:buSzPts val="4000"/>
              <a:buNone/>
              <a:defRPr sz="4000">
                <a:solidFill>
                  <a:srgbClr val="A783DF"/>
                </a:solidFill>
              </a:defRPr>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ndigo Divider with subtitle">
  <p:cSld name="1 Line Title and Image_1_1">
    <p:bg>
      <p:bgPr>
        <a:solidFill>
          <a:schemeClr val="accent1"/>
        </a:solidFill>
      </p:bgPr>
    </p:bg>
    <p:spTree>
      <p:nvGrpSpPr>
        <p:cNvPr id="139" name="Shape 139"/>
        <p:cNvGrpSpPr/>
        <p:nvPr/>
      </p:nvGrpSpPr>
      <p:grpSpPr>
        <a:xfrm>
          <a:off x="0" y="0"/>
          <a:ext cx="0" cy="0"/>
          <a:chOff x="0" y="0"/>
          <a:chExt cx="0" cy="0"/>
        </a:xfrm>
      </p:grpSpPr>
      <p:sp>
        <p:nvSpPr>
          <p:cNvPr id="140" name="Google Shape;140;p16"/>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41" name="Google Shape;141;p16"/>
          <p:cNvSpPr txBox="1"/>
          <p:nvPr>
            <p:ph type="title"/>
          </p:nvPr>
        </p:nvSpPr>
        <p:spPr>
          <a:xfrm>
            <a:off x="3556200" y="4282800"/>
            <a:ext cx="17749800" cy="49854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
        <p:nvSpPr>
          <p:cNvPr id="142" name="Google Shape;142;p16"/>
          <p:cNvSpPr txBox="1"/>
          <p:nvPr>
            <p:ph idx="1" type="subTitle"/>
          </p:nvPr>
        </p:nvSpPr>
        <p:spPr>
          <a:xfrm>
            <a:off x="3605225" y="8053525"/>
            <a:ext cx="14855700" cy="3100200"/>
          </a:xfrm>
          <a:prstGeom prst="rect">
            <a:avLst/>
          </a:prstGeom>
        </p:spPr>
        <p:txBody>
          <a:bodyPr anchorCtr="0" anchor="t" bIns="0" lIns="0" spcFirstLastPara="1" rIns="0" wrap="square" tIns="0">
            <a:noAutofit/>
          </a:bodyPr>
          <a:lstStyle>
            <a:lvl1pPr lvl="0" rtl="0">
              <a:spcBef>
                <a:spcPts val="1000"/>
              </a:spcBef>
              <a:spcAft>
                <a:spcPts val="0"/>
              </a:spcAft>
              <a:buClr>
                <a:srgbClr val="E2D5F5"/>
              </a:buClr>
              <a:buSzPts val="4000"/>
              <a:buNone/>
              <a:defRPr sz="4000">
                <a:solidFill>
                  <a:srgbClr val="E2D5F5"/>
                </a:solidFill>
              </a:defRPr>
            </a:lvl1pPr>
            <a:lvl2pPr lvl="1" rtl="0">
              <a:spcBef>
                <a:spcPts val="1000"/>
              </a:spcBef>
              <a:spcAft>
                <a:spcPts val="0"/>
              </a:spcAft>
              <a:buClr>
                <a:srgbClr val="E2D5F5"/>
              </a:buClr>
              <a:buSzPts val="2400"/>
              <a:buNone/>
              <a:defRPr>
                <a:solidFill>
                  <a:srgbClr val="E2D5F5"/>
                </a:solidFill>
              </a:defRPr>
            </a:lvl2pPr>
            <a:lvl3pPr lvl="2" rtl="0">
              <a:spcBef>
                <a:spcPts val="1000"/>
              </a:spcBef>
              <a:spcAft>
                <a:spcPts val="0"/>
              </a:spcAft>
              <a:buClr>
                <a:srgbClr val="E2D5F5"/>
              </a:buClr>
              <a:buSzPts val="2400"/>
              <a:buNone/>
              <a:defRPr>
                <a:solidFill>
                  <a:srgbClr val="E2D5F5"/>
                </a:solidFill>
              </a:defRPr>
            </a:lvl3pPr>
            <a:lvl4pPr lvl="3" rtl="0">
              <a:spcBef>
                <a:spcPts val="1000"/>
              </a:spcBef>
              <a:spcAft>
                <a:spcPts val="0"/>
              </a:spcAft>
              <a:buClr>
                <a:srgbClr val="E2D5F5"/>
              </a:buClr>
              <a:buSzPts val="2400"/>
              <a:buNone/>
              <a:defRPr>
                <a:solidFill>
                  <a:srgbClr val="E2D5F5"/>
                </a:solidFill>
              </a:defRPr>
            </a:lvl4pPr>
            <a:lvl5pPr lvl="4" rtl="0">
              <a:spcBef>
                <a:spcPts val="1000"/>
              </a:spcBef>
              <a:spcAft>
                <a:spcPts val="0"/>
              </a:spcAft>
              <a:buClr>
                <a:srgbClr val="E2D5F5"/>
              </a:buClr>
              <a:buSzPts val="2400"/>
              <a:buNone/>
              <a:defRPr>
                <a:solidFill>
                  <a:srgbClr val="E2D5F5"/>
                </a:solidFill>
              </a:defRPr>
            </a:lvl5pPr>
            <a:lvl6pPr lvl="5" rtl="0">
              <a:spcBef>
                <a:spcPts val="1000"/>
              </a:spcBef>
              <a:spcAft>
                <a:spcPts val="0"/>
              </a:spcAft>
              <a:buClr>
                <a:srgbClr val="E2D5F5"/>
              </a:buClr>
              <a:buSzPts val="2400"/>
              <a:buNone/>
              <a:defRPr>
                <a:solidFill>
                  <a:srgbClr val="E2D5F5"/>
                </a:solidFill>
              </a:defRPr>
            </a:lvl6pPr>
            <a:lvl7pPr lvl="6" rtl="0">
              <a:spcBef>
                <a:spcPts val="1000"/>
              </a:spcBef>
              <a:spcAft>
                <a:spcPts val="0"/>
              </a:spcAft>
              <a:buClr>
                <a:srgbClr val="E2D5F5"/>
              </a:buClr>
              <a:buSzPts val="2400"/>
              <a:buNone/>
              <a:defRPr>
                <a:solidFill>
                  <a:srgbClr val="E2D5F5"/>
                </a:solidFill>
              </a:defRPr>
            </a:lvl7pPr>
            <a:lvl8pPr lvl="7" rtl="0">
              <a:spcBef>
                <a:spcPts val="1000"/>
              </a:spcBef>
              <a:spcAft>
                <a:spcPts val="0"/>
              </a:spcAft>
              <a:buClr>
                <a:srgbClr val="E2D5F5"/>
              </a:buClr>
              <a:buSzPts val="2400"/>
              <a:buNone/>
              <a:defRPr>
                <a:solidFill>
                  <a:srgbClr val="E2D5F5"/>
                </a:solidFill>
              </a:defRPr>
            </a:lvl8pPr>
            <a:lvl9pPr lvl="8" rtl="0">
              <a:spcBef>
                <a:spcPts val="1000"/>
              </a:spcBef>
              <a:spcAft>
                <a:spcPts val="0"/>
              </a:spcAft>
              <a:buClr>
                <a:srgbClr val="E2D5F5"/>
              </a:buClr>
              <a:buSzPts val="2400"/>
              <a:buNone/>
              <a:defRPr>
                <a:solidFill>
                  <a:srgbClr val="E2D5F5"/>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ndigo Divider">
  <p:cSld name="1 Line Title and Image_1_1_1">
    <p:bg>
      <p:bgPr>
        <a:solidFill>
          <a:schemeClr val="accent1"/>
        </a:solidFill>
      </p:bgPr>
    </p:bg>
    <p:spTree>
      <p:nvGrpSpPr>
        <p:cNvPr id="143" name="Shape 143"/>
        <p:cNvGrpSpPr/>
        <p:nvPr/>
      </p:nvGrpSpPr>
      <p:grpSpPr>
        <a:xfrm>
          <a:off x="0" y="0"/>
          <a:ext cx="0" cy="0"/>
          <a:chOff x="0" y="0"/>
          <a:chExt cx="0" cy="0"/>
        </a:xfrm>
      </p:grpSpPr>
      <p:sp>
        <p:nvSpPr>
          <p:cNvPr id="144" name="Google Shape;144;p17"/>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45" name="Google Shape;145;p17"/>
          <p:cNvSpPr txBox="1"/>
          <p:nvPr>
            <p:ph type="title"/>
          </p:nvPr>
        </p:nvSpPr>
        <p:spPr>
          <a:xfrm>
            <a:off x="3556200" y="4282800"/>
            <a:ext cx="16989300" cy="49854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ndigo Divider with subtitle">
  <p:cSld name="1 Line Title and Image_1_1_1_1">
    <p:bg>
      <p:bgPr>
        <a:solidFill>
          <a:schemeClr val="accent1"/>
        </a:solidFill>
      </p:bgPr>
    </p:bg>
    <p:spTree>
      <p:nvGrpSpPr>
        <p:cNvPr id="146" name="Shape 146"/>
        <p:cNvGrpSpPr/>
        <p:nvPr/>
      </p:nvGrpSpPr>
      <p:grpSpPr>
        <a:xfrm>
          <a:off x="0" y="0"/>
          <a:ext cx="0" cy="0"/>
          <a:chOff x="0" y="0"/>
          <a:chExt cx="0" cy="0"/>
        </a:xfrm>
      </p:grpSpPr>
      <p:sp>
        <p:nvSpPr>
          <p:cNvPr id="147" name="Google Shape;147;p18"/>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48" name="Google Shape;148;p18"/>
          <p:cNvSpPr txBox="1"/>
          <p:nvPr>
            <p:ph type="title"/>
          </p:nvPr>
        </p:nvSpPr>
        <p:spPr>
          <a:xfrm>
            <a:off x="3556200" y="4282800"/>
            <a:ext cx="17749500" cy="49854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
        <p:nvSpPr>
          <p:cNvPr id="149" name="Google Shape;149;p18"/>
          <p:cNvSpPr txBox="1"/>
          <p:nvPr>
            <p:ph idx="1" type="subTitle"/>
          </p:nvPr>
        </p:nvSpPr>
        <p:spPr>
          <a:xfrm>
            <a:off x="3605225" y="6796225"/>
            <a:ext cx="14855700" cy="3100200"/>
          </a:xfrm>
          <a:prstGeom prst="rect">
            <a:avLst/>
          </a:prstGeom>
        </p:spPr>
        <p:txBody>
          <a:bodyPr anchorCtr="0" anchor="t" bIns="0" lIns="0" spcFirstLastPara="1" rIns="0" wrap="square" tIns="0">
            <a:noAutofit/>
          </a:bodyPr>
          <a:lstStyle>
            <a:lvl1pPr lvl="0" rtl="0">
              <a:spcBef>
                <a:spcPts val="1000"/>
              </a:spcBef>
              <a:spcAft>
                <a:spcPts val="0"/>
              </a:spcAft>
              <a:buClr>
                <a:srgbClr val="E2D5F5"/>
              </a:buClr>
              <a:buSzPts val="4000"/>
              <a:buNone/>
              <a:defRPr sz="4000">
                <a:solidFill>
                  <a:srgbClr val="E2D5F5"/>
                </a:solidFill>
              </a:defRPr>
            </a:lvl1pPr>
            <a:lvl2pPr lvl="1" rtl="0">
              <a:spcBef>
                <a:spcPts val="1000"/>
              </a:spcBef>
              <a:spcAft>
                <a:spcPts val="0"/>
              </a:spcAft>
              <a:buClr>
                <a:srgbClr val="E2D5F5"/>
              </a:buClr>
              <a:buSzPts val="2400"/>
              <a:buNone/>
              <a:defRPr>
                <a:solidFill>
                  <a:srgbClr val="E2D5F5"/>
                </a:solidFill>
              </a:defRPr>
            </a:lvl2pPr>
            <a:lvl3pPr lvl="2" rtl="0">
              <a:spcBef>
                <a:spcPts val="1000"/>
              </a:spcBef>
              <a:spcAft>
                <a:spcPts val="0"/>
              </a:spcAft>
              <a:buClr>
                <a:srgbClr val="E2D5F5"/>
              </a:buClr>
              <a:buSzPts val="2400"/>
              <a:buNone/>
              <a:defRPr>
                <a:solidFill>
                  <a:srgbClr val="E2D5F5"/>
                </a:solidFill>
              </a:defRPr>
            </a:lvl3pPr>
            <a:lvl4pPr lvl="3" rtl="0">
              <a:spcBef>
                <a:spcPts val="1000"/>
              </a:spcBef>
              <a:spcAft>
                <a:spcPts val="0"/>
              </a:spcAft>
              <a:buClr>
                <a:srgbClr val="E2D5F5"/>
              </a:buClr>
              <a:buSzPts val="2400"/>
              <a:buNone/>
              <a:defRPr>
                <a:solidFill>
                  <a:srgbClr val="E2D5F5"/>
                </a:solidFill>
              </a:defRPr>
            </a:lvl4pPr>
            <a:lvl5pPr lvl="4" rtl="0">
              <a:spcBef>
                <a:spcPts val="1000"/>
              </a:spcBef>
              <a:spcAft>
                <a:spcPts val="0"/>
              </a:spcAft>
              <a:buClr>
                <a:srgbClr val="E2D5F5"/>
              </a:buClr>
              <a:buSzPts val="2400"/>
              <a:buNone/>
              <a:defRPr>
                <a:solidFill>
                  <a:srgbClr val="E2D5F5"/>
                </a:solidFill>
              </a:defRPr>
            </a:lvl5pPr>
            <a:lvl6pPr lvl="5" rtl="0">
              <a:spcBef>
                <a:spcPts val="1000"/>
              </a:spcBef>
              <a:spcAft>
                <a:spcPts val="0"/>
              </a:spcAft>
              <a:buClr>
                <a:srgbClr val="E2D5F5"/>
              </a:buClr>
              <a:buSzPts val="2400"/>
              <a:buNone/>
              <a:defRPr>
                <a:solidFill>
                  <a:srgbClr val="E2D5F5"/>
                </a:solidFill>
              </a:defRPr>
            </a:lvl6pPr>
            <a:lvl7pPr lvl="6" rtl="0">
              <a:spcBef>
                <a:spcPts val="1000"/>
              </a:spcBef>
              <a:spcAft>
                <a:spcPts val="0"/>
              </a:spcAft>
              <a:buClr>
                <a:srgbClr val="E2D5F5"/>
              </a:buClr>
              <a:buSzPts val="2400"/>
              <a:buNone/>
              <a:defRPr>
                <a:solidFill>
                  <a:srgbClr val="E2D5F5"/>
                </a:solidFill>
              </a:defRPr>
            </a:lvl7pPr>
            <a:lvl8pPr lvl="7" rtl="0">
              <a:spcBef>
                <a:spcPts val="1000"/>
              </a:spcBef>
              <a:spcAft>
                <a:spcPts val="0"/>
              </a:spcAft>
              <a:buClr>
                <a:srgbClr val="E2D5F5"/>
              </a:buClr>
              <a:buSzPts val="2400"/>
              <a:buNone/>
              <a:defRPr>
                <a:solidFill>
                  <a:srgbClr val="E2D5F5"/>
                </a:solidFill>
              </a:defRPr>
            </a:lvl8pPr>
            <a:lvl9pPr lvl="8" rtl="0">
              <a:spcBef>
                <a:spcPts val="1000"/>
              </a:spcBef>
              <a:spcAft>
                <a:spcPts val="0"/>
              </a:spcAft>
              <a:buClr>
                <a:srgbClr val="E2D5F5"/>
              </a:buClr>
              <a:buSzPts val="2400"/>
              <a:buNone/>
              <a:defRPr>
                <a:solidFill>
                  <a:srgbClr val="E2D5F5"/>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Inner Cover with Image">
  <p:cSld name="Title, Subhead, Text, Partners and Image">
    <p:bg>
      <p:bgPr>
        <a:solidFill>
          <a:schemeClr val="dk2"/>
        </a:solidFill>
      </p:bgPr>
    </p:bg>
    <p:spTree>
      <p:nvGrpSpPr>
        <p:cNvPr id="150" name="Shape 150"/>
        <p:cNvGrpSpPr/>
        <p:nvPr/>
      </p:nvGrpSpPr>
      <p:grpSpPr>
        <a:xfrm>
          <a:off x="0" y="0"/>
          <a:ext cx="0" cy="0"/>
          <a:chOff x="0" y="0"/>
          <a:chExt cx="0" cy="0"/>
        </a:xfrm>
      </p:grpSpPr>
      <p:sp>
        <p:nvSpPr>
          <p:cNvPr id="151" name="Google Shape;151;p19"/>
          <p:cNvSpPr/>
          <p:nvPr/>
        </p:nvSpPr>
        <p:spPr>
          <a:xfrm>
            <a:off x="16748113" y="152684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grpSp>
        <p:nvGrpSpPr>
          <p:cNvPr id="152" name="Google Shape;152;p19"/>
          <p:cNvGrpSpPr/>
          <p:nvPr/>
        </p:nvGrpSpPr>
        <p:grpSpPr>
          <a:xfrm>
            <a:off x="13915211" y="2603874"/>
            <a:ext cx="8376377" cy="1976232"/>
            <a:chOff x="1019175" y="2457450"/>
            <a:chExt cx="5076900" cy="1752600"/>
          </a:xfrm>
        </p:grpSpPr>
        <p:sp>
          <p:nvSpPr>
            <p:cNvPr id="153" name="Google Shape;153;p19"/>
            <p:cNvSpPr/>
            <p:nvPr/>
          </p:nvSpPr>
          <p:spPr>
            <a:xfrm>
              <a:off x="1019175" y="2457450"/>
              <a:ext cx="5076900" cy="17526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Open Sans"/>
                <a:ea typeface="Open Sans"/>
                <a:cs typeface="Open Sans"/>
                <a:sym typeface="Open Sans"/>
              </a:endParaRPr>
            </a:p>
          </p:txBody>
        </p:sp>
        <p:sp>
          <p:nvSpPr>
            <p:cNvPr id="154" name="Google Shape;154;p19"/>
            <p:cNvSpPr/>
            <p:nvPr/>
          </p:nvSpPr>
          <p:spPr>
            <a:xfrm>
              <a:off x="1019176" y="2457450"/>
              <a:ext cx="66600" cy="1752600"/>
            </a:xfrm>
            <a:prstGeom prst="rect">
              <a:avLst/>
            </a:prstGeom>
            <a:solidFill>
              <a:srgbClr val="834EF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Open Sans"/>
                <a:ea typeface="Open Sans"/>
                <a:cs typeface="Open Sans"/>
                <a:sym typeface="Open Sans"/>
              </a:endParaRPr>
            </a:p>
          </p:txBody>
        </p:sp>
      </p:grpSp>
      <p:sp>
        <p:nvSpPr>
          <p:cNvPr id="155" name="Google Shape;155;p19"/>
          <p:cNvSpPr txBox="1"/>
          <p:nvPr>
            <p:ph type="title"/>
          </p:nvPr>
        </p:nvSpPr>
        <p:spPr>
          <a:xfrm>
            <a:off x="14778000" y="2912400"/>
            <a:ext cx="7053300" cy="15702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7900"/>
              <a:buFont typeface="DM Sans"/>
              <a:buNone/>
              <a:defRPr b="1" sz="7900">
                <a:solidFill>
                  <a:schemeClr val="accent1"/>
                </a:solidFill>
                <a:latin typeface="DM Sans"/>
                <a:ea typeface="DM Sans"/>
                <a:cs typeface="DM Sans"/>
                <a:sym typeface="DM Sans"/>
              </a:defRPr>
            </a:lvl1pPr>
            <a:lvl2pPr lvl="1" rtl="0">
              <a:spcBef>
                <a:spcPts val="0"/>
              </a:spcBef>
              <a:spcAft>
                <a:spcPts val="0"/>
              </a:spcAft>
              <a:buClr>
                <a:schemeClr val="accent1"/>
              </a:buClr>
              <a:buSzPts val="7900"/>
              <a:buNone/>
              <a:defRPr sz="7900">
                <a:solidFill>
                  <a:schemeClr val="accent1"/>
                </a:solidFill>
              </a:defRPr>
            </a:lvl2pPr>
            <a:lvl3pPr lvl="2" rtl="0">
              <a:spcBef>
                <a:spcPts val="0"/>
              </a:spcBef>
              <a:spcAft>
                <a:spcPts val="0"/>
              </a:spcAft>
              <a:buClr>
                <a:schemeClr val="accent1"/>
              </a:buClr>
              <a:buSzPts val="7900"/>
              <a:buNone/>
              <a:defRPr sz="7900">
                <a:solidFill>
                  <a:schemeClr val="accent1"/>
                </a:solidFill>
              </a:defRPr>
            </a:lvl3pPr>
            <a:lvl4pPr lvl="3" rtl="0">
              <a:spcBef>
                <a:spcPts val="0"/>
              </a:spcBef>
              <a:spcAft>
                <a:spcPts val="0"/>
              </a:spcAft>
              <a:buClr>
                <a:schemeClr val="accent1"/>
              </a:buClr>
              <a:buSzPts val="7900"/>
              <a:buNone/>
              <a:defRPr sz="7900">
                <a:solidFill>
                  <a:schemeClr val="accent1"/>
                </a:solidFill>
              </a:defRPr>
            </a:lvl4pPr>
            <a:lvl5pPr lvl="4" rtl="0">
              <a:spcBef>
                <a:spcPts val="0"/>
              </a:spcBef>
              <a:spcAft>
                <a:spcPts val="0"/>
              </a:spcAft>
              <a:buClr>
                <a:schemeClr val="accent1"/>
              </a:buClr>
              <a:buSzPts val="7900"/>
              <a:buNone/>
              <a:defRPr sz="7900">
                <a:solidFill>
                  <a:schemeClr val="accent1"/>
                </a:solidFill>
              </a:defRPr>
            </a:lvl5pPr>
            <a:lvl6pPr lvl="5" rtl="0">
              <a:spcBef>
                <a:spcPts val="0"/>
              </a:spcBef>
              <a:spcAft>
                <a:spcPts val="0"/>
              </a:spcAft>
              <a:buClr>
                <a:schemeClr val="accent1"/>
              </a:buClr>
              <a:buSzPts val="7900"/>
              <a:buNone/>
              <a:defRPr sz="7900">
                <a:solidFill>
                  <a:schemeClr val="accent1"/>
                </a:solidFill>
              </a:defRPr>
            </a:lvl6pPr>
            <a:lvl7pPr lvl="6" rtl="0">
              <a:spcBef>
                <a:spcPts val="0"/>
              </a:spcBef>
              <a:spcAft>
                <a:spcPts val="0"/>
              </a:spcAft>
              <a:buClr>
                <a:schemeClr val="accent1"/>
              </a:buClr>
              <a:buSzPts val="7900"/>
              <a:buNone/>
              <a:defRPr sz="7900">
                <a:solidFill>
                  <a:schemeClr val="accent1"/>
                </a:solidFill>
              </a:defRPr>
            </a:lvl7pPr>
            <a:lvl8pPr lvl="7" rtl="0">
              <a:spcBef>
                <a:spcPts val="0"/>
              </a:spcBef>
              <a:spcAft>
                <a:spcPts val="0"/>
              </a:spcAft>
              <a:buClr>
                <a:schemeClr val="accent1"/>
              </a:buClr>
              <a:buSzPts val="7900"/>
              <a:buNone/>
              <a:defRPr sz="7900">
                <a:solidFill>
                  <a:schemeClr val="accent1"/>
                </a:solidFill>
              </a:defRPr>
            </a:lvl8pPr>
            <a:lvl9pPr lvl="8" rtl="0">
              <a:spcBef>
                <a:spcPts val="0"/>
              </a:spcBef>
              <a:spcAft>
                <a:spcPts val="0"/>
              </a:spcAft>
              <a:buClr>
                <a:schemeClr val="accent1"/>
              </a:buClr>
              <a:buSzPts val="7900"/>
              <a:buNone/>
              <a:defRPr sz="7900">
                <a:solidFill>
                  <a:schemeClr val="accent1"/>
                </a:solidFill>
              </a:defRPr>
            </a:lvl9pPr>
          </a:lstStyle>
          <a:p/>
        </p:txBody>
      </p:sp>
      <p:sp>
        <p:nvSpPr>
          <p:cNvPr id="156" name="Google Shape;156;p19"/>
          <p:cNvSpPr txBox="1"/>
          <p:nvPr>
            <p:ph idx="1" type="body"/>
          </p:nvPr>
        </p:nvSpPr>
        <p:spPr>
          <a:xfrm>
            <a:off x="16714800" y="5809500"/>
            <a:ext cx="5908800" cy="3924300"/>
          </a:xfrm>
          <a:prstGeom prst="rect">
            <a:avLst/>
          </a:prstGeom>
        </p:spPr>
        <p:txBody>
          <a:bodyPr anchorCtr="0" anchor="t" bIns="0" lIns="0" spcFirstLastPara="1" rIns="0" wrap="square" tIns="0">
            <a:noAutofit/>
          </a:bodyPr>
          <a:lstStyle>
            <a:lvl1pPr indent="-228600" lvl="0" marL="457200" rtl="0">
              <a:spcBef>
                <a:spcPts val="1000"/>
              </a:spcBef>
              <a:spcAft>
                <a:spcPts val="0"/>
              </a:spcAft>
              <a:buClr>
                <a:schemeClr val="lt1"/>
              </a:buClr>
              <a:buSzPts val="3300"/>
              <a:buNone/>
              <a:defRPr sz="3300">
                <a:solidFill>
                  <a:schemeClr val="lt1"/>
                </a:solidFill>
              </a:defRPr>
            </a:lvl1pPr>
            <a:lvl2pPr indent="-438150" lvl="1" marL="914400" rtl="0">
              <a:spcBef>
                <a:spcPts val="1000"/>
              </a:spcBef>
              <a:spcAft>
                <a:spcPts val="0"/>
              </a:spcAft>
              <a:buClr>
                <a:schemeClr val="lt1"/>
              </a:buClr>
              <a:buSzPts val="3300"/>
              <a:buChar char="–"/>
              <a:defRPr sz="3300">
                <a:solidFill>
                  <a:schemeClr val="lt1"/>
                </a:solidFill>
              </a:defRPr>
            </a:lvl2pPr>
            <a:lvl3pPr indent="-438150" lvl="2" marL="1371600" rtl="0">
              <a:spcBef>
                <a:spcPts val="1000"/>
              </a:spcBef>
              <a:spcAft>
                <a:spcPts val="0"/>
              </a:spcAft>
              <a:buClr>
                <a:schemeClr val="lt1"/>
              </a:buClr>
              <a:buSzPts val="3300"/>
              <a:buChar char="–"/>
              <a:defRPr sz="3300">
                <a:solidFill>
                  <a:schemeClr val="lt1"/>
                </a:solidFill>
              </a:defRPr>
            </a:lvl3pPr>
            <a:lvl4pPr indent="-438150" lvl="3" marL="1828800" rtl="0">
              <a:spcBef>
                <a:spcPts val="1000"/>
              </a:spcBef>
              <a:spcAft>
                <a:spcPts val="0"/>
              </a:spcAft>
              <a:buClr>
                <a:schemeClr val="lt1"/>
              </a:buClr>
              <a:buSzPts val="3300"/>
              <a:buChar char="–"/>
              <a:defRPr sz="3300">
                <a:solidFill>
                  <a:schemeClr val="lt1"/>
                </a:solidFill>
              </a:defRPr>
            </a:lvl4pPr>
            <a:lvl5pPr indent="-438150" lvl="4" marL="2286000" rtl="0">
              <a:spcBef>
                <a:spcPts val="1000"/>
              </a:spcBef>
              <a:spcAft>
                <a:spcPts val="0"/>
              </a:spcAft>
              <a:buClr>
                <a:schemeClr val="lt1"/>
              </a:buClr>
              <a:buSzPts val="3300"/>
              <a:buChar char="–"/>
              <a:defRPr sz="3300">
                <a:solidFill>
                  <a:schemeClr val="lt1"/>
                </a:solidFill>
              </a:defRPr>
            </a:lvl5pPr>
            <a:lvl6pPr indent="-438150" lvl="5" marL="2743200" rtl="0">
              <a:spcBef>
                <a:spcPts val="1000"/>
              </a:spcBef>
              <a:spcAft>
                <a:spcPts val="0"/>
              </a:spcAft>
              <a:buClr>
                <a:schemeClr val="lt1"/>
              </a:buClr>
              <a:buSzPts val="3300"/>
              <a:buChar char="–"/>
              <a:defRPr sz="3300">
                <a:solidFill>
                  <a:schemeClr val="lt1"/>
                </a:solidFill>
              </a:defRPr>
            </a:lvl6pPr>
            <a:lvl7pPr indent="-438150" lvl="6" marL="3200400" rtl="0">
              <a:spcBef>
                <a:spcPts val="1000"/>
              </a:spcBef>
              <a:spcAft>
                <a:spcPts val="0"/>
              </a:spcAft>
              <a:buClr>
                <a:schemeClr val="lt1"/>
              </a:buClr>
              <a:buSzPts val="3300"/>
              <a:buChar char="–"/>
              <a:defRPr sz="3300">
                <a:solidFill>
                  <a:schemeClr val="lt1"/>
                </a:solidFill>
              </a:defRPr>
            </a:lvl7pPr>
            <a:lvl8pPr indent="-438150" lvl="7" marL="3657600" rtl="0">
              <a:spcBef>
                <a:spcPts val="1000"/>
              </a:spcBef>
              <a:spcAft>
                <a:spcPts val="0"/>
              </a:spcAft>
              <a:buClr>
                <a:schemeClr val="lt1"/>
              </a:buClr>
              <a:buSzPts val="3300"/>
              <a:buChar char="–"/>
              <a:defRPr sz="3300">
                <a:solidFill>
                  <a:schemeClr val="lt1"/>
                </a:solidFill>
              </a:defRPr>
            </a:lvl8pPr>
            <a:lvl9pPr indent="-438150" lvl="8" marL="4114800" rtl="0">
              <a:spcBef>
                <a:spcPts val="1000"/>
              </a:spcBef>
              <a:spcAft>
                <a:spcPts val="0"/>
              </a:spcAft>
              <a:buClr>
                <a:schemeClr val="lt1"/>
              </a:buClr>
              <a:buSzPts val="3300"/>
              <a:buChar char="–"/>
              <a:defRPr sz="3300">
                <a:solidFill>
                  <a:schemeClr val="lt1"/>
                </a:solidFill>
              </a:defRPr>
            </a:lvl9pPr>
          </a:lstStyle>
          <a:p/>
        </p:txBody>
      </p:sp>
      <p:sp>
        <p:nvSpPr>
          <p:cNvPr id="157" name="Google Shape;157;p19"/>
          <p:cNvSpPr/>
          <p:nvPr/>
        </p:nvSpPr>
        <p:spPr>
          <a:xfrm>
            <a:off x="13915191" y="2603875"/>
            <a:ext cx="180600" cy="19761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ndigo Inner Cover with Image">
  <p:cSld name="Left Band, 2 Line Title, Text and Chart">
    <p:bg>
      <p:bgPr>
        <a:solidFill>
          <a:schemeClr val="accent1"/>
        </a:solidFill>
      </p:bgPr>
    </p:bg>
    <p:spTree>
      <p:nvGrpSpPr>
        <p:cNvPr id="158" name="Shape 158"/>
        <p:cNvGrpSpPr/>
        <p:nvPr/>
      </p:nvGrpSpPr>
      <p:grpSpPr>
        <a:xfrm>
          <a:off x="0" y="0"/>
          <a:ext cx="0" cy="0"/>
          <a:chOff x="0" y="0"/>
          <a:chExt cx="0" cy="0"/>
        </a:xfrm>
      </p:grpSpPr>
      <p:grpSp>
        <p:nvGrpSpPr>
          <p:cNvPr id="159" name="Google Shape;159;p20"/>
          <p:cNvGrpSpPr/>
          <p:nvPr/>
        </p:nvGrpSpPr>
        <p:grpSpPr>
          <a:xfrm>
            <a:off x="13915211" y="2603874"/>
            <a:ext cx="8376377" cy="1976232"/>
            <a:chOff x="1019175" y="2457450"/>
            <a:chExt cx="5076900" cy="1752600"/>
          </a:xfrm>
        </p:grpSpPr>
        <p:sp>
          <p:nvSpPr>
            <p:cNvPr id="160" name="Google Shape;160;p20"/>
            <p:cNvSpPr/>
            <p:nvPr/>
          </p:nvSpPr>
          <p:spPr>
            <a:xfrm>
              <a:off x="1019175" y="2457450"/>
              <a:ext cx="5076900" cy="17526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Open Sans"/>
                <a:ea typeface="Open Sans"/>
                <a:cs typeface="Open Sans"/>
                <a:sym typeface="Open Sans"/>
              </a:endParaRPr>
            </a:p>
          </p:txBody>
        </p:sp>
        <p:sp>
          <p:nvSpPr>
            <p:cNvPr id="161" name="Google Shape;161;p20"/>
            <p:cNvSpPr/>
            <p:nvPr/>
          </p:nvSpPr>
          <p:spPr>
            <a:xfrm>
              <a:off x="1019176" y="2457450"/>
              <a:ext cx="66600" cy="1752600"/>
            </a:xfrm>
            <a:prstGeom prst="rect">
              <a:avLst/>
            </a:prstGeom>
            <a:solidFill>
              <a:srgbClr val="834EF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Open Sans"/>
                <a:ea typeface="Open Sans"/>
                <a:cs typeface="Open Sans"/>
                <a:sym typeface="Open Sans"/>
              </a:endParaRPr>
            </a:p>
          </p:txBody>
        </p:sp>
      </p:grpSp>
      <p:sp>
        <p:nvSpPr>
          <p:cNvPr id="162" name="Google Shape;162;p20"/>
          <p:cNvSpPr/>
          <p:nvPr/>
        </p:nvSpPr>
        <p:spPr>
          <a:xfrm>
            <a:off x="16748113" y="152684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63" name="Google Shape;163;p20"/>
          <p:cNvSpPr txBox="1"/>
          <p:nvPr>
            <p:ph type="title"/>
          </p:nvPr>
        </p:nvSpPr>
        <p:spPr>
          <a:xfrm>
            <a:off x="14778000" y="2912400"/>
            <a:ext cx="7053300" cy="15702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7900"/>
              <a:buFont typeface="DM Sans"/>
              <a:buNone/>
              <a:defRPr b="1" sz="7900">
                <a:solidFill>
                  <a:schemeClr val="accent1"/>
                </a:solidFill>
                <a:latin typeface="DM Sans"/>
                <a:ea typeface="DM Sans"/>
                <a:cs typeface="DM Sans"/>
                <a:sym typeface="DM Sans"/>
              </a:defRPr>
            </a:lvl1pPr>
            <a:lvl2pPr lvl="1" rtl="0">
              <a:spcBef>
                <a:spcPts val="0"/>
              </a:spcBef>
              <a:spcAft>
                <a:spcPts val="0"/>
              </a:spcAft>
              <a:buClr>
                <a:schemeClr val="accent1"/>
              </a:buClr>
              <a:buSzPts val="7900"/>
              <a:buNone/>
              <a:defRPr sz="7900">
                <a:solidFill>
                  <a:schemeClr val="accent1"/>
                </a:solidFill>
              </a:defRPr>
            </a:lvl2pPr>
            <a:lvl3pPr lvl="2" rtl="0">
              <a:spcBef>
                <a:spcPts val="0"/>
              </a:spcBef>
              <a:spcAft>
                <a:spcPts val="0"/>
              </a:spcAft>
              <a:buClr>
                <a:schemeClr val="accent1"/>
              </a:buClr>
              <a:buSzPts val="7900"/>
              <a:buNone/>
              <a:defRPr sz="7900">
                <a:solidFill>
                  <a:schemeClr val="accent1"/>
                </a:solidFill>
              </a:defRPr>
            </a:lvl3pPr>
            <a:lvl4pPr lvl="3" rtl="0">
              <a:spcBef>
                <a:spcPts val="0"/>
              </a:spcBef>
              <a:spcAft>
                <a:spcPts val="0"/>
              </a:spcAft>
              <a:buClr>
                <a:schemeClr val="accent1"/>
              </a:buClr>
              <a:buSzPts val="7900"/>
              <a:buNone/>
              <a:defRPr sz="7900">
                <a:solidFill>
                  <a:schemeClr val="accent1"/>
                </a:solidFill>
              </a:defRPr>
            </a:lvl4pPr>
            <a:lvl5pPr lvl="4" rtl="0">
              <a:spcBef>
                <a:spcPts val="0"/>
              </a:spcBef>
              <a:spcAft>
                <a:spcPts val="0"/>
              </a:spcAft>
              <a:buClr>
                <a:schemeClr val="accent1"/>
              </a:buClr>
              <a:buSzPts val="7900"/>
              <a:buNone/>
              <a:defRPr sz="7900">
                <a:solidFill>
                  <a:schemeClr val="accent1"/>
                </a:solidFill>
              </a:defRPr>
            </a:lvl5pPr>
            <a:lvl6pPr lvl="5" rtl="0">
              <a:spcBef>
                <a:spcPts val="0"/>
              </a:spcBef>
              <a:spcAft>
                <a:spcPts val="0"/>
              </a:spcAft>
              <a:buClr>
                <a:schemeClr val="accent1"/>
              </a:buClr>
              <a:buSzPts val="7900"/>
              <a:buNone/>
              <a:defRPr sz="7900">
                <a:solidFill>
                  <a:schemeClr val="accent1"/>
                </a:solidFill>
              </a:defRPr>
            </a:lvl6pPr>
            <a:lvl7pPr lvl="6" rtl="0">
              <a:spcBef>
                <a:spcPts val="0"/>
              </a:spcBef>
              <a:spcAft>
                <a:spcPts val="0"/>
              </a:spcAft>
              <a:buClr>
                <a:schemeClr val="accent1"/>
              </a:buClr>
              <a:buSzPts val="7900"/>
              <a:buNone/>
              <a:defRPr sz="7900">
                <a:solidFill>
                  <a:schemeClr val="accent1"/>
                </a:solidFill>
              </a:defRPr>
            </a:lvl7pPr>
            <a:lvl8pPr lvl="7" rtl="0">
              <a:spcBef>
                <a:spcPts val="0"/>
              </a:spcBef>
              <a:spcAft>
                <a:spcPts val="0"/>
              </a:spcAft>
              <a:buClr>
                <a:schemeClr val="accent1"/>
              </a:buClr>
              <a:buSzPts val="7900"/>
              <a:buNone/>
              <a:defRPr sz="7900">
                <a:solidFill>
                  <a:schemeClr val="accent1"/>
                </a:solidFill>
              </a:defRPr>
            </a:lvl8pPr>
            <a:lvl9pPr lvl="8" rtl="0">
              <a:spcBef>
                <a:spcPts val="0"/>
              </a:spcBef>
              <a:spcAft>
                <a:spcPts val="0"/>
              </a:spcAft>
              <a:buClr>
                <a:schemeClr val="accent1"/>
              </a:buClr>
              <a:buSzPts val="7900"/>
              <a:buNone/>
              <a:defRPr sz="7900">
                <a:solidFill>
                  <a:schemeClr val="accent1"/>
                </a:solidFill>
              </a:defRPr>
            </a:lvl9pPr>
          </a:lstStyle>
          <a:p/>
        </p:txBody>
      </p:sp>
      <p:sp>
        <p:nvSpPr>
          <p:cNvPr id="164" name="Google Shape;164;p20"/>
          <p:cNvSpPr txBox="1"/>
          <p:nvPr>
            <p:ph idx="1" type="body"/>
          </p:nvPr>
        </p:nvSpPr>
        <p:spPr>
          <a:xfrm>
            <a:off x="16714800" y="5809500"/>
            <a:ext cx="5908800" cy="3924300"/>
          </a:xfrm>
          <a:prstGeom prst="rect">
            <a:avLst/>
          </a:prstGeom>
        </p:spPr>
        <p:txBody>
          <a:bodyPr anchorCtr="0" anchor="t" bIns="0" lIns="0" spcFirstLastPara="1" rIns="0" wrap="square" tIns="0">
            <a:noAutofit/>
          </a:bodyPr>
          <a:lstStyle>
            <a:lvl1pPr indent="-228600" lvl="0" marL="457200" rtl="0">
              <a:spcBef>
                <a:spcPts val="1000"/>
              </a:spcBef>
              <a:spcAft>
                <a:spcPts val="0"/>
              </a:spcAft>
              <a:buClr>
                <a:schemeClr val="lt1"/>
              </a:buClr>
              <a:buSzPts val="3300"/>
              <a:buNone/>
              <a:defRPr sz="3300">
                <a:solidFill>
                  <a:schemeClr val="lt1"/>
                </a:solidFill>
              </a:defRPr>
            </a:lvl1pPr>
            <a:lvl2pPr indent="-438150" lvl="1" marL="914400" rtl="0">
              <a:spcBef>
                <a:spcPts val="1000"/>
              </a:spcBef>
              <a:spcAft>
                <a:spcPts val="0"/>
              </a:spcAft>
              <a:buClr>
                <a:schemeClr val="lt1"/>
              </a:buClr>
              <a:buSzPts val="3300"/>
              <a:buChar char="–"/>
              <a:defRPr sz="3300">
                <a:solidFill>
                  <a:schemeClr val="lt1"/>
                </a:solidFill>
              </a:defRPr>
            </a:lvl2pPr>
            <a:lvl3pPr indent="-438150" lvl="2" marL="1371600" rtl="0">
              <a:spcBef>
                <a:spcPts val="1000"/>
              </a:spcBef>
              <a:spcAft>
                <a:spcPts val="0"/>
              </a:spcAft>
              <a:buClr>
                <a:schemeClr val="lt1"/>
              </a:buClr>
              <a:buSzPts val="3300"/>
              <a:buChar char="–"/>
              <a:defRPr sz="3300">
                <a:solidFill>
                  <a:schemeClr val="lt1"/>
                </a:solidFill>
              </a:defRPr>
            </a:lvl3pPr>
            <a:lvl4pPr indent="-438150" lvl="3" marL="1828800" rtl="0">
              <a:spcBef>
                <a:spcPts val="1000"/>
              </a:spcBef>
              <a:spcAft>
                <a:spcPts val="0"/>
              </a:spcAft>
              <a:buClr>
                <a:schemeClr val="lt1"/>
              </a:buClr>
              <a:buSzPts val="3300"/>
              <a:buChar char="–"/>
              <a:defRPr sz="3300">
                <a:solidFill>
                  <a:schemeClr val="lt1"/>
                </a:solidFill>
              </a:defRPr>
            </a:lvl4pPr>
            <a:lvl5pPr indent="-438150" lvl="4" marL="2286000" rtl="0">
              <a:spcBef>
                <a:spcPts val="1000"/>
              </a:spcBef>
              <a:spcAft>
                <a:spcPts val="0"/>
              </a:spcAft>
              <a:buClr>
                <a:schemeClr val="lt1"/>
              </a:buClr>
              <a:buSzPts val="3300"/>
              <a:buChar char="–"/>
              <a:defRPr sz="3300">
                <a:solidFill>
                  <a:schemeClr val="lt1"/>
                </a:solidFill>
              </a:defRPr>
            </a:lvl5pPr>
            <a:lvl6pPr indent="-438150" lvl="5" marL="2743200" rtl="0">
              <a:spcBef>
                <a:spcPts val="1000"/>
              </a:spcBef>
              <a:spcAft>
                <a:spcPts val="0"/>
              </a:spcAft>
              <a:buClr>
                <a:schemeClr val="lt1"/>
              </a:buClr>
              <a:buSzPts val="3300"/>
              <a:buChar char="–"/>
              <a:defRPr sz="3300">
                <a:solidFill>
                  <a:schemeClr val="lt1"/>
                </a:solidFill>
              </a:defRPr>
            </a:lvl6pPr>
            <a:lvl7pPr indent="-438150" lvl="6" marL="3200400" rtl="0">
              <a:spcBef>
                <a:spcPts val="1000"/>
              </a:spcBef>
              <a:spcAft>
                <a:spcPts val="0"/>
              </a:spcAft>
              <a:buClr>
                <a:schemeClr val="lt1"/>
              </a:buClr>
              <a:buSzPts val="3300"/>
              <a:buChar char="–"/>
              <a:defRPr sz="3300">
                <a:solidFill>
                  <a:schemeClr val="lt1"/>
                </a:solidFill>
              </a:defRPr>
            </a:lvl7pPr>
            <a:lvl8pPr indent="-438150" lvl="7" marL="3657600" rtl="0">
              <a:spcBef>
                <a:spcPts val="1000"/>
              </a:spcBef>
              <a:spcAft>
                <a:spcPts val="0"/>
              </a:spcAft>
              <a:buClr>
                <a:schemeClr val="lt1"/>
              </a:buClr>
              <a:buSzPts val="3300"/>
              <a:buChar char="–"/>
              <a:defRPr sz="3300">
                <a:solidFill>
                  <a:schemeClr val="lt1"/>
                </a:solidFill>
              </a:defRPr>
            </a:lvl8pPr>
            <a:lvl9pPr indent="-438150" lvl="8" marL="4114800" rtl="0">
              <a:spcBef>
                <a:spcPts val="1000"/>
              </a:spcBef>
              <a:spcAft>
                <a:spcPts val="0"/>
              </a:spcAft>
              <a:buClr>
                <a:schemeClr val="lt1"/>
              </a:buClr>
              <a:buSzPts val="3300"/>
              <a:buChar char="–"/>
              <a:defRPr sz="3300">
                <a:solidFill>
                  <a:schemeClr val="lt1"/>
                </a:solidFill>
              </a:defRPr>
            </a:lvl9pPr>
          </a:lstStyle>
          <a:p/>
        </p:txBody>
      </p:sp>
      <p:sp>
        <p:nvSpPr>
          <p:cNvPr id="165" name="Google Shape;165;p20"/>
          <p:cNvSpPr/>
          <p:nvPr/>
        </p:nvSpPr>
        <p:spPr>
          <a:xfrm>
            <a:off x="13915191" y="2603875"/>
            <a:ext cx="180600" cy="19761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with Image Background - Short Title">
  <p:cSld name="CUSTOM_8">
    <p:spTree>
      <p:nvGrpSpPr>
        <p:cNvPr id="17" name="Shape 17"/>
        <p:cNvGrpSpPr/>
        <p:nvPr/>
      </p:nvGrpSpPr>
      <p:grpSpPr>
        <a:xfrm>
          <a:off x="0" y="0"/>
          <a:ext cx="0" cy="0"/>
          <a:chOff x="0" y="0"/>
          <a:chExt cx="0" cy="0"/>
        </a:xfrm>
      </p:grpSpPr>
      <p:sp>
        <p:nvSpPr>
          <p:cNvPr id="18" name="Google Shape;18;p3"/>
          <p:cNvSpPr/>
          <p:nvPr>
            <p:ph idx="2" type="pic"/>
          </p:nvPr>
        </p:nvSpPr>
        <p:spPr>
          <a:xfrm>
            <a:off x="28025" y="0"/>
            <a:ext cx="24384000" cy="13716000"/>
          </a:xfrm>
          <a:prstGeom prst="rect">
            <a:avLst/>
          </a:prstGeom>
          <a:noFill/>
          <a:ln>
            <a:noFill/>
          </a:ln>
        </p:spPr>
      </p:sp>
      <p:grpSp>
        <p:nvGrpSpPr>
          <p:cNvPr id="19" name="Google Shape;19;p3"/>
          <p:cNvGrpSpPr/>
          <p:nvPr/>
        </p:nvGrpSpPr>
        <p:grpSpPr>
          <a:xfrm>
            <a:off x="0" y="3473825"/>
            <a:ext cx="11251200" cy="6245100"/>
            <a:chOff x="28025" y="3473825"/>
            <a:chExt cx="11251200" cy="6245100"/>
          </a:xfrm>
        </p:grpSpPr>
        <p:sp>
          <p:nvSpPr>
            <p:cNvPr id="20" name="Google Shape;20;p3"/>
            <p:cNvSpPr/>
            <p:nvPr/>
          </p:nvSpPr>
          <p:spPr>
            <a:xfrm>
              <a:off x="28025" y="3473825"/>
              <a:ext cx="11070600" cy="6245100"/>
            </a:xfrm>
            <a:prstGeom prst="rect">
              <a:avLst/>
            </a:prstGeom>
            <a:solidFill>
              <a:srgbClr val="1C1A2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1" name="Google Shape;21;p3"/>
            <p:cNvSpPr/>
            <p:nvPr/>
          </p:nvSpPr>
          <p:spPr>
            <a:xfrm>
              <a:off x="11098625" y="3473825"/>
              <a:ext cx="180600" cy="6245100"/>
            </a:xfrm>
            <a:prstGeom prst="rect">
              <a:avLst/>
            </a:prstGeom>
            <a:solidFill>
              <a:srgbClr val="9C7A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9C7AFF"/>
                </a:solidFill>
                <a:latin typeface="DM Sans"/>
                <a:ea typeface="DM Sans"/>
                <a:cs typeface="DM Sans"/>
                <a:sym typeface="DM Sans"/>
              </a:endParaRPr>
            </a:p>
          </p:txBody>
        </p:sp>
      </p:grpSp>
      <p:sp>
        <p:nvSpPr>
          <p:cNvPr id="22" name="Google Shape;22;p3"/>
          <p:cNvSpPr/>
          <p:nvPr/>
        </p:nvSpPr>
        <p:spPr>
          <a:xfrm>
            <a:off x="1474100" y="4381750"/>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p:txBody>
      </p:sp>
      <p:sp>
        <p:nvSpPr>
          <p:cNvPr id="23" name="Google Shape;23;p3"/>
          <p:cNvSpPr/>
          <p:nvPr/>
        </p:nvSpPr>
        <p:spPr>
          <a:xfrm>
            <a:off x="11098650" y="3508029"/>
            <a:ext cx="180600" cy="6210900"/>
          </a:xfrm>
          <a:prstGeom prst="rect">
            <a:avLst/>
          </a:prstGeom>
          <a:solidFill>
            <a:srgbClr val="A783D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chemeClr val="lt1"/>
              </a:solidFill>
              <a:latin typeface="Open Sans"/>
              <a:ea typeface="Open Sans"/>
              <a:cs typeface="Open Sans"/>
              <a:sym typeface="Open Sans"/>
            </a:endParaRPr>
          </a:p>
        </p:txBody>
      </p:sp>
      <p:sp>
        <p:nvSpPr>
          <p:cNvPr id="24" name="Google Shape;24;p3"/>
          <p:cNvSpPr txBox="1"/>
          <p:nvPr/>
        </p:nvSpPr>
        <p:spPr>
          <a:xfrm>
            <a:off x="1555750" y="1312875"/>
            <a:ext cx="4859700" cy="9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October 2023</a:t>
            </a:r>
            <a:endParaRPr>
              <a:solidFill>
                <a:schemeClr val="lt1"/>
              </a:solidFill>
            </a:endParaRPr>
          </a:p>
        </p:txBody>
      </p:sp>
      <p:sp>
        <p:nvSpPr>
          <p:cNvPr id="25" name="Google Shape;25;p3"/>
          <p:cNvSpPr txBox="1"/>
          <p:nvPr>
            <p:ph idx="1" type="body"/>
          </p:nvPr>
        </p:nvSpPr>
        <p:spPr>
          <a:xfrm>
            <a:off x="1428750" y="7339850"/>
            <a:ext cx="8656500" cy="2045100"/>
          </a:xfrm>
          <a:prstGeom prst="rect">
            <a:avLst/>
          </a:prstGeom>
        </p:spPr>
        <p:txBody>
          <a:bodyPr anchorCtr="0" anchor="t" bIns="0" lIns="0" spcFirstLastPara="1" rIns="0" wrap="square" tIns="0">
            <a:noAutofit/>
          </a:bodyPr>
          <a:lstStyle>
            <a:lvl1pPr indent="-228600" lvl="0" marL="457200" rtl="0">
              <a:spcBef>
                <a:spcPts val="1000"/>
              </a:spcBef>
              <a:spcAft>
                <a:spcPts val="0"/>
              </a:spcAft>
              <a:buClr>
                <a:schemeClr val="lt1"/>
              </a:buClr>
              <a:buSzPts val="2400"/>
              <a:buNone/>
              <a:defRPr>
                <a:solidFill>
                  <a:schemeClr val="lt1"/>
                </a:solidFill>
              </a:defRPr>
            </a:lvl1pPr>
            <a:lvl2pPr indent="-381000" lvl="1" marL="914400" rtl="0">
              <a:spcBef>
                <a:spcPts val="1000"/>
              </a:spcBef>
              <a:spcAft>
                <a:spcPts val="0"/>
              </a:spcAft>
              <a:buClr>
                <a:schemeClr val="lt1"/>
              </a:buClr>
              <a:buSzPts val="2400"/>
              <a:buChar char="–"/>
              <a:defRPr>
                <a:solidFill>
                  <a:schemeClr val="lt1"/>
                </a:solidFill>
              </a:defRPr>
            </a:lvl2pPr>
            <a:lvl3pPr indent="-381000" lvl="2" marL="1371600" rtl="0">
              <a:spcBef>
                <a:spcPts val="1000"/>
              </a:spcBef>
              <a:spcAft>
                <a:spcPts val="0"/>
              </a:spcAft>
              <a:buClr>
                <a:schemeClr val="lt1"/>
              </a:buClr>
              <a:buSzPts val="2400"/>
              <a:buChar char="–"/>
              <a:defRPr>
                <a:solidFill>
                  <a:schemeClr val="lt1"/>
                </a:solidFill>
              </a:defRPr>
            </a:lvl3pPr>
            <a:lvl4pPr indent="-381000" lvl="3" marL="1828800" rtl="0">
              <a:spcBef>
                <a:spcPts val="1000"/>
              </a:spcBef>
              <a:spcAft>
                <a:spcPts val="0"/>
              </a:spcAft>
              <a:buClr>
                <a:schemeClr val="lt1"/>
              </a:buClr>
              <a:buSzPts val="2400"/>
              <a:buChar char="–"/>
              <a:defRPr>
                <a:solidFill>
                  <a:schemeClr val="lt1"/>
                </a:solidFill>
              </a:defRPr>
            </a:lvl4pPr>
            <a:lvl5pPr indent="-381000" lvl="4" marL="2286000" rtl="0">
              <a:spcBef>
                <a:spcPts val="1000"/>
              </a:spcBef>
              <a:spcAft>
                <a:spcPts val="0"/>
              </a:spcAft>
              <a:buClr>
                <a:schemeClr val="lt1"/>
              </a:buClr>
              <a:buSzPts val="2400"/>
              <a:buChar char="–"/>
              <a:defRPr>
                <a:solidFill>
                  <a:schemeClr val="lt1"/>
                </a:solidFill>
              </a:defRPr>
            </a:lvl5pPr>
            <a:lvl6pPr indent="-381000" lvl="5" marL="2743200" rtl="0">
              <a:spcBef>
                <a:spcPts val="1000"/>
              </a:spcBef>
              <a:spcAft>
                <a:spcPts val="0"/>
              </a:spcAft>
              <a:buClr>
                <a:schemeClr val="lt1"/>
              </a:buClr>
              <a:buSzPts val="2400"/>
              <a:buChar char="–"/>
              <a:defRPr>
                <a:solidFill>
                  <a:schemeClr val="lt1"/>
                </a:solidFill>
              </a:defRPr>
            </a:lvl6pPr>
            <a:lvl7pPr indent="-381000" lvl="6" marL="3200400" rtl="0">
              <a:spcBef>
                <a:spcPts val="1000"/>
              </a:spcBef>
              <a:spcAft>
                <a:spcPts val="0"/>
              </a:spcAft>
              <a:buClr>
                <a:schemeClr val="lt1"/>
              </a:buClr>
              <a:buSzPts val="2400"/>
              <a:buChar char="–"/>
              <a:defRPr>
                <a:solidFill>
                  <a:schemeClr val="lt1"/>
                </a:solidFill>
              </a:defRPr>
            </a:lvl7pPr>
            <a:lvl8pPr indent="-381000" lvl="7" marL="3657600" rtl="0">
              <a:spcBef>
                <a:spcPts val="1000"/>
              </a:spcBef>
              <a:spcAft>
                <a:spcPts val="0"/>
              </a:spcAft>
              <a:buClr>
                <a:schemeClr val="lt1"/>
              </a:buClr>
              <a:buSzPts val="2400"/>
              <a:buChar char="–"/>
              <a:defRPr>
                <a:solidFill>
                  <a:schemeClr val="lt1"/>
                </a:solidFill>
              </a:defRPr>
            </a:lvl8pPr>
            <a:lvl9pPr indent="-381000" lvl="8" marL="4114800" rtl="0">
              <a:spcBef>
                <a:spcPts val="1000"/>
              </a:spcBef>
              <a:spcAft>
                <a:spcPts val="0"/>
              </a:spcAft>
              <a:buClr>
                <a:schemeClr val="lt1"/>
              </a:buClr>
              <a:buSzPts val="2400"/>
              <a:buChar char="–"/>
              <a:defRPr>
                <a:solidFill>
                  <a:schemeClr val="lt1"/>
                </a:solidFill>
              </a:defRPr>
            </a:lvl9pPr>
          </a:lstStyle>
          <a:p/>
        </p:txBody>
      </p:sp>
      <p:sp>
        <p:nvSpPr>
          <p:cNvPr id="26" name="Google Shape;26;p3"/>
          <p:cNvSpPr txBox="1"/>
          <p:nvPr>
            <p:ph type="title"/>
          </p:nvPr>
        </p:nvSpPr>
        <p:spPr>
          <a:xfrm>
            <a:off x="1474100" y="4846550"/>
            <a:ext cx="8853900" cy="2443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15000"/>
              <a:buNone/>
              <a:defRPr sz="15000">
                <a:solidFill>
                  <a:schemeClr val="lt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Inner Cover with Vertical Image">
  <p:cSld name="3 Line Title and 12up Logos">
    <p:bg>
      <p:bgPr>
        <a:solidFill>
          <a:schemeClr val="dk2"/>
        </a:solidFill>
      </p:bgPr>
    </p:bg>
    <p:spTree>
      <p:nvGrpSpPr>
        <p:cNvPr id="166" name="Shape 166"/>
        <p:cNvGrpSpPr/>
        <p:nvPr/>
      </p:nvGrpSpPr>
      <p:grpSpPr>
        <a:xfrm>
          <a:off x="0" y="0"/>
          <a:ext cx="0" cy="0"/>
          <a:chOff x="0" y="0"/>
          <a:chExt cx="0" cy="0"/>
        </a:xfrm>
      </p:grpSpPr>
      <p:sp>
        <p:nvSpPr>
          <p:cNvPr id="167" name="Google Shape;167;p21"/>
          <p:cNvSpPr txBox="1"/>
          <p:nvPr>
            <p:ph idx="1" type="body"/>
          </p:nvPr>
        </p:nvSpPr>
        <p:spPr>
          <a:xfrm>
            <a:off x="12193200" y="6249400"/>
            <a:ext cx="5908800" cy="3924300"/>
          </a:xfrm>
          <a:prstGeom prst="rect">
            <a:avLst/>
          </a:prstGeom>
        </p:spPr>
        <p:txBody>
          <a:bodyPr anchorCtr="0" anchor="t" bIns="0" lIns="0" spcFirstLastPara="1" rIns="0" wrap="square" tIns="0">
            <a:noAutofit/>
          </a:bodyPr>
          <a:lstStyle>
            <a:lvl1pPr indent="-228600" lvl="0" marL="457200" rtl="0">
              <a:spcBef>
                <a:spcPts val="1000"/>
              </a:spcBef>
              <a:spcAft>
                <a:spcPts val="0"/>
              </a:spcAft>
              <a:buClr>
                <a:schemeClr val="lt1"/>
              </a:buClr>
              <a:buSzPts val="3300"/>
              <a:buNone/>
              <a:defRPr sz="3300">
                <a:solidFill>
                  <a:schemeClr val="lt1"/>
                </a:solidFill>
              </a:defRPr>
            </a:lvl1pPr>
            <a:lvl2pPr indent="-438150" lvl="1" marL="914400" rtl="0">
              <a:spcBef>
                <a:spcPts val="1000"/>
              </a:spcBef>
              <a:spcAft>
                <a:spcPts val="0"/>
              </a:spcAft>
              <a:buClr>
                <a:schemeClr val="lt1"/>
              </a:buClr>
              <a:buSzPts val="3300"/>
              <a:buChar char="–"/>
              <a:defRPr sz="3300">
                <a:solidFill>
                  <a:schemeClr val="lt1"/>
                </a:solidFill>
              </a:defRPr>
            </a:lvl2pPr>
            <a:lvl3pPr indent="-438150" lvl="2" marL="1371600" rtl="0">
              <a:spcBef>
                <a:spcPts val="1000"/>
              </a:spcBef>
              <a:spcAft>
                <a:spcPts val="0"/>
              </a:spcAft>
              <a:buClr>
                <a:schemeClr val="lt1"/>
              </a:buClr>
              <a:buSzPts val="3300"/>
              <a:buChar char="–"/>
              <a:defRPr sz="3300">
                <a:solidFill>
                  <a:schemeClr val="lt1"/>
                </a:solidFill>
              </a:defRPr>
            </a:lvl3pPr>
            <a:lvl4pPr indent="-438150" lvl="3" marL="1828800" rtl="0">
              <a:spcBef>
                <a:spcPts val="1000"/>
              </a:spcBef>
              <a:spcAft>
                <a:spcPts val="0"/>
              </a:spcAft>
              <a:buClr>
                <a:schemeClr val="lt1"/>
              </a:buClr>
              <a:buSzPts val="3300"/>
              <a:buChar char="–"/>
              <a:defRPr sz="3300">
                <a:solidFill>
                  <a:schemeClr val="lt1"/>
                </a:solidFill>
              </a:defRPr>
            </a:lvl4pPr>
            <a:lvl5pPr indent="-438150" lvl="4" marL="2286000" rtl="0">
              <a:spcBef>
                <a:spcPts val="1000"/>
              </a:spcBef>
              <a:spcAft>
                <a:spcPts val="0"/>
              </a:spcAft>
              <a:buClr>
                <a:schemeClr val="lt1"/>
              </a:buClr>
              <a:buSzPts val="3300"/>
              <a:buChar char="–"/>
              <a:defRPr sz="3300">
                <a:solidFill>
                  <a:schemeClr val="lt1"/>
                </a:solidFill>
              </a:defRPr>
            </a:lvl5pPr>
            <a:lvl6pPr indent="-438150" lvl="5" marL="2743200" rtl="0">
              <a:spcBef>
                <a:spcPts val="1000"/>
              </a:spcBef>
              <a:spcAft>
                <a:spcPts val="0"/>
              </a:spcAft>
              <a:buClr>
                <a:schemeClr val="lt1"/>
              </a:buClr>
              <a:buSzPts val="3300"/>
              <a:buChar char="–"/>
              <a:defRPr sz="3300">
                <a:solidFill>
                  <a:schemeClr val="lt1"/>
                </a:solidFill>
              </a:defRPr>
            </a:lvl6pPr>
            <a:lvl7pPr indent="-438150" lvl="6" marL="3200400" rtl="0">
              <a:spcBef>
                <a:spcPts val="1000"/>
              </a:spcBef>
              <a:spcAft>
                <a:spcPts val="0"/>
              </a:spcAft>
              <a:buClr>
                <a:schemeClr val="lt1"/>
              </a:buClr>
              <a:buSzPts val="3300"/>
              <a:buChar char="–"/>
              <a:defRPr sz="3300">
                <a:solidFill>
                  <a:schemeClr val="lt1"/>
                </a:solidFill>
              </a:defRPr>
            </a:lvl7pPr>
            <a:lvl8pPr indent="-438150" lvl="7" marL="3657600" rtl="0">
              <a:spcBef>
                <a:spcPts val="1000"/>
              </a:spcBef>
              <a:spcAft>
                <a:spcPts val="0"/>
              </a:spcAft>
              <a:buClr>
                <a:schemeClr val="lt1"/>
              </a:buClr>
              <a:buSzPts val="3300"/>
              <a:buChar char="–"/>
              <a:defRPr sz="3300">
                <a:solidFill>
                  <a:schemeClr val="lt1"/>
                </a:solidFill>
              </a:defRPr>
            </a:lvl8pPr>
            <a:lvl9pPr indent="-438150" lvl="8" marL="4114800" rtl="0">
              <a:spcBef>
                <a:spcPts val="1000"/>
              </a:spcBef>
              <a:spcAft>
                <a:spcPts val="0"/>
              </a:spcAft>
              <a:buClr>
                <a:schemeClr val="lt1"/>
              </a:buClr>
              <a:buSzPts val="3300"/>
              <a:buChar char="–"/>
              <a:defRPr sz="3300">
                <a:solidFill>
                  <a:schemeClr val="lt1"/>
                </a:solidFill>
              </a:defRPr>
            </a:lvl9pPr>
          </a:lstStyle>
          <a:p/>
        </p:txBody>
      </p:sp>
      <p:sp>
        <p:nvSpPr>
          <p:cNvPr id="168" name="Google Shape;168;p21"/>
          <p:cNvSpPr/>
          <p:nvPr/>
        </p:nvSpPr>
        <p:spPr>
          <a:xfrm>
            <a:off x="12191988" y="5242321"/>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grpSp>
        <p:nvGrpSpPr>
          <p:cNvPr id="169" name="Google Shape;169;p21"/>
          <p:cNvGrpSpPr/>
          <p:nvPr/>
        </p:nvGrpSpPr>
        <p:grpSpPr>
          <a:xfrm>
            <a:off x="6074761" y="2452149"/>
            <a:ext cx="8376377" cy="1976232"/>
            <a:chOff x="1019175" y="2457450"/>
            <a:chExt cx="5076900" cy="1752600"/>
          </a:xfrm>
        </p:grpSpPr>
        <p:sp>
          <p:nvSpPr>
            <p:cNvPr id="170" name="Google Shape;170;p21"/>
            <p:cNvSpPr/>
            <p:nvPr/>
          </p:nvSpPr>
          <p:spPr>
            <a:xfrm>
              <a:off x="1019175" y="2457450"/>
              <a:ext cx="5076900" cy="17526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Open Sans"/>
                <a:ea typeface="Open Sans"/>
                <a:cs typeface="Open Sans"/>
                <a:sym typeface="Open Sans"/>
              </a:endParaRPr>
            </a:p>
          </p:txBody>
        </p:sp>
        <p:sp>
          <p:nvSpPr>
            <p:cNvPr id="171" name="Google Shape;171;p21"/>
            <p:cNvSpPr/>
            <p:nvPr/>
          </p:nvSpPr>
          <p:spPr>
            <a:xfrm>
              <a:off x="1019176" y="2457450"/>
              <a:ext cx="66600" cy="1752600"/>
            </a:xfrm>
            <a:prstGeom prst="rect">
              <a:avLst/>
            </a:prstGeom>
            <a:solidFill>
              <a:srgbClr val="834EF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Open Sans"/>
                <a:ea typeface="Open Sans"/>
                <a:cs typeface="Open Sans"/>
                <a:sym typeface="Open Sans"/>
              </a:endParaRPr>
            </a:p>
          </p:txBody>
        </p:sp>
      </p:grpSp>
      <p:sp>
        <p:nvSpPr>
          <p:cNvPr id="172" name="Google Shape;172;p21"/>
          <p:cNvSpPr txBox="1"/>
          <p:nvPr>
            <p:ph type="title"/>
          </p:nvPr>
        </p:nvSpPr>
        <p:spPr>
          <a:xfrm>
            <a:off x="7144525" y="2912400"/>
            <a:ext cx="7053300" cy="15702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7900"/>
              <a:buFont typeface="DM Sans"/>
              <a:buNone/>
              <a:defRPr b="1" sz="7900">
                <a:solidFill>
                  <a:schemeClr val="accent1"/>
                </a:solidFill>
                <a:latin typeface="DM Sans"/>
                <a:ea typeface="DM Sans"/>
                <a:cs typeface="DM Sans"/>
                <a:sym typeface="DM Sans"/>
              </a:defRPr>
            </a:lvl1pPr>
            <a:lvl2pPr lvl="1" rtl="0">
              <a:spcBef>
                <a:spcPts val="0"/>
              </a:spcBef>
              <a:spcAft>
                <a:spcPts val="0"/>
              </a:spcAft>
              <a:buClr>
                <a:schemeClr val="accent1"/>
              </a:buClr>
              <a:buSzPts val="7900"/>
              <a:buNone/>
              <a:defRPr sz="7900">
                <a:solidFill>
                  <a:schemeClr val="accent1"/>
                </a:solidFill>
              </a:defRPr>
            </a:lvl2pPr>
            <a:lvl3pPr lvl="2" rtl="0">
              <a:spcBef>
                <a:spcPts val="0"/>
              </a:spcBef>
              <a:spcAft>
                <a:spcPts val="0"/>
              </a:spcAft>
              <a:buClr>
                <a:schemeClr val="accent1"/>
              </a:buClr>
              <a:buSzPts val="7900"/>
              <a:buNone/>
              <a:defRPr sz="7900">
                <a:solidFill>
                  <a:schemeClr val="accent1"/>
                </a:solidFill>
              </a:defRPr>
            </a:lvl3pPr>
            <a:lvl4pPr lvl="3" rtl="0">
              <a:spcBef>
                <a:spcPts val="0"/>
              </a:spcBef>
              <a:spcAft>
                <a:spcPts val="0"/>
              </a:spcAft>
              <a:buClr>
                <a:schemeClr val="accent1"/>
              </a:buClr>
              <a:buSzPts val="7900"/>
              <a:buNone/>
              <a:defRPr sz="7900">
                <a:solidFill>
                  <a:schemeClr val="accent1"/>
                </a:solidFill>
              </a:defRPr>
            </a:lvl4pPr>
            <a:lvl5pPr lvl="4" rtl="0">
              <a:spcBef>
                <a:spcPts val="0"/>
              </a:spcBef>
              <a:spcAft>
                <a:spcPts val="0"/>
              </a:spcAft>
              <a:buClr>
                <a:schemeClr val="accent1"/>
              </a:buClr>
              <a:buSzPts val="7900"/>
              <a:buNone/>
              <a:defRPr sz="7900">
                <a:solidFill>
                  <a:schemeClr val="accent1"/>
                </a:solidFill>
              </a:defRPr>
            </a:lvl5pPr>
            <a:lvl6pPr lvl="5" rtl="0">
              <a:spcBef>
                <a:spcPts val="0"/>
              </a:spcBef>
              <a:spcAft>
                <a:spcPts val="0"/>
              </a:spcAft>
              <a:buClr>
                <a:schemeClr val="accent1"/>
              </a:buClr>
              <a:buSzPts val="7900"/>
              <a:buNone/>
              <a:defRPr sz="7900">
                <a:solidFill>
                  <a:schemeClr val="accent1"/>
                </a:solidFill>
              </a:defRPr>
            </a:lvl6pPr>
            <a:lvl7pPr lvl="6" rtl="0">
              <a:spcBef>
                <a:spcPts val="0"/>
              </a:spcBef>
              <a:spcAft>
                <a:spcPts val="0"/>
              </a:spcAft>
              <a:buClr>
                <a:schemeClr val="accent1"/>
              </a:buClr>
              <a:buSzPts val="7900"/>
              <a:buNone/>
              <a:defRPr sz="7900">
                <a:solidFill>
                  <a:schemeClr val="accent1"/>
                </a:solidFill>
              </a:defRPr>
            </a:lvl7pPr>
            <a:lvl8pPr lvl="7" rtl="0">
              <a:spcBef>
                <a:spcPts val="0"/>
              </a:spcBef>
              <a:spcAft>
                <a:spcPts val="0"/>
              </a:spcAft>
              <a:buClr>
                <a:schemeClr val="accent1"/>
              </a:buClr>
              <a:buSzPts val="7900"/>
              <a:buNone/>
              <a:defRPr sz="7900">
                <a:solidFill>
                  <a:schemeClr val="accent1"/>
                </a:solidFill>
              </a:defRPr>
            </a:lvl8pPr>
            <a:lvl9pPr lvl="8" rtl="0">
              <a:spcBef>
                <a:spcPts val="0"/>
              </a:spcBef>
              <a:spcAft>
                <a:spcPts val="0"/>
              </a:spcAft>
              <a:buClr>
                <a:schemeClr val="accent1"/>
              </a:buClr>
              <a:buSzPts val="7900"/>
              <a:buNone/>
              <a:defRPr sz="7900">
                <a:solidFill>
                  <a:schemeClr val="accent1"/>
                </a:solidFill>
              </a:defRPr>
            </a:lvl9pPr>
          </a:lstStyle>
          <a:p/>
        </p:txBody>
      </p:sp>
      <p:sp>
        <p:nvSpPr>
          <p:cNvPr id="173" name="Google Shape;173;p21"/>
          <p:cNvSpPr/>
          <p:nvPr/>
        </p:nvSpPr>
        <p:spPr>
          <a:xfrm>
            <a:off x="6074742" y="2452150"/>
            <a:ext cx="180600" cy="19761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ndigo Inner Cover with Vertical Image">
  <p:cSld name="Title, Heading and 25up Logos">
    <p:bg>
      <p:bgPr>
        <a:solidFill>
          <a:schemeClr val="accent1"/>
        </a:solidFill>
      </p:bgPr>
    </p:bg>
    <p:spTree>
      <p:nvGrpSpPr>
        <p:cNvPr id="174" name="Shape 174"/>
        <p:cNvGrpSpPr/>
        <p:nvPr/>
      </p:nvGrpSpPr>
      <p:grpSpPr>
        <a:xfrm>
          <a:off x="0" y="0"/>
          <a:ext cx="0" cy="0"/>
          <a:chOff x="0" y="0"/>
          <a:chExt cx="0" cy="0"/>
        </a:xfrm>
      </p:grpSpPr>
      <p:sp>
        <p:nvSpPr>
          <p:cNvPr id="175" name="Google Shape;175;p22"/>
          <p:cNvSpPr txBox="1"/>
          <p:nvPr>
            <p:ph idx="1" type="body"/>
          </p:nvPr>
        </p:nvSpPr>
        <p:spPr>
          <a:xfrm>
            <a:off x="12193200" y="6249400"/>
            <a:ext cx="5908800" cy="3924300"/>
          </a:xfrm>
          <a:prstGeom prst="rect">
            <a:avLst/>
          </a:prstGeom>
        </p:spPr>
        <p:txBody>
          <a:bodyPr anchorCtr="0" anchor="t" bIns="0" lIns="0" spcFirstLastPara="1" rIns="0" wrap="square" tIns="0">
            <a:noAutofit/>
          </a:bodyPr>
          <a:lstStyle>
            <a:lvl1pPr indent="-228600" lvl="0" marL="457200" rtl="0">
              <a:spcBef>
                <a:spcPts val="1000"/>
              </a:spcBef>
              <a:spcAft>
                <a:spcPts val="0"/>
              </a:spcAft>
              <a:buClr>
                <a:schemeClr val="lt1"/>
              </a:buClr>
              <a:buSzPts val="3300"/>
              <a:buNone/>
              <a:defRPr sz="3300">
                <a:solidFill>
                  <a:schemeClr val="lt1"/>
                </a:solidFill>
              </a:defRPr>
            </a:lvl1pPr>
            <a:lvl2pPr indent="-438150" lvl="1" marL="914400" rtl="0">
              <a:spcBef>
                <a:spcPts val="1000"/>
              </a:spcBef>
              <a:spcAft>
                <a:spcPts val="0"/>
              </a:spcAft>
              <a:buClr>
                <a:schemeClr val="lt1"/>
              </a:buClr>
              <a:buSzPts val="3300"/>
              <a:buChar char="–"/>
              <a:defRPr sz="3300">
                <a:solidFill>
                  <a:schemeClr val="lt1"/>
                </a:solidFill>
              </a:defRPr>
            </a:lvl2pPr>
            <a:lvl3pPr indent="-438150" lvl="2" marL="1371600" rtl="0">
              <a:spcBef>
                <a:spcPts val="1000"/>
              </a:spcBef>
              <a:spcAft>
                <a:spcPts val="0"/>
              </a:spcAft>
              <a:buClr>
                <a:schemeClr val="lt1"/>
              </a:buClr>
              <a:buSzPts val="3300"/>
              <a:buChar char="–"/>
              <a:defRPr sz="3300">
                <a:solidFill>
                  <a:schemeClr val="lt1"/>
                </a:solidFill>
              </a:defRPr>
            </a:lvl3pPr>
            <a:lvl4pPr indent="-438150" lvl="3" marL="1828800" rtl="0">
              <a:spcBef>
                <a:spcPts val="1000"/>
              </a:spcBef>
              <a:spcAft>
                <a:spcPts val="0"/>
              </a:spcAft>
              <a:buClr>
                <a:schemeClr val="lt1"/>
              </a:buClr>
              <a:buSzPts val="3300"/>
              <a:buChar char="–"/>
              <a:defRPr sz="3300">
                <a:solidFill>
                  <a:schemeClr val="lt1"/>
                </a:solidFill>
              </a:defRPr>
            </a:lvl4pPr>
            <a:lvl5pPr indent="-438150" lvl="4" marL="2286000" rtl="0">
              <a:spcBef>
                <a:spcPts val="1000"/>
              </a:spcBef>
              <a:spcAft>
                <a:spcPts val="0"/>
              </a:spcAft>
              <a:buClr>
                <a:schemeClr val="lt1"/>
              </a:buClr>
              <a:buSzPts val="3300"/>
              <a:buChar char="–"/>
              <a:defRPr sz="3300">
                <a:solidFill>
                  <a:schemeClr val="lt1"/>
                </a:solidFill>
              </a:defRPr>
            </a:lvl5pPr>
            <a:lvl6pPr indent="-438150" lvl="5" marL="2743200" rtl="0">
              <a:spcBef>
                <a:spcPts val="1000"/>
              </a:spcBef>
              <a:spcAft>
                <a:spcPts val="0"/>
              </a:spcAft>
              <a:buClr>
                <a:schemeClr val="lt1"/>
              </a:buClr>
              <a:buSzPts val="3300"/>
              <a:buChar char="–"/>
              <a:defRPr sz="3300">
                <a:solidFill>
                  <a:schemeClr val="lt1"/>
                </a:solidFill>
              </a:defRPr>
            </a:lvl6pPr>
            <a:lvl7pPr indent="-438150" lvl="6" marL="3200400" rtl="0">
              <a:spcBef>
                <a:spcPts val="1000"/>
              </a:spcBef>
              <a:spcAft>
                <a:spcPts val="0"/>
              </a:spcAft>
              <a:buClr>
                <a:schemeClr val="lt1"/>
              </a:buClr>
              <a:buSzPts val="3300"/>
              <a:buChar char="–"/>
              <a:defRPr sz="3300">
                <a:solidFill>
                  <a:schemeClr val="lt1"/>
                </a:solidFill>
              </a:defRPr>
            </a:lvl7pPr>
            <a:lvl8pPr indent="-438150" lvl="7" marL="3657600" rtl="0">
              <a:spcBef>
                <a:spcPts val="1000"/>
              </a:spcBef>
              <a:spcAft>
                <a:spcPts val="0"/>
              </a:spcAft>
              <a:buClr>
                <a:schemeClr val="lt1"/>
              </a:buClr>
              <a:buSzPts val="3300"/>
              <a:buChar char="–"/>
              <a:defRPr sz="3300">
                <a:solidFill>
                  <a:schemeClr val="lt1"/>
                </a:solidFill>
              </a:defRPr>
            </a:lvl8pPr>
            <a:lvl9pPr indent="-438150" lvl="8" marL="4114800" rtl="0">
              <a:spcBef>
                <a:spcPts val="1000"/>
              </a:spcBef>
              <a:spcAft>
                <a:spcPts val="0"/>
              </a:spcAft>
              <a:buClr>
                <a:schemeClr val="lt1"/>
              </a:buClr>
              <a:buSzPts val="3300"/>
              <a:buChar char="–"/>
              <a:defRPr sz="3300">
                <a:solidFill>
                  <a:schemeClr val="lt1"/>
                </a:solidFill>
              </a:defRPr>
            </a:lvl9pPr>
          </a:lstStyle>
          <a:p/>
        </p:txBody>
      </p:sp>
      <p:sp>
        <p:nvSpPr>
          <p:cNvPr id="176" name="Google Shape;176;p22"/>
          <p:cNvSpPr/>
          <p:nvPr/>
        </p:nvSpPr>
        <p:spPr>
          <a:xfrm>
            <a:off x="12191988" y="5242321"/>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grpSp>
        <p:nvGrpSpPr>
          <p:cNvPr id="177" name="Google Shape;177;p22"/>
          <p:cNvGrpSpPr/>
          <p:nvPr/>
        </p:nvGrpSpPr>
        <p:grpSpPr>
          <a:xfrm>
            <a:off x="6074761" y="2452149"/>
            <a:ext cx="8376377" cy="1976232"/>
            <a:chOff x="1019175" y="2457450"/>
            <a:chExt cx="5076900" cy="1752600"/>
          </a:xfrm>
        </p:grpSpPr>
        <p:sp>
          <p:nvSpPr>
            <p:cNvPr id="178" name="Google Shape;178;p22"/>
            <p:cNvSpPr/>
            <p:nvPr/>
          </p:nvSpPr>
          <p:spPr>
            <a:xfrm>
              <a:off x="1019175" y="2457450"/>
              <a:ext cx="5076900" cy="17526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Open Sans"/>
                <a:ea typeface="Open Sans"/>
                <a:cs typeface="Open Sans"/>
                <a:sym typeface="Open Sans"/>
              </a:endParaRPr>
            </a:p>
          </p:txBody>
        </p:sp>
        <p:sp>
          <p:nvSpPr>
            <p:cNvPr id="179" name="Google Shape;179;p22"/>
            <p:cNvSpPr/>
            <p:nvPr/>
          </p:nvSpPr>
          <p:spPr>
            <a:xfrm>
              <a:off x="1019176" y="2457450"/>
              <a:ext cx="66600" cy="1752600"/>
            </a:xfrm>
            <a:prstGeom prst="rect">
              <a:avLst/>
            </a:prstGeom>
            <a:solidFill>
              <a:srgbClr val="834EF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Open Sans"/>
                <a:ea typeface="Open Sans"/>
                <a:cs typeface="Open Sans"/>
                <a:sym typeface="Open Sans"/>
              </a:endParaRPr>
            </a:p>
          </p:txBody>
        </p:sp>
      </p:grpSp>
      <p:sp>
        <p:nvSpPr>
          <p:cNvPr id="180" name="Google Shape;180;p22"/>
          <p:cNvSpPr txBox="1"/>
          <p:nvPr>
            <p:ph type="title"/>
          </p:nvPr>
        </p:nvSpPr>
        <p:spPr>
          <a:xfrm>
            <a:off x="7144525" y="2912400"/>
            <a:ext cx="7053300" cy="15702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7900"/>
              <a:buFont typeface="DM Sans"/>
              <a:buNone/>
              <a:defRPr b="1" sz="7900">
                <a:solidFill>
                  <a:schemeClr val="accent1"/>
                </a:solidFill>
                <a:latin typeface="DM Sans"/>
                <a:ea typeface="DM Sans"/>
                <a:cs typeface="DM Sans"/>
                <a:sym typeface="DM Sans"/>
              </a:defRPr>
            </a:lvl1pPr>
            <a:lvl2pPr lvl="1" rtl="0">
              <a:spcBef>
                <a:spcPts val="0"/>
              </a:spcBef>
              <a:spcAft>
                <a:spcPts val="0"/>
              </a:spcAft>
              <a:buClr>
                <a:schemeClr val="accent1"/>
              </a:buClr>
              <a:buSzPts val="7900"/>
              <a:buNone/>
              <a:defRPr sz="7900">
                <a:solidFill>
                  <a:schemeClr val="accent1"/>
                </a:solidFill>
              </a:defRPr>
            </a:lvl2pPr>
            <a:lvl3pPr lvl="2" rtl="0">
              <a:spcBef>
                <a:spcPts val="0"/>
              </a:spcBef>
              <a:spcAft>
                <a:spcPts val="0"/>
              </a:spcAft>
              <a:buClr>
                <a:schemeClr val="accent1"/>
              </a:buClr>
              <a:buSzPts val="7900"/>
              <a:buNone/>
              <a:defRPr sz="7900">
                <a:solidFill>
                  <a:schemeClr val="accent1"/>
                </a:solidFill>
              </a:defRPr>
            </a:lvl3pPr>
            <a:lvl4pPr lvl="3" rtl="0">
              <a:spcBef>
                <a:spcPts val="0"/>
              </a:spcBef>
              <a:spcAft>
                <a:spcPts val="0"/>
              </a:spcAft>
              <a:buClr>
                <a:schemeClr val="accent1"/>
              </a:buClr>
              <a:buSzPts val="7900"/>
              <a:buNone/>
              <a:defRPr sz="7900">
                <a:solidFill>
                  <a:schemeClr val="accent1"/>
                </a:solidFill>
              </a:defRPr>
            </a:lvl4pPr>
            <a:lvl5pPr lvl="4" rtl="0">
              <a:spcBef>
                <a:spcPts val="0"/>
              </a:spcBef>
              <a:spcAft>
                <a:spcPts val="0"/>
              </a:spcAft>
              <a:buClr>
                <a:schemeClr val="accent1"/>
              </a:buClr>
              <a:buSzPts val="7900"/>
              <a:buNone/>
              <a:defRPr sz="7900">
                <a:solidFill>
                  <a:schemeClr val="accent1"/>
                </a:solidFill>
              </a:defRPr>
            </a:lvl5pPr>
            <a:lvl6pPr lvl="5" rtl="0">
              <a:spcBef>
                <a:spcPts val="0"/>
              </a:spcBef>
              <a:spcAft>
                <a:spcPts val="0"/>
              </a:spcAft>
              <a:buClr>
                <a:schemeClr val="accent1"/>
              </a:buClr>
              <a:buSzPts val="7900"/>
              <a:buNone/>
              <a:defRPr sz="7900">
                <a:solidFill>
                  <a:schemeClr val="accent1"/>
                </a:solidFill>
              </a:defRPr>
            </a:lvl6pPr>
            <a:lvl7pPr lvl="6" rtl="0">
              <a:spcBef>
                <a:spcPts val="0"/>
              </a:spcBef>
              <a:spcAft>
                <a:spcPts val="0"/>
              </a:spcAft>
              <a:buClr>
                <a:schemeClr val="accent1"/>
              </a:buClr>
              <a:buSzPts val="7900"/>
              <a:buNone/>
              <a:defRPr sz="7900">
                <a:solidFill>
                  <a:schemeClr val="accent1"/>
                </a:solidFill>
              </a:defRPr>
            </a:lvl7pPr>
            <a:lvl8pPr lvl="7" rtl="0">
              <a:spcBef>
                <a:spcPts val="0"/>
              </a:spcBef>
              <a:spcAft>
                <a:spcPts val="0"/>
              </a:spcAft>
              <a:buClr>
                <a:schemeClr val="accent1"/>
              </a:buClr>
              <a:buSzPts val="7900"/>
              <a:buNone/>
              <a:defRPr sz="7900">
                <a:solidFill>
                  <a:schemeClr val="accent1"/>
                </a:solidFill>
              </a:defRPr>
            </a:lvl8pPr>
            <a:lvl9pPr lvl="8" rtl="0">
              <a:spcBef>
                <a:spcPts val="0"/>
              </a:spcBef>
              <a:spcAft>
                <a:spcPts val="0"/>
              </a:spcAft>
              <a:buClr>
                <a:schemeClr val="accent1"/>
              </a:buClr>
              <a:buSzPts val="7900"/>
              <a:buNone/>
              <a:defRPr sz="7900">
                <a:solidFill>
                  <a:schemeClr val="accent1"/>
                </a:solidFill>
              </a:defRPr>
            </a:lvl9pPr>
          </a:lstStyle>
          <a:p/>
        </p:txBody>
      </p:sp>
      <p:sp>
        <p:nvSpPr>
          <p:cNvPr id="181" name="Google Shape;181;p22"/>
          <p:cNvSpPr/>
          <p:nvPr/>
        </p:nvSpPr>
        <p:spPr>
          <a:xfrm>
            <a:off x="6074742" y="2452150"/>
            <a:ext cx="180600" cy="19761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ndigo Blank Slide">
  <p:cSld name="Title, Heading and 25up Logos_2">
    <p:bg>
      <p:bgPr>
        <a:solidFill>
          <a:schemeClr val="accent2"/>
        </a:solidFill>
      </p:bgPr>
    </p:bg>
    <p:spTree>
      <p:nvGrpSpPr>
        <p:cNvPr id="182" name="Shape 182"/>
        <p:cNvGrpSpPr/>
        <p:nvPr/>
      </p:nvGrpSpPr>
      <p:grpSpPr>
        <a:xfrm>
          <a:off x="0" y="0"/>
          <a:ext cx="0" cy="0"/>
          <a:chOff x="0" y="0"/>
          <a:chExt cx="0" cy="0"/>
        </a:xfrm>
      </p:grpSpPr>
      <p:sp>
        <p:nvSpPr>
          <p:cNvPr id="183" name="Google Shape;183;p23"/>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84" name="Google Shape;184;p23"/>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lt1"/>
                </a:solidFill>
                <a:latin typeface="DM Sans Black"/>
                <a:ea typeface="DM Sans Black"/>
                <a:cs typeface="DM Sans Black"/>
                <a:sym typeface="DM Sans Black"/>
              </a:rPr>
              <a:t>‹#›</a:t>
            </a:fld>
            <a:endParaRPr i="0" sz="1600" u="none" cap="none" strike="noStrike">
              <a:solidFill>
                <a:schemeClr val="lt1"/>
              </a:solidFill>
              <a:latin typeface="DM Sans Black"/>
              <a:ea typeface="DM Sans Black"/>
              <a:cs typeface="DM Sans Black"/>
              <a:sym typeface="DM Sans Black"/>
            </a:endParaRPr>
          </a:p>
        </p:txBody>
      </p:sp>
      <p:sp>
        <p:nvSpPr>
          <p:cNvPr id="185" name="Google Shape;185;p23"/>
          <p:cNvSpPr/>
          <p:nvPr/>
        </p:nvSpPr>
        <p:spPr>
          <a:xfrm>
            <a:off x="24081450" y="13034550"/>
            <a:ext cx="306300" cy="166500"/>
          </a:xfrm>
          <a:prstGeom prst="rect">
            <a:avLst/>
          </a:prstGeom>
          <a:solidFill>
            <a:srgbClr val="E2D5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86" name="Google Shape;186;p23"/>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lt1"/>
                </a:solidFill>
                <a:latin typeface="Space Mono"/>
                <a:ea typeface="Space Mono"/>
                <a:cs typeface="Space Mono"/>
                <a:sym typeface="Space Mono"/>
              </a:rPr>
              <a:t>PROPRIETARY AND CONFIDENTIAL</a:t>
            </a:r>
            <a:endParaRPr sz="1300">
              <a:solidFill>
                <a:schemeClr val="lt1"/>
              </a:solidFill>
              <a:latin typeface="DM Sans"/>
              <a:ea typeface="DM Sans"/>
              <a:cs typeface="DM Sans"/>
              <a:sym typeface="DM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Blank Slide">
  <p:cSld name="Title, Heading and 25up Logos_2_1">
    <p:bg>
      <p:bgPr>
        <a:solidFill>
          <a:schemeClr val="dk2"/>
        </a:solidFill>
      </p:bgPr>
    </p:bg>
    <p:spTree>
      <p:nvGrpSpPr>
        <p:cNvPr id="187" name="Shape 187"/>
        <p:cNvGrpSpPr/>
        <p:nvPr/>
      </p:nvGrpSpPr>
      <p:grpSpPr>
        <a:xfrm>
          <a:off x="0" y="0"/>
          <a:ext cx="0" cy="0"/>
          <a:chOff x="0" y="0"/>
          <a:chExt cx="0" cy="0"/>
        </a:xfrm>
      </p:grpSpPr>
      <p:sp>
        <p:nvSpPr>
          <p:cNvPr id="188" name="Google Shape;188;p24"/>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89" name="Google Shape;189;p24"/>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lt1"/>
                </a:solidFill>
                <a:latin typeface="DM Sans Black"/>
                <a:ea typeface="DM Sans Black"/>
                <a:cs typeface="DM Sans Black"/>
                <a:sym typeface="DM Sans Black"/>
              </a:rPr>
              <a:t>‹#›</a:t>
            </a:fld>
            <a:endParaRPr i="0" sz="1600" u="none" cap="none" strike="noStrike">
              <a:solidFill>
                <a:schemeClr val="lt1"/>
              </a:solidFill>
              <a:latin typeface="DM Sans Black"/>
              <a:ea typeface="DM Sans Black"/>
              <a:cs typeface="DM Sans Black"/>
              <a:sym typeface="DM Sans Black"/>
            </a:endParaRPr>
          </a:p>
        </p:txBody>
      </p:sp>
      <p:sp>
        <p:nvSpPr>
          <p:cNvPr id="190" name="Google Shape;190;p24"/>
          <p:cNvSpPr/>
          <p:nvPr/>
        </p:nvSpPr>
        <p:spPr>
          <a:xfrm>
            <a:off x="24081450" y="13034550"/>
            <a:ext cx="306300" cy="16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Thank you Slide" showMasterSp="0">
  <p:cSld name="Thanks">
    <p:bg>
      <p:bgPr>
        <a:solidFill>
          <a:schemeClr val="dk2"/>
        </a:solidFill>
      </p:bgPr>
    </p:bg>
    <p:spTree>
      <p:nvGrpSpPr>
        <p:cNvPr id="191" name="Shape 191"/>
        <p:cNvGrpSpPr/>
        <p:nvPr/>
      </p:nvGrpSpPr>
      <p:grpSpPr>
        <a:xfrm>
          <a:off x="0" y="0"/>
          <a:ext cx="0" cy="0"/>
          <a:chOff x="0" y="0"/>
          <a:chExt cx="0" cy="0"/>
        </a:xfrm>
      </p:grpSpPr>
      <p:sp>
        <p:nvSpPr>
          <p:cNvPr id="192" name="Google Shape;192;p25"/>
          <p:cNvSpPr txBox="1"/>
          <p:nvPr>
            <p:ph type="ctrTitle"/>
          </p:nvPr>
        </p:nvSpPr>
        <p:spPr>
          <a:xfrm>
            <a:off x="983750" y="6076800"/>
            <a:ext cx="10636200" cy="5519700"/>
          </a:xfrm>
          <a:prstGeom prst="rect">
            <a:avLst/>
          </a:prstGeom>
          <a:noFill/>
          <a:ln>
            <a:noFill/>
          </a:ln>
        </p:spPr>
        <p:txBody>
          <a:bodyPr anchorCtr="0" anchor="t" bIns="0" lIns="0" spcFirstLastPara="1" rIns="0" wrap="square" tIns="0">
            <a:noAutofit/>
          </a:bodyPr>
          <a:lstStyle>
            <a:lvl1pPr lvl="0" rtl="0" algn="l">
              <a:lnSpc>
                <a:spcPct val="91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193" name="Google Shape;193;p25"/>
          <p:cNvSpPr txBox="1"/>
          <p:nvPr>
            <p:ph idx="1" type="body"/>
          </p:nvPr>
        </p:nvSpPr>
        <p:spPr>
          <a:xfrm>
            <a:off x="16167600" y="5673600"/>
            <a:ext cx="7594500" cy="118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1000"/>
              </a:spcBef>
              <a:spcAft>
                <a:spcPts val="0"/>
              </a:spcAft>
              <a:buClr>
                <a:srgbClr val="A783DF"/>
              </a:buClr>
              <a:buSzPts val="2800"/>
              <a:buFont typeface="DM Sans"/>
              <a:buNone/>
              <a:defRPr b="1" sz="2800">
                <a:solidFill>
                  <a:srgbClr val="A783DF"/>
                </a:solidFill>
              </a:defRPr>
            </a:lvl1pPr>
            <a:lvl2pPr indent="-228600" lvl="1" marL="914400" rtl="0" algn="l">
              <a:lnSpc>
                <a:spcPct val="110000"/>
              </a:lnSpc>
              <a:spcBef>
                <a:spcPts val="0"/>
              </a:spcBef>
              <a:spcAft>
                <a:spcPts val="0"/>
              </a:spcAft>
              <a:buClr>
                <a:schemeClr val="lt1"/>
              </a:buClr>
              <a:buSzPts val="2800"/>
              <a:buNone/>
              <a:defRPr sz="2800">
                <a:solidFill>
                  <a:schemeClr val="lt1"/>
                </a:solidFill>
              </a:defRPr>
            </a:lvl2pPr>
            <a:lvl3pPr indent="-228600" lvl="2" marL="1371600" rtl="0" algn="l">
              <a:lnSpc>
                <a:spcPct val="110000"/>
              </a:lnSpc>
              <a:spcBef>
                <a:spcPts val="4000"/>
              </a:spcBef>
              <a:spcAft>
                <a:spcPts val="0"/>
              </a:spcAft>
              <a:buClr>
                <a:schemeClr val="lt1"/>
              </a:buClr>
              <a:buSzPts val="2800"/>
              <a:buNone/>
              <a:defRPr sz="2800">
                <a:solidFill>
                  <a:schemeClr val="lt1"/>
                </a:solidFill>
              </a:defRPr>
            </a:lvl3pPr>
            <a:lvl4pPr indent="-406400" lvl="3" marL="1828800" rtl="0" algn="l">
              <a:lnSpc>
                <a:spcPct val="118000"/>
              </a:lnSpc>
              <a:spcBef>
                <a:spcPts val="1000"/>
              </a:spcBef>
              <a:spcAft>
                <a:spcPts val="0"/>
              </a:spcAft>
              <a:buClr>
                <a:schemeClr val="lt1"/>
              </a:buClr>
              <a:buSzPts val="2800"/>
              <a:buChar char="–"/>
              <a:defRPr sz="2800">
                <a:solidFill>
                  <a:schemeClr val="lt1"/>
                </a:solidFill>
              </a:defRPr>
            </a:lvl4pPr>
            <a:lvl5pPr indent="-406400" lvl="4" marL="2286000" rtl="0" algn="l">
              <a:lnSpc>
                <a:spcPct val="118000"/>
              </a:lnSpc>
              <a:spcBef>
                <a:spcPts val="1000"/>
              </a:spcBef>
              <a:spcAft>
                <a:spcPts val="0"/>
              </a:spcAft>
              <a:buClr>
                <a:schemeClr val="lt1"/>
              </a:buClr>
              <a:buSzPts val="2800"/>
              <a:buChar char="–"/>
              <a:defRPr sz="2800">
                <a:solidFill>
                  <a:schemeClr val="lt1"/>
                </a:solidFill>
              </a:defRPr>
            </a:lvl5pPr>
            <a:lvl6pPr indent="-406400" lvl="5" marL="2743200" rtl="0" algn="l">
              <a:lnSpc>
                <a:spcPct val="90000"/>
              </a:lnSpc>
              <a:spcBef>
                <a:spcPts val="1000"/>
              </a:spcBef>
              <a:spcAft>
                <a:spcPts val="0"/>
              </a:spcAft>
              <a:buClr>
                <a:schemeClr val="lt1"/>
              </a:buClr>
              <a:buSzPts val="2800"/>
              <a:buFont typeface="DM Sans"/>
              <a:buChar char="–"/>
              <a:defRPr sz="2800">
                <a:solidFill>
                  <a:schemeClr val="lt1"/>
                </a:solidFill>
              </a:defRPr>
            </a:lvl6pPr>
            <a:lvl7pPr indent="-406400" lvl="6" marL="3200400" rtl="0" algn="l">
              <a:lnSpc>
                <a:spcPct val="90000"/>
              </a:lnSpc>
              <a:spcBef>
                <a:spcPts val="1000"/>
              </a:spcBef>
              <a:spcAft>
                <a:spcPts val="0"/>
              </a:spcAft>
              <a:buClr>
                <a:schemeClr val="lt1"/>
              </a:buClr>
              <a:buSzPts val="2800"/>
              <a:buFont typeface="DM Sans"/>
              <a:buChar char="–"/>
              <a:defRPr sz="2800">
                <a:solidFill>
                  <a:schemeClr val="lt1"/>
                </a:solidFill>
              </a:defRPr>
            </a:lvl7pPr>
            <a:lvl8pPr indent="-406400" lvl="7" marL="3657600" rtl="0" algn="l">
              <a:lnSpc>
                <a:spcPct val="90000"/>
              </a:lnSpc>
              <a:spcBef>
                <a:spcPts val="1000"/>
              </a:spcBef>
              <a:spcAft>
                <a:spcPts val="0"/>
              </a:spcAft>
              <a:buClr>
                <a:schemeClr val="lt1"/>
              </a:buClr>
              <a:buSzPts val="2800"/>
              <a:buFont typeface="DM Sans"/>
              <a:buChar char="–"/>
              <a:defRPr sz="2800">
                <a:solidFill>
                  <a:schemeClr val="lt1"/>
                </a:solidFill>
              </a:defRPr>
            </a:lvl8pPr>
            <a:lvl9pPr indent="-406400" lvl="8" marL="4114800" rtl="0" algn="l">
              <a:lnSpc>
                <a:spcPct val="90000"/>
              </a:lnSpc>
              <a:spcBef>
                <a:spcPts val="1000"/>
              </a:spcBef>
              <a:spcAft>
                <a:spcPts val="0"/>
              </a:spcAft>
              <a:buClr>
                <a:schemeClr val="lt1"/>
              </a:buClr>
              <a:buSzPts val="2800"/>
              <a:buFont typeface="DM Sans"/>
              <a:buChar char="–"/>
              <a:defRPr sz="2800">
                <a:solidFill>
                  <a:schemeClr val="lt1"/>
                </a:solidFill>
              </a:defRPr>
            </a:lvl9pPr>
          </a:lstStyle>
          <a:p/>
        </p:txBody>
      </p:sp>
      <p:sp>
        <p:nvSpPr>
          <p:cNvPr id="194" name="Google Shape;194;p25"/>
          <p:cNvSpPr txBox="1"/>
          <p:nvPr>
            <p:ph idx="2" type="subTitle"/>
          </p:nvPr>
        </p:nvSpPr>
        <p:spPr>
          <a:xfrm>
            <a:off x="947750" y="1314000"/>
            <a:ext cx="4859700" cy="984300"/>
          </a:xfrm>
          <a:prstGeom prst="rect">
            <a:avLst/>
          </a:prstGeom>
        </p:spPr>
        <p:txBody>
          <a:bodyPr anchorCtr="0" anchor="t" bIns="0" lIns="0" spcFirstLastPara="1" rIns="0" wrap="square" tIns="0">
            <a:noAutofit/>
          </a:bodyPr>
          <a:lstStyle>
            <a:lvl1pPr lvl="0" rtl="0">
              <a:spcBef>
                <a:spcPts val="1000"/>
              </a:spcBef>
              <a:spcAft>
                <a:spcPts val="0"/>
              </a:spcAft>
              <a:buClr>
                <a:schemeClr val="lt1"/>
              </a:buClr>
              <a:buSzPts val="2500"/>
              <a:buNone/>
              <a:defRPr sz="2500">
                <a:solidFill>
                  <a:schemeClr val="lt1"/>
                </a:solidFill>
              </a:defRPr>
            </a:lvl1pPr>
            <a:lvl2pPr lvl="1" rtl="0">
              <a:spcBef>
                <a:spcPts val="1000"/>
              </a:spcBef>
              <a:spcAft>
                <a:spcPts val="0"/>
              </a:spcAft>
              <a:buClr>
                <a:schemeClr val="lt1"/>
              </a:buClr>
              <a:buSzPts val="2500"/>
              <a:buNone/>
              <a:defRPr sz="2500">
                <a:solidFill>
                  <a:schemeClr val="lt1"/>
                </a:solidFill>
              </a:defRPr>
            </a:lvl2pPr>
            <a:lvl3pPr lvl="2" rtl="0">
              <a:spcBef>
                <a:spcPts val="1000"/>
              </a:spcBef>
              <a:spcAft>
                <a:spcPts val="0"/>
              </a:spcAft>
              <a:buClr>
                <a:schemeClr val="lt1"/>
              </a:buClr>
              <a:buSzPts val="2500"/>
              <a:buNone/>
              <a:defRPr sz="2500">
                <a:solidFill>
                  <a:schemeClr val="lt1"/>
                </a:solidFill>
              </a:defRPr>
            </a:lvl3pPr>
            <a:lvl4pPr lvl="3" rtl="0">
              <a:spcBef>
                <a:spcPts val="1000"/>
              </a:spcBef>
              <a:spcAft>
                <a:spcPts val="0"/>
              </a:spcAft>
              <a:buClr>
                <a:schemeClr val="lt1"/>
              </a:buClr>
              <a:buSzPts val="2500"/>
              <a:buNone/>
              <a:defRPr sz="2500">
                <a:solidFill>
                  <a:schemeClr val="lt1"/>
                </a:solidFill>
              </a:defRPr>
            </a:lvl4pPr>
            <a:lvl5pPr lvl="4" rtl="0">
              <a:spcBef>
                <a:spcPts val="1000"/>
              </a:spcBef>
              <a:spcAft>
                <a:spcPts val="0"/>
              </a:spcAft>
              <a:buClr>
                <a:schemeClr val="lt1"/>
              </a:buClr>
              <a:buSzPts val="2500"/>
              <a:buNone/>
              <a:defRPr sz="2500">
                <a:solidFill>
                  <a:schemeClr val="lt1"/>
                </a:solidFill>
              </a:defRPr>
            </a:lvl5pPr>
            <a:lvl6pPr lvl="5" rtl="0">
              <a:spcBef>
                <a:spcPts val="1000"/>
              </a:spcBef>
              <a:spcAft>
                <a:spcPts val="0"/>
              </a:spcAft>
              <a:buClr>
                <a:schemeClr val="lt1"/>
              </a:buClr>
              <a:buSzPts val="2500"/>
              <a:buNone/>
              <a:defRPr sz="2500">
                <a:solidFill>
                  <a:schemeClr val="lt1"/>
                </a:solidFill>
              </a:defRPr>
            </a:lvl6pPr>
            <a:lvl7pPr lvl="6" rtl="0">
              <a:spcBef>
                <a:spcPts val="1000"/>
              </a:spcBef>
              <a:spcAft>
                <a:spcPts val="0"/>
              </a:spcAft>
              <a:buClr>
                <a:schemeClr val="lt1"/>
              </a:buClr>
              <a:buSzPts val="2500"/>
              <a:buNone/>
              <a:defRPr sz="2500">
                <a:solidFill>
                  <a:schemeClr val="lt1"/>
                </a:solidFill>
              </a:defRPr>
            </a:lvl7pPr>
            <a:lvl8pPr lvl="7" rtl="0">
              <a:spcBef>
                <a:spcPts val="1000"/>
              </a:spcBef>
              <a:spcAft>
                <a:spcPts val="0"/>
              </a:spcAft>
              <a:buClr>
                <a:schemeClr val="lt1"/>
              </a:buClr>
              <a:buSzPts val="2500"/>
              <a:buNone/>
              <a:defRPr sz="2500">
                <a:solidFill>
                  <a:schemeClr val="lt1"/>
                </a:solidFill>
              </a:defRPr>
            </a:lvl8pPr>
            <a:lvl9pPr lvl="8" rtl="0">
              <a:spcBef>
                <a:spcPts val="1000"/>
              </a:spcBef>
              <a:spcAft>
                <a:spcPts val="0"/>
              </a:spcAft>
              <a:buClr>
                <a:schemeClr val="lt1"/>
              </a:buClr>
              <a:buSzPts val="2500"/>
              <a:buNone/>
              <a:defRPr sz="2500">
                <a:solidFill>
                  <a:schemeClr val="lt1"/>
                </a:solidFill>
              </a:defRPr>
            </a:lvl9pPr>
          </a:lstStyle>
          <a:p/>
        </p:txBody>
      </p:sp>
      <p:cxnSp>
        <p:nvCxnSpPr>
          <p:cNvPr id="195" name="Google Shape;195;p25"/>
          <p:cNvCxnSpPr/>
          <p:nvPr/>
        </p:nvCxnSpPr>
        <p:spPr>
          <a:xfrm>
            <a:off x="16167600" y="6857990"/>
            <a:ext cx="1522800" cy="0"/>
          </a:xfrm>
          <a:prstGeom prst="straightConnector1">
            <a:avLst/>
          </a:prstGeom>
          <a:noFill/>
          <a:ln cap="flat" cmpd="sng" w="19050">
            <a:solidFill>
              <a:srgbClr val="834EFF"/>
            </a:solidFill>
            <a:prstDash val="solid"/>
            <a:miter lim="800000"/>
            <a:headEnd len="sm" w="sm" type="none"/>
            <a:tailEnd len="sm" w="sm" type="none"/>
          </a:ln>
        </p:spPr>
      </p:cxnSp>
      <p:cxnSp>
        <p:nvCxnSpPr>
          <p:cNvPr id="196" name="Google Shape;196;p25"/>
          <p:cNvCxnSpPr/>
          <p:nvPr/>
        </p:nvCxnSpPr>
        <p:spPr>
          <a:xfrm>
            <a:off x="1017850" y="8694813"/>
            <a:ext cx="804000" cy="0"/>
          </a:xfrm>
          <a:prstGeom prst="straightConnector1">
            <a:avLst/>
          </a:prstGeom>
          <a:noFill/>
          <a:ln cap="flat" cmpd="sng" w="28575">
            <a:solidFill>
              <a:srgbClr val="A783DF"/>
            </a:solidFill>
            <a:prstDash val="solid"/>
            <a:miter lim="800000"/>
            <a:headEnd len="sm" w="sm" type="none"/>
            <a:tailEnd len="sm" w="sm" type="none"/>
          </a:ln>
        </p:spPr>
      </p:cxnSp>
      <p:sp>
        <p:nvSpPr>
          <p:cNvPr id="197" name="Google Shape;197;p25"/>
          <p:cNvSpPr/>
          <p:nvPr/>
        </p:nvSpPr>
        <p:spPr>
          <a:xfrm>
            <a:off x="1017850" y="5508575"/>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ndigo Thank you Slide" showMasterSp="0">
  <p:cSld name="Thanks_2">
    <p:bg>
      <p:bgPr>
        <a:solidFill>
          <a:schemeClr val="accent1"/>
        </a:solidFill>
      </p:bgPr>
    </p:bg>
    <p:spTree>
      <p:nvGrpSpPr>
        <p:cNvPr id="198" name="Shape 198"/>
        <p:cNvGrpSpPr/>
        <p:nvPr/>
      </p:nvGrpSpPr>
      <p:grpSpPr>
        <a:xfrm>
          <a:off x="0" y="0"/>
          <a:ext cx="0" cy="0"/>
          <a:chOff x="0" y="0"/>
          <a:chExt cx="0" cy="0"/>
        </a:xfrm>
      </p:grpSpPr>
      <p:sp>
        <p:nvSpPr>
          <p:cNvPr id="199" name="Google Shape;199;p26"/>
          <p:cNvSpPr txBox="1"/>
          <p:nvPr>
            <p:ph idx="1" type="body"/>
          </p:nvPr>
        </p:nvSpPr>
        <p:spPr>
          <a:xfrm>
            <a:off x="16167600" y="5673600"/>
            <a:ext cx="7594500" cy="118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1000"/>
              </a:spcBef>
              <a:spcAft>
                <a:spcPts val="0"/>
              </a:spcAft>
              <a:buClr>
                <a:schemeClr val="lt1"/>
              </a:buClr>
              <a:buSzPts val="2800"/>
              <a:buFont typeface="DM Sans"/>
              <a:buNone/>
              <a:defRPr b="1" sz="2800">
                <a:solidFill>
                  <a:schemeClr val="lt1"/>
                </a:solidFill>
              </a:defRPr>
            </a:lvl1pPr>
            <a:lvl2pPr indent="-228600" lvl="1" marL="914400" rtl="0" algn="l">
              <a:lnSpc>
                <a:spcPct val="110000"/>
              </a:lnSpc>
              <a:spcBef>
                <a:spcPts val="0"/>
              </a:spcBef>
              <a:spcAft>
                <a:spcPts val="0"/>
              </a:spcAft>
              <a:buClr>
                <a:schemeClr val="lt1"/>
              </a:buClr>
              <a:buSzPts val="2800"/>
              <a:buNone/>
              <a:defRPr sz="2800">
                <a:solidFill>
                  <a:schemeClr val="lt1"/>
                </a:solidFill>
              </a:defRPr>
            </a:lvl2pPr>
            <a:lvl3pPr indent="-228600" lvl="2" marL="1371600" rtl="0" algn="l">
              <a:lnSpc>
                <a:spcPct val="110000"/>
              </a:lnSpc>
              <a:spcBef>
                <a:spcPts val="4000"/>
              </a:spcBef>
              <a:spcAft>
                <a:spcPts val="0"/>
              </a:spcAft>
              <a:buClr>
                <a:schemeClr val="lt1"/>
              </a:buClr>
              <a:buSzPts val="2800"/>
              <a:buNone/>
              <a:defRPr sz="2800">
                <a:solidFill>
                  <a:schemeClr val="lt1"/>
                </a:solidFill>
              </a:defRPr>
            </a:lvl3pPr>
            <a:lvl4pPr indent="-406400" lvl="3" marL="1828800" rtl="0" algn="l">
              <a:lnSpc>
                <a:spcPct val="118000"/>
              </a:lnSpc>
              <a:spcBef>
                <a:spcPts val="1000"/>
              </a:spcBef>
              <a:spcAft>
                <a:spcPts val="0"/>
              </a:spcAft>
              <a:buClr>
                <a:schemeClr val="lt1"/>
              </a:buClr>
              <a:buSzPts val="2800"/>
              <a:buChar char="–"/>
              <a:defRPr sz="2800">
                <a:solidFill>
                  <a:schemeClr val="lt1"/>
                </a:solidFill>
              </a:defRPr>
            </a:lvl4pPr>
            <a:lvl5pPr indent="-406400" lvl="4" marL="2286000" rtl="0" algn="l">
              <a:lnSpc>
                <a:spcPct val="118000"/>
              </a:lnSpc>
              <a:spcBef>
                <a:spcPts val="1000"/>
              </a:spcBef>
              <a:spcAft>
                <a:spcPts val="0"/>
              </a:spcAft>
              <a:buClr>
                <a:schemeClr val="lt1"/>
              </a:buClr>
              <a:buSzPts val="2800"/>
              <a:buChar char="–"/>
              <a:defRPr sz="2800">
                <a:solidFill>
                  <a:schemeClr val="lt1"/>
                </a:solidFill>
              </a:defRPr>
            </a:lvl5pPr>
            <a:lvl6pPr indent="-406400" lvl="5" marL="2743200" rtl="0" algn="l">
              <a:lnSpc>
                <a:spcPct val="90000"/>
              </a:lnSpc>
              <a:spcBef>
                <a:spcPts val="1000"/>
              </a:spcBef>
              <a:spcAft>
                <a:spcPts val="0"/>
              </a:spcAft>
              <a:buClr>
                <a:schemeClr val="lt1"/>
              </a:buClr>
              <a:buSzPts val="2800"/>
              <a:buFont typeface="DM Sans"/>
              <a:buChar char="–"/>
              <a:defRPr sz="2800">
                <a:solidFill>
                  <a:schemeClr val="lt1"/>
                </a:solidFill>
              </a:defRPr>
            </a:lvl6pPr>
            <a:lvl7pPr indent="-406400" lvl="6" marL="3200400" rtl="0" algn="l">
              <a:lnSpc>
                <a:spcPct val="90000"/>
              </a:lnSpc>
              <a:spcBef>
                <a:spcPts val="1000"/>
              </a:spcBef>
              <a:spcAft>
                <a:spcPts val="0"/>
              </a:spcAft>
              <a:buClr>
                <a:schemeClr val="lt1"/>
              </a:buClr>
              <a:buSzPts val="2800"/>
              <a:buFont typeface="DM Sans"/>
              <a:buChar char="–"/>
              <a:defRPr sz="2800">
                <a:solidFill>
                  <a:schemeClr val="lt1"/>
                </a:solidFill>
              </a:defRPr>
            </a:lvl7pPr>
            <a:lvl8pPr indent="-406400" lvl="7" marL="3657600" rtl="0" algn="l">
              <a:lnSpc>
                <a:spcPct val="90000"/>
              </a:lnSpc>
              <a:spcBef>
                <a:spcPts val="1000"/>
              </a:spcBef>
              <a:spcAft>
                <a:spcPts val="0"/>
              </a:spcAft>
              <a:buClr>
                <a:schemeClr val="lt1"/>
              </a:buClr>
              <a:buSzPts val="2800"/>
              <a:buFont typeface="DM Sans"/>
              <a:buChar char="–"/>
              <a:defRPr sz="2800">
                <a:solidFill>
                  <a:schemeClr val="lt1"/>
                </a:solidFill>
              </a:defRPr>
            </a:lvl8pPr>
            <a:lvl9pPr indent="-406400" lvl="8" marL="4114800" rtl="0" algn="l">
              <a:lnSpc>
                <a:spcPct val="90000"/>
              </a:lnSpc>
              <a:spcBef>
                <a:spcPts val="1000"/>
              </a:spcBef>
              <a:spcAft>
                <a:spcPts val="0"/>
              </a:spcAft>
              <a:buClr>
                <a:schemeClr val="lt1"/>
              </a:buClr>
              <a:buSzPts val="2800"/>
              <a:buFont typeface="DM Sans"/>
              <a:buChar char="–"/>
              <a:defRPr sz="2800">
                <a:solidFill>
                  <a:schemeClr val="lt1"/>
                </a:solidFill>
              </a:defRPr>
            </a:lvl9pPr>
          </a:lstStyle>
          <a:p/>
        </p:txBody>
      </p:sp>
      <p:cxnSp>
        <p:nvCxnSpPr>
          <p:cNvPr id="200" name="Google Shape;200;p26"/>
          <p:cNvCxnSpPr/>
          <p:nvPr/>
        </p:nvCxnSpPr>
        <p:spPr>
          <a:xfrm>
            <a:off x="16167600" y="6857990"/>
            <a:ext cx="1522800" cy="0"/>
          </a:xfrm>
          <a:prstGeom prst="straightConnector1">
            <a:avLst/>
          </a:prstGeom>
          <a:noFill/>
          <a:ln cap="flat" cmpd="sng" w="19050">
            <a:solidFill>
              <a:srgbClr val="E2D5F5"/>
            </a:solidFill>
            <a:prstDash val="solid"/>
            <a:miter lim="800000"/>
            <a:headEnd len="sm" w="sm" type="none"/>
            <a:tailEnd len="sm" w="sm" type="none"/>
          </a:ln>
        </p:spPr>
      </p:cxnSp>
      <p:sp>
        <p:nvSpPr>
          <p:cNvPr id="201" name="Google Shape;201;p26"/>
          <p:cNvSpPr txBox="1"/>
          <p:nvPr>
            <p:ph type="ctrTitle"/>
          </p:nvPr>
        </p:nvSpPr>
        <p:spPr>
          <a:xfrm>
            <a:off x="983750" y="6076800"/>
            <a:ext cx="10636200" cy="5519700"/>
          </a:xfrm>
          <a:prstGeom prst="rect">
            <a:avLst/>
          </a:prstGeom>
          <a:noFill/>
          <a:ln>
            <a:noFill/>
          </a:ln>
        </p:spPr>
        <p:txBody>
          <a:bodyPr anchorCtr="0" anchor="t" bIns="0" lIns="0" spcFirstLastPara="1" rIns="0" wrap="square" tIns="0">
            <a:noAutofit/>
          </a:bodyPr>
          <a:lstStyle>
            <a:lvl1pPr lvl="0" rtl="0" algn="l">
              <a:lnSpc>
                <a:spcPct val="91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02" name="Google Shape;202;p26"/>
          <p:cNvSpPr txBox="1"/>
          <p:nvPr>
            <p:ph idx="2" type="subTitle"/>
          </p:nvPr>
        </p:nvSpPr>
        <p:spPr>
          <a:xfrm>
            <a:off x="947750" y="1314000"/>
            <a:ext cx="4859700" cy="984300"/>
          </a:xfrm>
          <a:prstGeom prst="rect">
            <a:avLst/>
          </a:prstGeom>
        </p:spPr>
        <p:txBody>
          <a:bodyPr anchorCtr="0" anchor="t" bIns="0" lIns="0" spcFirstLastPara="1" rIns="0" wrap="square" tIns="0">
            <a:noAutofit/>
          </a:bodyPr>
          <a:lstStyle>
            <a:lvl1pPr lvl="0" rtl="0">
              <a:spcBef>
                <a:spcPts val="1000"/>
              </a:spcBef>
              <a:spcAft>
                <a:spcPts val="0"/>
              </a:spcAft>
              <a:buClr>
                <a:schemeClr val="lt1"/>
              </a:buClr>
              <a:buSzPts val="2500"/>
              <a:buNone/>
              <a:defRPr sz="2500">
                <a:solidFill>
                  <a:schemeClr val="lt1"/>
                </a:solidFill>
              </a:defRPr>
            </a:lvl1pPr>
            <a:lvl2pPr lvl="1" rtl="0">
              <a:spcBef>
                <a:spcPts val="1000"/>
              </a:spcBef>
              <a:spcAft>
                <a:spcPts val="0"/>
              </a:spcAft>
              <a:buClr>
                <a:schemeClr val="lt1"/>
              </a:buClr>
              <a:buSzPts val="2500"/>
              <a:buNone/>
              <a:defRPr sz="2500">
                <a:solidFill>
                  <a:schemeClr val="lt1"/>
                </a:solidFill>
              </a:defRPr>
            </a:lvl2pPr>
            <a:lvl3pPr lvl="2" rtl="0">
              <a:spcBef>
                <a:spcPts val="1000"/>
              </a:spcBef>
              <a:spcAft>
                <a:spcPts val="0"/>
              </a:spcAft>
              <a:buClr>
                <a:schemeClr val="lt1"/>
              </a:buClr>
              <a:buSzPts val="2500"/>
              <a:buNone/>
              <a:defRPr sz="2500">
                <a:solidFill>
                  <a:schemeClr val="lt1"/>
                </a:solidFill>
              </a:defRPr>
            </a:lvl3pPr>
            <a:lvl4pPr lvl="3" rtl="0">
              <a:spcBef>
                <a:spcPts val="1000"/>
              </a:spcBef>
              <a:spcAft>
                <a:spcPts val="0"/>
              </a:spcAft>
              <a:buClr>
                <a:schemeClr val="lt1"/>
              </a:buClr>
              <a:buSzPts val="2500"/>
              <a:buNone/>
              <a:defRPr sz="2500">
                <a:solidFill>
                  <a:schemeClr val="lt1"/>
                </a:solidFill>
              </a:defRPr>
            </a:lvl4pPr>
            <a:lvl5pPr lvl="4" rtl="0">
              <a:spcBef>
                <a:spcPts val="1000"/>
              </a:spcBef>
              <a:spcAft>
                <a:spcPts val="0"/>
              </a:spcAft>
              <a:buClr>
                <a:schemeClr val="lt1"/>
              </a:buClr>
              <a:buSzPts val="2500"/>
              <a:buNone/>
              <a:defRPr sz="2500">
                <a:solidFill>
                  <a:schemeClr val="lt1"/>
                </a:solidFill>
              </a:defRPr>
            </a:lvl5pPr>
            <a:lvl6pPr lvl="5" rtl="0">
              <a:spcBef>
                <a:spcPts val="1000"/>
              </a:spcBef>
              <a:spcAft>
                <a:spcPts val="0"/>
              </a:spcAft>
              <a:buClr>
                <a:schemeClr val="lt1"/>
              </a:buClr>
              <a:buSzPts val="2500"/>
              <a:buNone/>
              <a:defRPr sz="2500">
                <a:solidFill>
                  <a:schemeClr val="lt1"/>
                </a:solidFill>
              </a:defRPr>
            </a:lvl6pPr>
            <a:lvl7pPr lvl="6" rtl="0">
              <a:spcBef>
                <a:spcPts val="1000"/>
              </a:spcBef>
              <a:spcAft>
                <a:spcPts val="0"/>
              </a:spcAft>
              <a:buClr>
                <a:schemeClr val="lt1"/>
              </a:buClr>
              <a:buSzPts val="2500"/>
              <a:buNone/>
              <a:defRPr sz="2500">
                <a:solidFill>
                  <a:schemeClr val="lt1"/>
                </a:solidFill>
              </a:defRPr>
            </a:lvl7pPr>
            <a:lvl8pPr lvl="7" rtl="0">
              <a:spcBef>
                <a:spcPts val="1000"/>
              </a:spcBef>
              <a:spcAft>
                <a:spcPts val="0"/>
              </a:spcAft>
              <a:buClr>
                <a:schemeClr val="lt1"/>
              </a:buClr>
              <a:buSzPts val="2500"/>
              <a:buNone/>
              <a:defRPr sz="2500">
                <a:solidFill>
                  <a:schemeClr val="lt1"/>
                </a:solidFill>
              </a:defRPr>
            </a:lvl8pPr>
            <a:lvl9pPr lvl="8" rtl="0">
              <a:spcBef>
                <a:spcPts val="1000"/>
              </a:spcBef>
              <a:spcAft>
                <a:spcPts val="0"/>
              </a:spcAft>
              <a:buClr>
                <a:schemeClr val="lt1"/>
              </a:buClr>
              <a:buSzPts val="2500"/>
              <a:buNone/>
              <a:defRPr sz="2500">
                <a:solidFill>
                  <a:schemeClr val="lt1"/>
                </a:solidFill>
              </a:defRPr>
            </a:lvl9pPr>
          </a:lstStyle>
          <a:p/>
        </p:txBody>
      </p:sp>
      <p:cxnSp>
        <p:nvCxnSpPr>
          <p:cNvPr id="203" name="Google Shape;203;p26"/>
          <p:cNvCxnSpPr/>
          <p:nvPr/>
        </p:nvCxnSpPr>
        <p:spPr>
          <a:xfrm>
            <a:off x="1017850" y="8694813"/>
            <a:ext cx="804000" cy="0"/>
          </a:xfrm>
          <a:prstGeom prst="straightConnector1">
            <a:avLst/>
          </a:prstGeom>
          <a:noFill/>
          <a:ln cap="flat" cmpd="sng" w="28575">
            <a:solidFill>
              <a:srgbClr val="A783DF"/>
            </a:solidFill>
            <a:prstDash val="solid"/>
            <a:miter lim="800000"/>
            <a:headEnd len="sm" w="sm" type="none"/>
            <a:tailEnd len="sm" w="sm" type="none"/>
          </a:ln>
        </p:spPr>
      </p:cxnSp>
      <p:sp>
        <p:nvSpPr>
          <p:cNvPr id="204" name="Google Shape;204;p26"/>
          <p:cNvSpPr/>
          <p:nvPr/>
        </p:nvSpPr>
        <p:spPr>
          <a:xfrm>
            <a:off x="1017850" y="5508575"/>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M Thank you Slide" showMasterSp="0">
  <p:cSld name="Thanks_1">
    <p:spTree>
      <p:nvGrpSpPr>
        <p:cNvPr id="205" name="Shape 205"/>
        <p:cNvGrpSpPr/>
        <p:nvPr/>
      </p:nvGrpSpPr>
      <p:grpSpPr>
        <a:xfrm>
          <a:off x="0" y="0"/>
          <a:ext cx="0" cy="0"/>
          <a:chOff x="0" y="0"/>
          <a:chExt cx="0" cy="0"/>
        </a:xfrm>
      </p:grpSpPr>
      <p:sp>
        <p:nvSpPr>
          <p:cNvPr id="206" name="Google Shape;206;p27"/>
          <p:cNvSpPr txBox="1"/>
          <p:nvPr>
            <p:ph idx="1" type="body"/>
          </p:nvPr>
        </p:nvSpPr>
        <p:spPr>
          <a:xfrm>
            <a:off x="16167600" y="5673600"/>
            <a:ext cx="7594500" cy="118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1000"/>
              </a:spcBef>
              <a:spcAft>
                <a:spcPts val="0"/>
              </a:spcAft>
              <a:buClr>
                <a:schemeClr val="accent1"/>
              </a:buClr>
              <a:buSzPts val="2800"/>
              <a:buFont typeface="DM Sans"/>
              <a:buNone/>
              <a:defRPr b="1" sz="2800">
                <a:solidFill>
                  <a:schemeClr val="accent1"/>
                </a:solidFill>
              </a:defRPr>
            </a:lvl1pPr>
            <a:lvl2pPr indent="-228600" lvl="1" marL="914400" rtl="0" algn="l">
              <a:lnSpc>
                <a:spcPct val="110000"/>
              </a:lnSpc>
              <a:spcBef>
                <a:spcPts val="0"/>
              </a:spcBef>
              <a:spcAft>
                <a:spcPts val="0"/>
              </a:spcAft>
              <a:buSzPts val="2800"/>
              <a:buNone/>
              <a:defRPr sz="2800"/>
            </a:lvl2pPr>
            <a:lvl3pPr indent="-228600" lvl="2" marL="1371600" rtl="0" algn="l">
              <a:lnSpc>
                <a:spcPct val="110000"/>
              </a:lnSpc>
              <a:spcBef>
                <a:spcPts val="4000"/>
              </a:spcBef>
              <a:spcAft>
                <a:spcPts val="0"/>
              </a:spcAft>
              <a:buSzPts val="2800"/>
              <a:buNone/>
              <a:defRPr sz="2800"/>
            </a:lvl3pPr>
            <a:lvl4pPr indent="-406400" lvl="3" marL="1828800" rtl="0" algn="l">
              <a:lnSpc>
                <a:spcPct val="118000"/>
              </a:lnSpc>
              <a:spcBef>
                <a:spcPts val="1000"/>
              </a:spcBef>
              <a:spcAft>
                <a:spcPts val="0"/>
              </a:spcAft>
              <a:buSzPts val="2800"/>
              <a:buChar char="–"/>
              <a:defRPr sz="2800"/>
            </a:lvl4pPr>
            <a:lvl5pPr indent="-406400" lvl="4" marL="2286000" rtl="0" algn="l">
              <a:lnSpc>
                <a:spcPct val="118000"/>
              </a:lnSpc>
              <a:spcBef>
                <a:spcPts val="1000"/>
              </a:spcBef>
              <a:spcAft>
                <a:spcPts val="0"/>
              </a:spcAft>
              <a:buSzPts val="2800"/>
              <a:buChar char="–"/>
              <a:defRPr sz="2800"/>
            </a:lvl5pPr>
            <a:lvl6pPr indent="-406400" lvl="5" marL="2743200" rtl="0" algn="l">
              <a:lnSpc>
                <a:spcPct val="90000"/>
              </a:lnSpc>
              <a:spcBef>
                <a:spcPts val="1000"/>
              </a:spcBef>
              <a:spcAft>
                <a:spcPts val="0"/>
              </a:spcAft>
              <a:buSzPts val="2800"/>
              <a:buFont typeface="DM Sans"/>
              <a:buChar char="–"/>
              <a:defRPr sz="2800"/>
            </a:lvl6pPr>
            <a:lvl7pPr indent="-406400" lvl="6" marL="3200400" rtl="0" algn="l">
              <a:lnSpc>
                <a:spcPct val="90000"/>
              </a:lnSpc>
              <a:spcBef>
                <a:spcPts val="1000"/>
              </a:spcBef>
              <a:spcAft>
                <a:spcPts val="0"/>
              </a:spcAft>
              <a:buSzPts val="2800"/>
              <a:buFont typeface="DM Sans"/>
              <a:buChar char="–"/>
              <a:defRPr sz="2800"/>
            </a:lvl7pPr>
            <a:lvl8pPr indent="-406400" lvl="7" marL="3657600" rtl="0" algn="l">
              <a:lnSpc>
                <a:spcPct val="90000"/>
              </a:lnSpc>
              <a:spcBef>
                <a:spcPts val="1000"/>
              </a:spcBef>
              <a:spcAft>
                <a:spcPts val="0"/>
              </a:spcAft>
              <a:buSzPts val="2800"/>
              <a:buFont typeface="DM Sans"/>
              <a:buChar char="–"/>
              <a:defRPr sz="2800"/>
            </a:lvl8pPr>
            <a:lvl9pPr indent="-406400" lvl="8" marL="4114800" rtl="0" algn="l">
              <a:lnSpc>
                <a:spcPct val="90000"/>
              </a:lnSpc>
              <a:spcBef>
                <a:spcPts val="1000"/>
              </a:spcBef>
              <a:spcAft>
                <a:spcPts val="0"/>
              </a:spcAft>
              <a:buSzPts val="2800"/>
              <a:buFont typeface="DM Sans"/>
              <a:buChar char="–"/>
              <a:defRPr sz="2800"/>
            </a:lvl9pPr>
          </a:lstStyle>
          <a:p/>
        </p:txBody>
      </p:sp>
      <p:cxnSp>
        <p:nvCxnSpPr>
          <p:cNvPr id="207" name="Google Shape;207;p27"/>
          <p:cNvCxnSpPr/>
          <p:nvPr/>
        </p:nvCxnSpPr>
        <p:spPr>
          <a:xfrm>
            <a:off x="16167600" y="6857990"/>
            <a:ext cx="1522800" cy="0"/>
          </a:xfrm>
          <a:prstGeom prst="straightConnector1">
            <a:avLst/>
          </a:prstGeom>
          <a:noFill/>
          <a:ln cap="flat" cmpd="sng" w="19050">
            <a:solidFill>
              <a:srgbClr val="834EFF"/>
            </a:solidFill>
            <a:prstDash val="solid"/>
            <a:miter lim="800000"/>
            <a:headEnd len="sm" w="sm" type="none"/>
            <a:tailEnd len="sm" w="sm" type="none"/>
          </a:ln>
        </p:spPr>
      </p:cxnSp>
      <p:sp>
        <p:nvSpPr>
          <p:cNvPr id="208" name="Google Shape;208;p27"/>
          <p:cNvSpPr txBox="1"/>
          <p:nvPr>
            <p:ph type="ctrTitle"/>
          </p:nvPr>
        </p:nvSpPr>
        <p:spPr>
          <a:xfrm>
            <a:off x="983750" y="6076800"/>
            <a:ext cx="10636200" cy="5519700"/>
          </a:xfrm>
          <a:prstGeom prst="rect">
            <a:avLst/>
          </a:prstGeom>
          <a:noFill/>
          <a:ln>
            <a:noFill/>
          </a:ln>
        </p:spPr>
        <p:txBody>
          <a:bodyPr anchorCtr="0" anchor="t" bIns="0" lIns="0" spcFirstLastPara="1" rIns="0" wrap="square" tIns="0">
            <a:noAutofit/>
          </a:bodyPr>
          <a:lstStyle>
            <a:lvl1pPr lvl="0" rtl="0" algn="l">
              <a:lnSpc>
                <a:spcPct val="91000"/>
              </a:lnSpc>
              <a:spcBef>
                <a:spcPts val="0"/>
              </a:spcBef>
              <a:spcAft>
                <a:spcPts val="0"/>
              </a:spcAft>
              <a:buSzPts val="15000"/>
              <a:buFont typeface="DM Serif Display"/>
              <a:buNone/>
              <a:defRPr sz="15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09" name="Google Shape;209;p27"/>
          <p:cNvSpPr txBox="1"/>
          <p:nvPr>
            <p:ph idx="2" type="subTitle"/>
          </p:nvPr>
        </p:nvSpPr>
        <p:spPr>
          <a:xfrm>
            <a:off x="947750" y="1314000"/>
            <a:ext cx="4859700" cy="984300"/>
          </a:xfrm>
          <a:prstGeom prst="rect">
            <a:avLst/>
          </a:prstGeom>
        </p:spPr>
        <p:txBody>
          <a:bodyPr anchorCtr="0" anchor="t" bIns="0" lIns="0" spcFirstLastPara="1" rIns="0" wrap="square" tIns="0">
            <a:noAutofit/>
          </a:bodyPr>
          <a:lstStyle>
            <a:lvl1pPr lvl="0" rtl="0">
              <a:spcBef>
                <a:spcPts val="1000"/>
              </a:spcBef>
              <a:spcAft>
                <a:spcPts val="0"/>
              </a:spcAft>
              <a:buSzPts val="2500"/>
              <a:buNone/>
              <a:defRPr sz="2500"/>
            </a:lvl1pPr>
            <a:lvl2pPr lvl="1" rtl="0">
              <a:spcBef>
                <a:spcPts val="1000"/>
              </a:spcBef>
              <a:spcAft>
                <a:spcPts val="0"/>
              </a:spcAft>
              <a:buSzPts val="2500"/>
              <a:buNone/>
              <a:defRPr sz="2500"/>
            </a:lvl2pPr>
            <a:lvl3pPr lvl="2" rtl="0">
              <a:spcBef>
                <a:spcPts val="1000"/>
              </a:spcBef>
              <a:spcAft>
                <a:spcPts val="0"/>
              </a:spcAft>
              <a:buSzPts val="2500"/>
              <a:buNone/>
              <a:defRPr sz="2500"/>
            </a:lvl3pPr>
            <a:lvl4pPr lvl="3" rtl="0">
              <a:spcBef>
                <a:spcPts val="1000"/>
              </a:spcBef>
              <a:spcAft>
                <a:spcPts val="0"/>
              </a:spcAft>
              <a:buSzPts val="2500"/>
              <a:buNone/>
              <a:defRPr sz="2500"/>
            </a:lvl4pPr>
            <a:lvl5pPr lvl="4" rtl="0">
              <a:spcBef>
                <a:spcPts val="1000"/>
              </a:spcBef>
              <a:spcAft>
                <a:spcPts val="0"/>
              </a:spcAft>
              <a:buSzPts val="2500"/>
              <a:buNone/>
              <a:defRPr sz="2500"/>
            </a:lvl5pPr>
            <a:lvl6pPr lvl="5" rtl="0">
              <a:spcBef>
                <a:spcPts val="1000"/>
              </a:spcBef>
              <a:spcAft>
                <a:spcPts val="0"/>
              </a:spcAft>
              <a:buSzPts val="2500"/>
              <a:buNone/>
              <a:defRPr sz="2500"/>
            </a:lvl6pPr>
            <a:lvl7pPr lvl="6" rtl="0">
              <a:spcBef>
                <a:spcPts val="1000"/>
              </a:spcBef>
              <a:spcAft>
                <a:spcPts val="0"/>
              </a:spcAft>
              <a:buSzPts val="2500"/>
              <a:buNone/>
              <a:defRPr sz="2500"/>
            </a:lvl7pPr>
            <a:lvl8pPr lvl="7" rtl="0">
              <a:spcBef>
                <a:spcPts val="1000"/>
              </a:spcBef>
              <a:spcAft>
                <a:spcPts val="0"/>
              </a:spcAft>
              <a:buSzPts val="2500"/>
              <a:buNone/>
              <a:defRPr sz="2500"/>
            </a:lvl8pPr>
            <a:lvl9pPr lvl="8" rtl="0">
              <a:spcBef>
                <a:spcPts val="1000"/>
              </a:spcBef>
              <a:spcAft>
                <a:spcPts val="0"/>
              </a:spcAft>
              <a:buSzPts val="2500"/>
              <a:buNone/>
              <a:defRPr sz="2500"/>
            </a:lvl9pPr>
          </a:lstStyle>
          <a:p/>
        </p:txBody>
      </p:sp>
      <p:cxnSp>
        <p:nvCxnSpPr>
          <p:cNvPr id="210" name="Google Shape;210;p27"/>
          <p:cNvCxnSpPr/>
          <p:nvPr/>
        </p:nvCxnSpPr>
        <p:spPr>
          <a:xfrm>
            <a:off x="1017850" y="8694813"/>
            <a:ext cx="804000" cy="0"/>
          </a:xfrm>
          <a:prstGeom prst="straightConnector1">
            <a:avLst/>
          </a:prstGeom>
          <a:noFill/>
          <a:ln cap="flat" cmpd="sng" w="19050">
            <a:solidFill>
              <a:schemeClr val="accent1"/>
            </a:solidFill>
            <a:prstDash val="solid"/>
            <a:miter lim="800000"/>
            <a:headEnd len="sm" w="sm" type="none"/>
            <a:tailEnd len="sm" w="sm" type="none"/>
          </a:ln>
        </p:spPr>
      </p:cxnSp>
      <p:sp>
        <p:nvSpPr>
          <p:cNvPr id="211" name="Google Shape;211;p27"/>
          <p:cNvSpPr/>
          <p:nvPr/>
        </p:nvSpPr>
        <p:spPr>
          <a:xfrm>
            <a:off x="1017850" y="5508575"/>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12" name="Google Shape;212;p27"/>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Thank you Slide 1 -v2" showMasterSp="0">
  <p:cSld name="Thanks_3">
    <p:bg>
      <p:bgPr>
        <a:solidFill>
          <a:schemeClr val="dk2"/>
        </a:solidFill>
      </p:bgPr>
    </p:bg>
    <p:spTree>
      <p:nvGrpSpPr>
        <p:cNvPr id="213" name="Shape 213"/>
        <p:cNvGrpSpPr/>
        <p:nvPr/>
      </p:nvGrpSpPr>
      <p:grpSpPr>
        <a:xfrm>
          <a:off x="0" y="0"/>
          <a:ext cx="0" cy="0"/>
          <a:chOff x="0" y="0"/>
          <a:chExt cx="0" cy="0"/>
        </a:xfrm>
      </p:grpSpPr>
      <p:sp>
        <p:nvSpPr>
          <p:cNvPr id="214" name="Google Shape;214;p28"/>
          <p:cNvSpPr txBox="1"/>
          <p:nvPr>
            <p:ph type="ctrTitle"/>
          </p:nvPr>
        </p:nvSpPr>
        <p:spPr>
          <a:xfrm>
            <a:off x="983750" y="6076800"/>
            <a:ext cx="10636200" cy="2618100"/>
          </a:xfrm>
          <a:prstGeom prst="rect">
            <a:avLst/>
          </a:prstGeom>
          <a:noFill/>
          <a:ln>
            <a:noFill/>
          </a:ln>
        </p:spPr>
        <p:txBody>
          <a:bodyPr anchorCtr="0" anchor="t" bIns="0" lIns="0" spcFirstLastPara="1" rIns="0" wrap="square" tIns="0">
            <a:noAutofit/>
          </a:bodyPr>
          <a:lstStyle>
            <a:lvl1pPr lvl="0" rtl="0" algn="l">
              <a:lnSpc>
                <a:spcPct val="91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15" name="Google Shape;215;p28"/>
          <p:cNvSpPr txBox="1"/>
          <p:nvPr>
            <p:ph idx="1" type="subTitle"/>
          </p:nvPr>
        </p:nvSpPr>
        <p:spPr>
          <a:xfrm>
            <a:off x="947750" y="1314000"/>
            <a:ext cx="4859700" cy="984300"/>
          </a:xfrm>
          <a:prstGeom prst="rect">
            <a:avLst/>
          </a:prstGeom>
        </p:spPr>
        <p:txBody>
          <a:bodyPr anchorCtr="0" anchor="t" bIns="0" lIns="0" spcFirstLastPara="1" rIns="0" wrap="square" tIns="0">
            <a:noAutofit/>
          </a:bodyPr>
          <a:lstStyle>
            <a:lvl1pPr lvl="0" rtl="0">
              <a:spcBef>
                <a:spcPts val="1000"/>
              </a:spcBef>
              <a:spcAft>
                <a:spcPts val="0"/>
              </a:spcAft>
              <a:buClr>
                <a:schemeClr val="lt1"/>
              </a:buClr>
              <a:buSzPts val="2500"/>
              <a:buNone/>
              <a:defRPr sz="2500">
                <a:solidFill>
                  <a:schemeClr val="lt1"/>
                </a:solidFill>
              </a:defRPr>
            </a:lvl1pPr>
            <a:lvl2pPr lvl="1" rtl="0">
              <a:spcBef>
                <a:spcPts val="1000"/>
              </a:spcBef>
              <a:spcAft>
                <a:spcPts val="0"/>
              </a:spcAft>
              <a:buClr>
                <a:schemeClr val="lt1"/>
              </a:buClr>
              <a:buSzPts val="2500"/>
              <a:buNone/>
              <a:defRPr sz="2500">
                <a:solidFill>
                  <a:schemeClr val="lt1"/>
                </a:solidFill>
              </a:defRPr>
            </a:lvl2pPr>
            <a:lvl3pPr lvl="2" rtl="0">
              <a:spcBef>
                <a:spcPts val="1000"/>
              </a:spcBef>
              <a:spcAft>
                <a:spcPts val="0"/>
              </a:spcAft>
              <a:buClr>
                <a:schemeClr val="lt1"/>
              </a:buClr>
              <a:buSzPts val="2500"/>
              <a:buNone/>
              <a:defRPr sz="2500">
                <a:solidFill>
                  <a:schemeClr val="lt1"/>
                </a:solidFill>
              </a:defRPr>
            </a:lvl3pPr>
            <a:lvl4pPr lvl="3" rtl="0">
              <a:spcBef>
                <a:spcPts val="1000"/>
              </a:spcBef>
              <a:spcAft>
                <a:spcPts val="0"/>
              </a:spcAft>
              <a:buClr>
                <a:schemeClr val="lt1"/>
              </a:buClr>
              <a:buSzPts val="2500"/>
              <a:buNone/>
              <a:defRPr sz="2500">
                <a:solidFill>
                  <a:schemeClr val="lt1"/>
                </a:solidFill>
              </a:defRPr>
            </a:lvl4pPr>
            <a:lvl5pPr lvl="4" rtl="0">
              <a:spcBef>
                <a:spcPts val="1000"/>
              </a:spcBef>
              <a:spcAft>
                <a:spcPts val="0"/>
              </a:spcAft>
              <a:buClr>
                <a:schemeClr val="lt1"/>
              </a:buClr>
              <a:buSzPts val="2500"/>
              <a:buNone/>
              <a:defRPr sz="2500">
                <a:solidFill>
                  <a:schemeClr val="lt1"/>
                </a:solidFill>
              </a:defRPr>
            </a:lvl5pPr>
            <a:lvl6pPr lvl="5" rtl="0">
              <a:spcBef>
                <a:spcPts val="1000"/>
              </a:spcBef>
              <a:spcAft>
                <a:spcPts val="0"/>
              </a:spcAft>
              <a:buClr>
                <a:schemeClr val="lt1"/>
              </a:buClr>
              <a:buSzPts val="2500"/>
              <a:buNone/>
              <a:defRPr sz="2500">
                <a:solidFill>
                  <a:schemeClr val="lt1"/>
                </a:solidFill>
              </a:defRPr>
            </a:lvl6pPr>
            <a:lvl7pPr lvl="6" rtl="0">
              <a:spcBef>
                <a:spcPts val="1000"/>
              </a:spcBef>
              <a:spcAft>
                <a:spcPts val="0"/>
              </a:spcAft>
              <a:buClr>
                <a:schemeClr val="lt1"/>
              </a:buClr>
              <a:buSzPts val="2500"/>
              <a:buNone/>
              <a:defRPr sz="2500">
                <a:solidFill>
                  <a:schemeClr val="lt1"/>
                </a:solidFill>
              </a:defRPr>
            </a:lvl7pPr>
            <a:lvl8pPr lvl="7" rtl="0">
              <a:spcBef>
                <a:spcPts val="1000"/>
              </a:spcBef>
              <a:spcAft>
                <a:spcPts val="0"/>
              </a:spcAft>
              <a:buClr>
                <a:schemeClr val="lt1"/>
              </a:buClr>
              <a:buSzPts val="2500"/>
              <a:buNone/>
              <a:defRPr sz="2500">
                <a:solidFill>
                  <a:schemeClr val="lt1"/>
                </a:solidFill>
              </a:defRPr>
            </a:lvl8pPr>
            <a:lvl9pPr lvl="8" rtl="0">
              <a:spcBef>
                <a:spcPts val="1000"/>
              </a:spcBef>
              <a:spcAft>
                <a:spcPts val="0"/>
              </a:spcAft>
              <a:buClr>
                <a:schemeClr val="lt1"/>
              </a:buClr>
              <a:buSzPts val="2500"/>
              <a:buNone/>
              <a:defRPr sz="2500">
                <a:solidFill>
                  <a:schemeClr val="lt1"/>
                </a:solidFill>
              </a:defRPr>
            </a:lvl9pPr>
          </a:lstStyle>
          <a:p/>
        </p:txBody>
      </p:sp>
      <p:cxnSp>
        <p:nvCxnSpPr>
          <p:cNvPr id="216" name="Google Shape;216;p28"/>
          <p:cNvCxnSpPr/>
          <p:nvPr/>
        </p:nvCxnSpPr>
        <p:spPr>
          <a:xfrm>
            <a:off x="1017850" y="11596488"/>
            <a:ext cx="804000" cy="0"/>
          </a:xfrm>
          <a:prstGeom prst="straightConnector1">
            <a:avLst/>
          </a:prstGeom>
          <a:noFill/>
          <a:ln cap="flat" cmpd="sng" w="28575">
            <a:solidFill>
              <a:srgbClr val="A783DF"/>
            </a:solidFill>
            <a:prstDash val="solid"/>
            <a:miter lim="800000"/>
            <a:headEnd len="sm" w="sm" type="none"/>
            <a:tailEnd len="sm" w="sm" type="none"/>
          </a:ln>
        </p:spPr>
      </p:cxnSp>
      <p:sp>
        <p:nvSpPr>
          <p:cNvPr id="217" name="Google Shape;217;p28"/>
          <p:cNvSpPr/>
          <p:nvPr/>
        </p:nvSpPr>
        <p:spPr>
          <a:xfrm>
            <a:off x="1017850" y="5508575"/>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18" name="Google Shape;218;p28"/>
          <p:cNvSpPr txBox="1"/>
          <p:nvPr>
            <p:ph idx="2" type="body"/>
          </p:nvPr>
        </p:nvSpPr>
        <p:spPr>
          <a:xfrm>
            <a:off x="1017850" y="10412100"/>
            <a:ext cx="11047200" cy="118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1000"/>
              </a:spcBef>
              <a:spcAft>
                <a:spcPts val="0"/>
              </a:spcAft>
              <a:buClr>
                <a:schemeClr val="lt1"/>
              </a:buClr>
              <a:buSzPts val="2800"/>
              <a:buFont typeface="DM Sans"/>
              <a:buNone/>
              <a:defRPr b="1" sz="2800">
                <a:solidFill>
                  <a:schemeClr val="lt1"/>
                </a:solidFill>
              </a:defRPr>
            </a:lvl1pPr>
            <a:lvl2pPr indent="-228600" lvl="1" marL="914400" rtl="0" algn="l">
              <a:lnSpc>
                <a:spcPct val="110000"/>
              </a:lnSpc>
              <a:spcBef>
                <a:spcPts val="0"/>
              </a:spcBef>
              <a:spcAft>
                <a:spcPts val="0"/>
              </a:spcAft>
              <a:buClr>
                <a:schemeClr val="lt1"/>
              </a:buClr>
              <a:buSzPts val="2800"/>
              <a:buNone/>
              <a:defRPr sz="2800">
                <a:solidFill>
                  <a:schemeClr val="lt1"/>
                </a:solidFill>
              </a:defRPr>
            </a:lvl2pPr>
            <a:lvl3pPr indent="-228600" lvl="2" marL="1371600" rtl="0" algn="l">
              <a:lnSpc>
                <a:spcPct val="110000"/>
              </a:lnSpc>
              <a:spcBef>
                <a:spcPts val="4000"/>
              </a:spcBef>
              <a:spcAft>
                <a:spcPts val="0"/>
              </a:spcAft>
              <a:buClr>
                <a:schemeClr val="lt1"/>
              </a:buClr>
              <a:buSzPts val="2800"/>
              <a:buNone/>
              <a:defRPr sz="2800">
                <a:solidFill>
                  <a:schemeClr val="lt1"/>
                </a:solidFill>
              </a:defRPr>
            </a:lvl3pPr>
            <a:lvl4pPr indent="-406400" lvl="3" marL="1828800" rtl="0" algn="l">
              <a:lnSpc>
                <a:spcPct val="118000"/>
              </a:lnSpc>
              <a:spcBef>
                <a:spcPts val="1000"/>
              </a:spcBef>
              <a:spcAft>
                <a:spcPts val="0"/>
              </a:spcAft>
              <a:buClr>
                <a:schemeClr val="lt1"/>
              </a:buClr>
              <a:buSzPts val="2800"/>
              <a:buChar char="–"/>
              <a:defRPr sz="2800">
                <a:solidFill>
                  <a:schemeClr val="lt1"/>
                </a:solidFill>
              </a:defRPr>
            </a:lvl4pPr>
            <a:lvl5pPr indent="-406400" lvl="4" marL="2286000" rtl="0" algn="l">
              <a:lnSpc>
                <a:spcPct val="118000"/>
              </a:lnSpc>
              <a:spcBef>
                <a:spcPts val="1000"/>
              </a:spcBef>
              <a:spcAft>
                <a:spcPts val="0"/>
              </a:spcAft>
              <a:buClr>
                <a:schemeClr val="lt1"/>
              </a:buClr>
              <a:buSzPts val="2800"/>
              <a:buChar char="–"/>
              <a:defRPr sz="2800">
                <a:solidFill>
                  <a:schemeClr val="lt1"/>
                </a:solidFill>
              </a:defRPr>
            </a:lvl5pPr>
            <a:lvl6pPr indent="-406400" lvl="5" marL="2743200" rtl="0" algn="l">
              <a:lnSpc>
                <a:spcPct val="90000"/>
              </a:lnSpc>
              <a:spcBef>
                <a:spcPts val="1000"/>
              </a:spcBef>
              <a:spcAft>
                <a:spcPts val="0"/>
              </a:spcAft>
              <a:buClr>
                <a:schemeClr val="lt1"/>
              </a:buClr>
              <a:buSzPts val="2800"/>
              <a:buFont typeface="DM Sans"/>
              <a:buChar char="–"/>
              <a:defRPr sz="2800">
                <a:solidFill>
                  <a:schemeClr val="lt1"/>
                </a:solidFill>
              </a:defRPr>
            </a:lvl6pPr>
            <a:lvl7pPr indent="-406400" lvl="6" marL="3200400" rtl="0" algn="l">
              <a:lnSpc>
                <a:spcPct val="90000"/>
              </a:lnSpc>
              <a:spcBef>
                <a:spcPts val="1000"/>
              </a:spcBef>
              <a:spcAft>
                <a:spcPts val="0"/>
              </a:spcAft>
              <a:buClr>
                <a:schemeClr val="lt1"/>
              </a:buClr>
              <a:buSzPts val="2800"/>
              <a:buFont typeface="DM Sans"/>
              <a:buChar char="–"/>
              <a:defRPr sz="2800">
                <a:solidFill>
                  <a:schemeClr val="lt1"/>
                </a:solidFill>
              </a:defRPr>
            </a:lvl7pPr>
            <a:lvl8pPr indent="-406400" lvl="7" marL="3657600" rtl="0" algn="l">
              <a:lnSpc>
                <a:spcPct val="90000"/>
              </a:lnSpc>
              <a:spcBef>
                <a:spcPts val="1000"/>
              </a:spcBef>
              <a:spcAft>
                <a:spcPts val="0"/>
              </a:spcAft>
              <a:buClr>
                <a:schemeClr val="lt1"/>
              </a:buClr>
              <a:buSzPts val="2800"/>
              <a:buFont typeface="DM Sans"/>
              <a:buChar char="–"/>
              <a:defRPr sz="2800">
                <a:solidFill>
                  <a:schemeClr val="lt1"/>
                </a:solidFill>
              </a:defRPr>
            </a:lvl8pPr>
            <a:lvl9pPr indent="-406400" lvl="8" marL="4114800" rtl="0" algn="l">
              <a:lnSpc>
                <a:spcPct val="90000"/>
              </a:lnSpc>
              <a:spcBef>
                <a:spcPts val="1000"/>
              </a:spcBef>
              <a:spcAft>
                <a:spcPts val="0"/>
              </a:spcAft>
              <a:buClr>
                <a:schemeClr val="lt1"/>
              </a:buClr>
              <a:buSzPts val="2800"/>
              <a:buFont typeface="DM Sans"/>
              <a:buChar char="–"/>
              <a:defRPr sz="2800">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ndigo Thank you Slide 1 -v2" showMasterSp="0">
  <p:cSld name="Thanks_2_1">
    <p:bg>
      <p:bgPr>
        <a:solidFill>
          <a:schemeClr val="accent1"/>
        </a:solidFill>
      </p:bgPr>
    </p:bg>
    <p:spTree>
      <p:nvGrpSpPr>
        <p:cNvPr id="219" name="Shape 219"/>
        <p:cNvGrpSpPr/>
        <p:nvPr/>
      </p:nvGrpSpPr>
      <p:grpSpPr>
        <a:xfrm>
          <a:off x="0" y="0"/>
          <a:ext cx="0" cy="0"/>
          <a:chOff x="0" y="0"/>
          <a:chExt cx="0" cy="0"/>
        </a:xfrm>
      </p:grpSpPr>
      <p:sp>
        <p:nvSpPr>
          <p:cNvPr id="220" name="Google Shape;220;p29"/>
          <p:cNvSpPr txBox="1"/>
          <p:nvPr>
            <p:ph idx="1" type="subTitle"/>
          </p:nvPr>
        </p:nvSpPr>
        <p:spPr>
          <a:xfrm>
            <a:off x="947750" y="1314000"/>
            <a:ext cx="4859700" cy="984300"/>
          </a:xfrm>
          <a:prstGeom prst="rect">
            <a:avLst/>
          </a:prstGeom>
        </p:spPr>
        <p:txBody>
          <a:bodyPr anchorCtr="0" anchor="t" bIns="0" lIns="0" spcFirstLastPara="1" rIns="0" wrap="square" tIns="0">
            <a:noAutofit/>
          </a:bodyPr>
          <a:lstStyle>
            <a:lvl1pPr lvl="0" rtl="0">
              <a:spcBef>
                <a:spcPts val="1000"/>
              </a:spcBef>
              <a:spcAft>
                <a:spcPts val="0"/>
              </a:spcAft>
              <a:buClr>
                <a:schemeClr val="lt1"/>
              </a:buClr>
              <a:buSzPts val="2500"/>
              <a:buNone/>
              <a:defRPr sz="2500">
                <a:solidFill>
                  <a:schemeClr val="lt1"/>
                </a:solidFill>
              </a:defRPr>
            </a:lvl1pPr>
            <a:lvl2pPr lvl="1" rtl="0">
              <a:spcBef>
                <a:spcPts val="1000"/>
              </a:spcBef>
              <a:spcAft>
                <a:spcPts val="0"/>
              </a:spcAft>
              <a:buClr>
                <a:schemeClr val="lt1"/>
              </a:buClr>
              <a:buSzPts val="2500"/>
              <a:buNone/>
              <a:defRPr sz="2500">
                <a:solidFill>
                  <a:schemeClr val="lt1"/>
                </a:solidFill>
              </a:defRPr>
            </a:lvl2pPr>
            <a:lvl3pPr lvl="2" rtl="0">
              <a:spcBef>
                <a:spcPts val="1000"/>
              </a:spcBef>
              <a:spcAft>
                <a:spcPts val="0"/>
              </a:spcAft>
              <a:buClr>
                <a:schemeClr val="lt1"/>
              </a:buClr>
              <a:buSzPts val="2500"/>
              <a:buNone/>
              <a:defRPr sz="2500">
                <a:solidFill>
                  <a:schemeClr val="lt1"/>
                </a:solidFill>
              </a:defRPr>
            </a:lvl3pPr>
            <a:lvl4pPr lvl="3" rtl="0">
              <a:spcBef>
                <a:spcPts val="1000"/>
              </a:spcBef>
              <a:spcAft>
                <a:spcPts val="0"/>
              </a:spcAft>
              <a:buClr>
                <a:schemeClr val="lt1"/>
              </a:buClr>
              <a:buSzPts val="2500"/>
              <a:buNone/>
              <a:defRPr sz="2500">
                <a:solidFill>
                  <a:schemeClr val="lt1"/>
                </a:solidFill>
              </a:defRPr>
            </a:lvl4pPr>
            <a:lvl5pPr lvl="4" rtl="0">
              <a:spcBef>
                <a:spcPts val="1000"/>
              </a:spcBef>
              <a:spcAft>
                <a:spcPts val="0"/>
              </a:spcAft>
              <a:buClr>
                <a:schemeClr val="lt1"/>
              </a:buClr>
              <a:buSzPts val="2500"/>
              <a:buNone/>
              <a:defRPr sz="2500">
                <a:solidFill>
                  <a:schemeClr val="lt1"/>
                </a:solidFill>
              </a:defRPr>
            </a:lvl5pPr>
            <a:lvl6pPr lvl="5" rtl="0">
              <a:spcBef>
                <a:spcPts val="1000"/>
              </a:spcBef>
              <a:spcAft>
                <a:spcPts val="0"/>
              </a:spcAft>
              <a:buClr>
                <a:schemeClr val="lt1"/>
              </a:buClr>
              <a:buSzPts val="2500"/>
              <a:buNone/>
              <a:defRPr sz="2500">
                <a:solidFill>
                  <a:schemeClr val="lt1"/>
                </a:solidFill>
              </a:defRPr>
            </a:lvl6pPr>
            <a:lvl7pPr lvl="6" rtl="0">
              <a:spcBef>
                <a:spcPts val="1000"/>
              </a:spcBef>
              <a:spcAft>
                <a:spcPts val="0"/>
              </a:spcAft>
              <a:buClr>
                <a:schemeClr val="lt1"/>
              </a:buClr>
              <a:buSzPts val="2500"/>
              <a:buNone/>
              <a:defRPr sz="2500">
                <a:solidFill>
                  <a:schemeClr val="lt1"/>
                </a:solidFill>
              </a:defRPr>
            </a:lvl7pPr>
            <a:lvl8pPr lvl="7" rtl="0">
              <a:spcBef>
                <a:spcPts val="1000"/>
              </a:spcBef>
              <a:spcAft>
                <a:spcPts val="0"/>
              </a:spcAft>
              <a:buClr>
                <a:schemeClr val="lt1"/>
              </a:buClr>
              <a:buSzPts val="2500"/>
              <a:buNone/>
              <a:defRPr sz="2500">
                <a:solidFill>
                  <a:schemeClr val="lt1"/>
                </a:solidFill>
              </a:defRPr>
            </a:lvl8pPr>
            <a:lvl9pPr lvl="8" rtl="0">
              <a:spcBef>
                <a:spcPts val="1000"/>
              </a:spcBef>
              <a:spcAft>
                <a:spcPts val="0"/>
              </a:spcAft>
              <a:buClr>
                <a:schemeClr val="lt1"/>
              </a:buClr>
              <a:buSzPts val="2500"/>
              <a:buNone/>
              <a:defRPr sz="2500">
                <a:solidFill>
                  <a:schemeClr val="lt1"/>
                </a:solidFill>
              </a:defRPr>
            </a:lvl9pPr>
          </a:lstStyle>
          <a:p/>
        </p:txBody>
      </p:sp>
      <p:sp>
        <p:nvSpPr>
          <p:cNvPr id="221" name="Google Shape;221;p29"/>
          <p:cNvSpPr/>
          <p:nvPr/>
        </p:nvSpPr>
        <p:spPr>
          <a:xfrm>
            <a:off x="1017850" y="5508575"/>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22" name="Google Shape;222;p29"/>
          <p:cNvSpPr txBox="1"/>
          <p:nvPr>
            <p:ph type="ctrTitle"/>
          </p:nvPr>
        </p:nvSpPr>
        <p:spPr>
          <a:xfrm>
            <a:off x="983750" y="6076800"/>
            <a:ext cx="10636200" cy="2618100"/>
          </a:xfrm>
          <a:prstGeom prst="rect">
            <a:avLst/>
          </a:prstGeom>
          <a:noFill/>
          <a:ln>
            <a:noFill/>
          </a:ln>
        </p:spPr>
        <p:txBody>
          <a:bodyPr anchorCtr="0" anchor="t" bIns="0" lIns="0" spcFirstLastPara="1" rIns="0" wrap="square" tIns="0">
            <a:noAutofit/>
          </a:bodyPr>
          <a:lstStyle>
            <a:lvl1pPr lvl="0" rtl="0" algn="l">
              <a:lnSpc>
                <a:spcPct val="91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cxnSp>
        <p:nvCxnSpPr>
          <p:cNvPr id="223" name="Google Shape;223;p29"/>
          <p:cNvCxnSpPr/>
          <p:nvPr/>
        </p:nvCxnSpPr>
        <p:spPr>
          <a:xfrm>
            <a:off x="1017850" y="11596488"/>
            <a:ext cx="804000" cy="0"/>
          </a:xfrm>
          <a:prstGeom prst="straightConnector1">
            <a:avLst/>
          </a:prstGeom>
          <a:noFill/>
          <a:ln cap="flat" cmpd="sng" w="28575">
            <a:solidFill>
              <a:srgbClr val="A783DF"/>
            </a:solidFill>
            <a:prstDash val="solid"/>
            <a:miter lim="800000"/>
            <a:headEnd len="sm" w="sm" type="none"/>
            <a:tailEnd len="sm" w="sm" type="none"/>
          </a:ln>
        </p:spPr>
      </p:cxnSp>
      <p:sp>
        <p:nvSpPr>
          <p:cNvPr id="224" name="Google Shape;224;p29"/>
          <p:cNvSpPr txBox="1"/>
          <p:nvPr>
            <p:ph idx="2" type="body"/>
          </p:nvPr>
        </p:nvSpPr>
        <p:spPr>
          <a:xfrm>
            <a:off x="1017850" y="10412100"/>
            <a:ext cx="11047200" cy="118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1000"/>
              </a:spcBef>
              <a:spcAft>
                <a:spcPts val="0"/>
              </a:spcAft>
              <a:buClr>
                <a:schemeClr val="lt1"/>
              </a:buClr>
              <a:buSzPts val="2800"/>
              <a:buFont typeface="DM Sans"/>
              <a:buNone/>
              <a:defRPr b="1" sz="2800">
                <a:solidFill>
                  <a:schemeClr val="lt1"/>
                </a:solidFill>
              </a:defRPr>
            </a:lvl1pPr>
            <a:lvl2pPr indent="-228600" lvl="1" marL="914400" rtl="0" algn="l">
              <a:lnSpc>
                <a:spcPct val="110000"/>
              </a:lnSpc>
              <a:spcBef>
                <a:spcPts val="0"/>
              </a:spcBef>
              <a:spcAft>
                <a:spcPts val="0"/>
              </a:spcAft>
              <a:buClr>
                <a:schemeClr val="lt1"/>
              </a:buClr>
              <a:buSzPts val="2800"/>
              <a:buNone/>
              <a:defRPr sz="2800">
                <a:solidFill>
                  <a:schemeClr val="lt1"/>
                </a:solidFill>
              </a:defRPr>
            </a:lvl2pPr>
            <a:lvl3pPr indent="-228600" lvl="2" marL="1371600" rtl="0" algn="l">
              <a:lnSpc>
                <a:spcPct val="110000"/>
              </a:lnSpc>
              <a:spcBef>
                <a:spcPts val="4000"/>
              </a:spcBef>
              <a:spcAft>
                <a:spcPts val="0"/>
              </a:spcAft>
              <a:buClr>
                <a:schemeClr val="lt1"/>
              </a:buClr>
              <a:buSzPts val="2800"/>
              <a:buNone/>
              <a:defRPr sz="2800">
                <a:solidFill>
                  <a:schemeClr val="lt1"/>
                </a:solidFill>
              </a:defRPr>
            </a:lvl3pPr>
            <a:lvl4pPr indent="-406400" lvl="3" marL="1828800" rtl="0" algn="l">
              <a:lnSpc>
                <a:spcPct val="118000"/>
              </a:lnSpc>
              <a:spcBef>
                <a:spcPts val="1000"/>
              </a:spcBef>
              <a:spcAft>
                <a:spcPts val="0"/>
              </a:spcAft>
              <a:buClr>
                <a:schemeClr val="lt1"/>
              </a:buClr>
              <a:buSzPts val="2800"/>
              <a:buChar char="–"/>
              <a:defRPr sz="2800">
                <a:solidFill>
                  <a:schemeClr val="lt1"/>
                </a:solidFill>
              </a:defRPr>
            </a:lvl4pPr>
            <a:lvl5pPr indent="-406400" lvl="4" marL="2286000" rtl="0" algn="l">
              <a:lnSpc>
                <a:spcPct val="118000"/>
              </a:lnSpc>
              <a:spcBef>
                <a:spcPts val="1000"/>
              </a:spcBef>
              <a:spcAft>
                <a:spcPts val="0"/>
              </a:spcAft>
              <a:buClr>
                <a:schemeClr val="lt1"/>
              </a:buClr>
              <a:buSzPts val="2800"/>
              <a:buChar char="–"/>
              <a:defRPr sz="2800">
                <a:solidFill>
                  <a:schemeClr val="lt1"/>
                </a:solidFill>
              </a:defRPr>
            </a:lvl5pPr>
            <a:lvl6pPr indent="-406400" lvl="5" marL="2743200" rtl="0" algn="l">
              <a:lnSpc>
                <a:spcPct val="90000"/>
              </a:lnSpc>
              <a:spcBef>
                <a:spcPts val="1000"/>
              </a:spcBef>
              <a:spcAft>
                <a:spcPts val="0"/>
              </a:spcAft>
              <a:buClr>
                <a:schemeClr val="lt1"/>
              </a:buClr>
              <a:buSzPts val="2800"/>
              <a:buFont typeface="DM Sans"/>
              <a:buChar char="–"/>
              <a:defRPr sz="2800">
                <a:solidFill>
                  <a:schemeClr val="lt1"/>
                </a:solidFill>
              </a:defRPr>
            </a:lvl6pPr>
            <a:lvl7pPr indent="-406400" lvl="6" marL="3200400" rtl="0" algn="l">
              <a:lnSpc>
                <a:spcPct val="90000"/>
              </a:lnSpc>
              <a:spcBef>
                <a:spcPts val="1000"/>
              </a:spcBef>
              <a:spcAft>
                <a:spcPts val="0"/>
              </a:spcAft>
              <a:buClr>
                <a:schemeClr val="lt1"/>
              </a:buClr>
              <a:buSzPts val="2800"/>
              <a:buFont typeface="DM Sans"/>
              <a:buChar char="–"/>
              <a:defRPr sz="2800">
                <a:solidFill>
                  <a:schemeClr val="lt1"/>
                </a:solidFill>
              </a:defRPr>
            </a:lvl7pPr>
            <a:lvl8pPr indent="-406400" lvl="7" marL="3657600" rtl="0" algn="l">
              <a:lnSpc>
                <a:spcPct val="90000"/>
              </a:lnSpc>
              <a:spcBef>
                <a:spcPts val="1000"/>
              </a:spcBef>
              <a:spcAft>
                <a:spcPts val="0"/>
              </a:spcAft>
              <a:buClr>
                <a:schemeClr val="lt1"/>
              </a:buClr>
              <a:buSzPts val="2800"/>
              <a:buFont typeface="DM Sans"/>
              <a:buChar char="–"/>
              <a:defRPr sz="2800">
                <a:solidFill>
                  <a:schemeClr val="lt1"/>
                </a:solidFill>
              </a:defRPr>
            </a:lvl8pPr>
            <a:lvl9pPr indent="-406400" lvl="8" marL="4114800" rtl="0" algn="l">
              <a:lnSpc>
                <a:spcPct val="90000"/>
              </a:lnSpc>
              <a:spcBef>
                <a:spcPts val="1000"/>
              </a:spcBef>
              <a:spcAft>
                <a:spcPts val="0"/>
              </a:spcAft>
              <a:buClr>
                <a:schemeClr val="lt1"/>
              </a:buClr>
              <a:buSzPts val="2800"/>
              <a:buFont typeface="DM Sans"/>
              <a:buChar char="–"/>
              <a:defRPr sz="2800">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M Thank you Slide 1 -v2" showMasterSp="0">
  <p:cSld name="Thanks_1_1">
    <p:spTree>
      <p:nvGrpSpPr>
        <p:cNvPr id="225" name="Shape 225"/>
        <p:cNvGrpSpPr/>
        <p:nvPr/>
      </p:nvGrpSpPr>
      <p:grpSpPr>
        <a:xfrm>
          <a:off x="0" y="0"/>
          <a:ext cx="0" cy="0"/>
          <a:chOff x="0" y="0"/>
          <a:chExt cx="0" cy="0"/>
        </a:xfrm>
      </p:grpSpPr>
      <p:sp>
        <p:nvSpPr>
          <p:cNvPr id="226" name="Google Shape;226;p30"/>
          <p:cNvSpPr txBox="1"/>
          <p:nvPr>
            <p:ph idx="1" type="subTitle"/>
          </p:nvPr>
        </p:nvSpPr>
        <p:spPr>
          <a:xfrm>
            <a:off x="947750" y="1314000"/>
            <a:ext cx="4859700" cy="984300"/>
          </a:xfrm>
          <a:prstGeom prst="rect">
            <a:avLst/>
          </a:prstGeom>
        </p:spPr>
        <p:txBody>
          <a:bodyPr anchorCtr="0" anchor="t" bIns="0" lIns="0" spcFirstLastPara="1" rIns="0" wrap="square" tIns="0">
            <a:noAutofit/>
          </a:bodyPr>
          <a:lstStyle>
            <a:lvl1pPr lvl="0" rtl="0">
              <a:spcBef>
                <a:spcPts val="1000"/>
              </a:spcBef>
              <a:spcAft>
                <a:spcPts val="0"/>
              </a:spcAft>
              <a:buSzPts val="2500"/>
              <a:buNone/>
              <a:defRPr sz="2500"/>
            </a:lvl1pPr>
            <a:lvl2pPr lvl="1" rtl="0">
              <a:spcBef>
                <a:spcPts val="1000"/>
              </a:spcBef>
              <a:spcAft>
                <a:spcPts val="0"/>
              </a:spcAft>
              <a:buSzPts val="2500"/>
              <a:buNone/>
              <a:defRPr sz="2500"/>
            </a:lvl2pPr>
            <a:lvl3pPr lvl="2" rtl="0">
              <a:spcBef>
                <a:spcPts val="1000"/>
              </a:spcBef>
              <a:spcAft>
                <a:spcPts val="0"/>
              </a:spcAft>
              <a:buSzPts val="2500"/>
              <a:buNone/>
              <a:defRPr sz="2500"/>
            </a:lvl3pPr>
            <a:lvl4pPr lvl="3" rtl="0">
              <a:spcBef>
                <a:spcPts val="1000"/>
              </a:spcBef>
              <a:spcAft>
                <a:spcPts val="0"/>
              </a:spcAft>
              <a:buSzPts val="2500"/>
              <a:buNone/>
              <a:defRPr sz="2500"/>
            </a:lvl4pPr>
            <a:lvl5pPr lvl="4" rtl="0">
              <a:spcBef>
                <a:spcPts val="1000"/>
              </a:spcBef>
              <a:spcAft>
                <a:spcPts val="0"/>
              </a:spcAft>
              <a:buSzPts val="2500"/>
              <a:buNone/>
              <a:defRPr sz="2500"/>
            </a:lvl5pPr>
            <a:lvl6pPr lvl="5" rtl="0">
              <a:spcBef>
                <a:spcPts val="1000"/>
              </a:spcBef>
              <a:spcAft>
                <a:spcPts val="0"/>
              </a:spcAft>
              <a:buSzPts val="2500"/>
              <a:buNone/>
              <a:defRPr sz="2500"/>
            </a:lvl6pPr>
            <a:lvl7pPr lvl="6" rtl="0">
              <a:spcBef>
                <a:spcPts val="1000"/>
              </a:spcBef>
              <a:spcAft>
                <a:spcPts val="0"/>
              </a:spcAft>
              <a:buSzPts val="2500"/>
              <a:buNone/>
              <a:defRPr sz="2500"/>
            </a:lvl7pPr>
            <a:lvl8pPr lvl="7" rtl="0">
              <a:spcBef>
                <a:spcPts val="1000"/>
              </a:spcBef>
              <a:spcAft>
                <a:spcPts val="0"/>
              </a:spcAft>
              <a:buSzPts val="2500"/>
              <a:buNone/>
              <a:defRPr sz="2500"/>
            </a:lvl8pPr>
            <a:lvl9pPr lvl="8" rtl="0">
              <a:spcBef>
                <a:spcPts val="1000"/>
              </a:spcBef>
              <a:spcAft>
                <a:spcPts val="0"/>
              </a:spcAft>
              <a:buSzPts val="2500"/>
              <a:buNone/>
              <a:defRPr sz="2500"/>
            </a:lvl9pPr>
          </a:lstStyle>
          <a:p/>
        </p:txBody>
      </p:sp>
      <p:sp>
        <p:nvSpPr>
          <p:cNvPr id="227" name="Google Shape;227;p30"/>
          <p:cNvSpPr/>
          <p:nvPr/>
        </p:nvSpPr>
        <p:spPr>
          <a:xfrm>
            <a:off x="1017850" y="5508575"/>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28" name="Google Shape;228;p30"/>
          <p:cNvSpPr txBox="1"/>
          <p:nvPr>
            <p:ph type="ctrTitle"/>
          </p:nvPr>
        </p:nvSpPr>
        <p:spPr>
          <a:xfrm>
            <a:off x="983750" y="6076800"/>
            <a:ext cx="10636200" cy="2618100"/>
          </a:xfrm>
          <a:prstGeom prst="rect">
            <a:avLst/>
          </a:prstGeom>
          <a:noFill/>
          <a:ln>
            <a:noFill/>
          </a:ln>
        </p:spPr>
        <p:txBody>
          <a:bodyPr anchorCtr="0" anchor="t" bIns="0" lIns="0" spcFirstLastPara="1" rIns="0" wrap="square" tIns="0">
            <a:noAutofit/>
          </a:bodyPr>
          <a:lstStyle>
            <a:lvl1pPr lvl="0" rtl="0" algn="l">
              <a:lnSpc>
                <a:spcPct val="91000"/>
              </a:lnSpc>
              <a:spcBef>
                <a:spcPts val="0"/>
              </a:spcBef>
              <a:spcAft>
                <a:spcPts val="0"/>
              </a:spcAft>
              <a:buSzPts val="15000"/>
              <a:buFont typeface="DM Serif Display"/>
              <a:buNone/>
              <a:defRPr sz="15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cxnSp>
        <p:nvCxnSpPr>
          <p:cNvPr id="229" name="Google Shape;229;p30"/>
          <p:cNvCxnSpPr/>
          <p:nvPr/>
        </p:nvCxnSpPr>
        <p:spPr>
          <a:xfrm>
            <a:off x="1017850" y="11596488"/>
            <a:ext cx="804000" cy="0"/>
          </a:xfrm>
          <a:prstGeom prst="straightConnector1">
            <a:avLst/>
          </a:prstGeom>
          <a:noFill/>
          <a:ln cap="flat" cmpd="sng" w="28575">
            <a:solidFill>
              <a:srgbClr val="A783DF"/>
            </a:solidFill>
            <a:prstDash val="solid"/>
            <a:miter lim="800000"/>
            <a:headEnd len="sm" w="sm" type="none"/>
            <a:tailEnd len="sm" w="sm" type="none"/>
          </a:ln>
        </p:spPr>
      </p:cxnSp>
      <p:sp>
        <p:nvSpPr>
          <p:cNvPr id="230" name="Google Shape;230;p30"/>
          <p:cNvSpPr txBox="1"/>
          <p:nvPr>
            <p:ph idx="2" type="body"/>
          </p:nvPr>
        </p:nvSpPr>
        <p:spPr>
          <a:xfrm>
            <a:off x="1017850" y="10412100"/>
            <a:ext cx="11047200" cy="118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1000"/>
              </a:spcBef>
              <a:spcAft>
                <a:spcPts val="0"/>
              </a:spcAft>
              <a:buClr>
                <a:schemeClr val="accent1"/>
              </a:buClr>
              <a:buSzPts val="2800"/>
              <a:buFont typeface="DM Sans"/>
              <a:buNone/>
              <a:defRPr b="1" sz="2800">
                <a:solidFill>
                  <a:schemeClr val="accent1"/>
                </a:solidFill>
              </a:defRPr>
            </a:lvl1pPr>
            <a:lvl2pPr indent="-228600" lvl="1" marL="914400" rtl="0" algn="l">
              <a:lnSpc>
                <a:spcPct val="110000"/>
              </a:lnSpc>
              <a:spcBef>
                <a:spcPts val="0"/>
              </a:spcBef>
              <a:spcAft>
                <a:spcPts val="0"/>
              </a:spcAft>
              <a:buSzPts val="2800"/>
              <a:buNone/>
              <a:defRPr sz="2800"/>
            </a:lvl2pPr>
            <a:lvl3pPr indent="-228600" lvl="2" marL="1371600" rtl="0" algn="l">
              <a:lnSpc>
                <a:spcPct val="110000"/>
              </a:lnSpc>
              <a:spcBef>
                <a:spcPts val="4000"/>
              </a:spcBef>
              <a:spcAft>
                <a:spcPts val="0"/>
              </a:spcAft>
              <a:buSzPts val="2800"/>
              <a:buNone/>
              <a:defRPr sz="2800"/>
            </a:lvl3pPr>
            <a:lvl4pPr indent="-406400" lvl="3" marL="1828800" rtl="0" algn="l">
              <a:lnSpc>
                <a:spcPct val="118000"/>
              </a:lnSpc>
              <a:spcBef>
                <a:spcPts val="1000"/>
              </a:spcBef>
              <a:spcAft>
                <a:spcPts val="0"/>
              </a:spcAft>
              <a:buSzPts val="2800"/>
              <a:buChar char="–"/>
              <a:defRPr sz="2800"/>
            </a:lvl4pPr>
            <a:lvl5pPr indent="-406400" lvl="4" marL="2286000" rtl="0" algn="l">
              <a:lnSpc>
                <a:spcPct val="118000"/>
              </a:lnSpc>
              <a:spcBef>
                <a:spcPts val="1000"/>
              </a:spcBef>
              <a:spcAft>
                <a:spcPts val="0"/>
              </a:spcAft>
              <a:buSzPts val="2800"/>
              <a:buChar char="–"/>
              <a:defRPr sz="2800"/>
            </a:lvl5pPr>
            <a:lvl6pPr indent="-406400" lvl="5" marL="2743200" rtl="0" algn="l">
              <a:lnSpc>
                <a:spcPct val="90000"/>
              </a:lnSpc>
              <a:spcBef>
                <a:spcPts val="1000"/>
              </a:spcBef>
              <a:spcAft>
                <a:spcPts val="0"/>
              </a:spcAft>
              <a:buSzPts val="2800"/>
              <a:buFont typeface="DM Sans"/>
              <a:buChar char="–"/>
              <a:defRPr sz="2800"/>
            </a:lvl6pPr>
            <a:lvl7pPr indent="-406400" lvl="6" marL="3200400" rtl="0" algn="l">
              <a:lnSpc>
                <a:spcPct val="90000"/>
              </a:lnSpc>
              <a:spcBef>
                <a:spcPts val="1000"/>
              </a:spcBef>
              <a:spcAft>
                <a:spcPts val="0"/>
              </a:spcAft>
              <a:buSzPts val="2800"/>
              <a:buFont typeface="DM Sans"/>
              <a:buChar char="–"/>
              <a:defRPr sz="2800"/>
            </a:lvl7pPr>
            <a:lvl8pPr indent="-406400" lvl="7" marL="3657600" rtl="0" algn="l">
              <a:lnSpc>
                <a:spcPct val="90000"/>
              </a:lnSpc>
              <a:spcBef>
                <a:spcPts val="1000"/>
              </a:spcBef>
              <a:spcAft>
                <a:spcPts val="0"/>
              </a:spcAft>
              <a:buSzPts val="2800"/>
              <a:buFont typeface="DM Sans"/>
              <a:buChar char="–"/>
              <a:defRPr sz="2800"/>
            </a:lvl8pPr>
            <a:lvl9pPr indent="-406400" lvl="8" marL="4114800" rtl="0" algn="l">
              <a:lnSpc>
                <a:spcPct val="90000"/>
              </a:lnSpc>
              <a:spcBef>
                <a:spcPts val="1000"/>
              </a:spcBef>
              <a:spcAft>
                <a:spcPts val="0"/>
              </a:spcAft>
              <a:buSzPts val="2800"/>
              <a:buFont typeface="DM Sans"/>
              <a:buChar char="–"/>
              <a:defRPr sz="2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DM" showMasterSp="0">
  <p:cSld name="Title Slide_1">
    <p:bg>
      <p:bgPr>
        <a:solidFill>
          <a:schemeClr val="dk2"/>
        </a:solidFill>
      </p:bgPr>
    </p:bg>
    <p:spTree>
      <p:nvGrpSpPr>
        <p:cNvPr id="27" name="Shape 27"/>
        <p:cNvGrpSpPr/>
        <p:nvPr/>
      </p:nvGrpSpPr>
      <p:grpSpPr>
        <a:xfrm>
          <a:off x="0" y="0"/>
          <a:ext cx="0" cy="0"/>
          <a:chOff x="0" y="0"/>
          <a:chExt cx="0" cy="0"/>
        </a:xfrm>
      </p:grpSpPr>
      <p:sp>
        <p:nvSpPr>
          <p:cNvPr id="28" name="Google Shape;28;p4"/>
          <p:cNvSpPr txBox="1"/>
          <p:nvPr>
            <p:ph type="ctrTitle"/>
          </p:nvPr>
        </p:nvSpPr>
        <p:spPr>
          <a:xfrm>
            <a:off x="1474100" y="3340800"/>
            <a:ext cx="18460800" cy="5100300"/>
          </a:xfrm>
          <a:prstGeom prst="rect">
            <a:avLst/>
          </a:prstGeom>
          <a:noFill/>
          <a:ln>
            <a:noFill/>
          </a:ln>
        </p:spPr>
        <p:txBody>
          <a:bodyPr anchorCtr="0" anchor="t" bIns="0" lIns="0" spcFirstLastPara="1" rIns="0" wrap="square" tIns="385200">
            <a:noAutofit/>
          </a:bodyPr>
          <a:lstStyle>
            <a:lvl1pPr lvl="0" rtl="0" algn="l">
              <a:lnSpc>
                <a:spcPct val="80000"/>
              </a:lnSpc>
              <a:spcBef>
                <a:spcPts val="0"/>
              </a:spcBef>
              <a:spcAft>
                <a:spcPts val="0"/>
              </a:spcAft>
              <a:buClr>
                <a:schemeClr val="lt1"/>
              </a:buClr>
              <a:buSzPts val="19000"/>
              <a:buFont typeface="DM Serif Display"/>
              <a:buNone/>
              <a:defRPr sz="19000">
                <a:solidFill>
                  <a:schemeClr val="lt1"/>
                </a:solidFill>
              </a:defRPr>
            </a:lvl1pPr>
            <a:lvl2pPr lvl="1" rtl="0">
              <a:lnSpc>
                <a:spcPct val="80000"/>
              </a:lnSpc>
              <a:spcBef>
                <a:spcPts val="0"/>
              </a:spcBef>
              <a:spcAft>
                <a:spcPts val="0"/>
              </a:spcAft>
              <a:buSzPts val="10000"/>
              <a:buNone/>
              <a:defRPr/>
            </a:lvl2pPr>
            <a:lvl3pPr lvl="2" rtl="0">
              <a:lnSpc>
                <a:spcPct val="80000"/>
              </a:lnSpc>
              <a:spcBef>
                <a:spcPts val="0"/>
              </a:spcBef>
              <a:spcAft>
                <a:spcPts val="0"/>
              </a:spcAft>
              <a:buSzPts val="10000"/>
              <a:buNone/>
              <a:defRPr/>
            </a:lvl3pPr>
            <a:lvl4pPr lvl="3" rtl="0">
              <a:lnSpc>
                <a:spcPct val="80000"/>
              </a:lnSpc>
              <a:spcBef>
                <a:spcPts val="0"/>
              </a:spcBef>
              <a:spcAft>
                <a:spcPts val="0"/>
              </a:spcAft>
              <a:buSzPts val="10000"/>
              <a:buNone/>
              <a:defRPr/>
            </a:lvl4pPr>
            <a:lvl5pPr lvl="4" rtl="0">
              <a:lnSpc>
                <a:spcPct val="80000"/>
              </a:lnSpc>
              <a:spcBef>
                <a:spcPts val="0"/>
              </a:spcBef>
              <a:spcAft>
                <a:spcPts val="0"/>
              </a:spcAft>
              <a:buSzPts val="10000"/>
              <a:buNone/>
              <a:defRPr/>
            </a:lvl5pPr>
            <a:lvl6pPr lvl="5" rtl="0">
              <a:lnSpc>
                <a:spcPct val="80000"/>
              </a:lnSpc>
              <a:spcBef>
                <a:spcPts val="0"/>
              </a:spcBef>
              <a:spcAft>
                <a:spcPts val="0"/>
              </a:spcAft>
              <a:buSzPts val="10000"/>
              <a:buNone/>
              <a:defRPr/>
            </a:lvl6pPr>
            <a:lvl7pPr lvl="6" rtl="0">
              <a:lnSpc>
                <a:spcPct val="80000"/>
              </a:lnSpc>
              <a:spcBef>
                <a:spcPts val="0"/>
              </a:spcBef>
              <a:spcAft>
                <a:spcPts val="0"/>
              </a:spcAft>
              <a:buSzPts val="10000"/>
              <a:buNone/>
              <a:defRPr/>
            </a:lvl7pPr>
            <a:lvl8pPr lvl="7" rtl="0">
              <a:lnSpc>
                <a:spcPct val="80000"/>
              </a:lnSpc>
              <a:spcBef>
                <a:spcPts val="0"/>
              </a:spcBef>
              <a:spcAft>
                <a:spcPts val="0"/>
              </a:spcAft>
              <a:buSzPts val="10000"/>
              <a:buNone/>
              <a:defRPr/>
            </a:lvl8pPr>
            <a:lvl9pPr lvl="8" rtl="0">
              <a:lnSpc>
                <a:spcPct val="80000"/>
              </a:lnSpc>
              <a:spcBef>
                <a:spcPts val="0"/>
              </a:spcBef>
              <a:spcAft>
                <a:spcPts val="0"/>
              </a:spcAft>
              <a:buSzPts val="10000"/>
              <a:buNone/>
              <a:defRPr/>
            </a:lvl9pPr>
          </a:lstStyle>
          <a:p/>
        </p:txBody>
      </p:sp>
      <p:sp>
        <p:nvSpPr>
          <p:cNvPr id="29" name="Google Shape;29;p4"/>
          <p:cNvSpPr txBox="1"/>
          <p:nvPr>
            <p:ph idx="1" type="subTitle"/>
          </p:nvPr>
        </p:nvSpPr>
        <p:spPr>
          <a:xfrm>
            <a:off x="1474100" y="8740800"/>
            <a:ext cx="11546700" cy="2074200"/>
          </a:xfrm>
          <a:prstGeom prst="rect">
            <a:avLst/>
          </a:prstGeom>
          <a:noFill/>
          <a:ln>
            <a:noFill/>
          </a:ln>
        </p:spPr>
        <p:txBody>
          <a:bodyPr anchorCtr="0" anchor="t" bIns="72000" lIns="0" spcFirstLastPara="1" rIns="432000" wrap="square" tIns="72000">
            <a:noAutofit/>
          </a:bodyPr>
          <a:lstStyle>
            <a:lvl1pPr lvl="0" rtl="0" algn="l">
              <a:lnSpc>
                <a:spcPct val="115000"/>
              </a:lnSpc>
              <a:spcBef>
                <a:spcPts val="0"/>
              </a:spcBef>
              <a:spcAft>
                <a:spcPts val="0"/>
              </a:spcAft>
              <a:buClr>
                <a:schemeClr val="lt1"/>
              </a:buClr>
              <a:buSzPts val="3200"/>
              <a:buFont typeface="DM Sans"/>
              <a:buNone/>
              <a:defRPr sz="3200">
                <a:solidFill>
                  <a:schemeClr val="lt1"/>
                </a:solidFill>
              </a:defRPr>
            </a:lvl1pPr>
            <a:lvl2pPr lvl="1" rtl="0" algn="ctr">
              <a:lnSpc>
                <a:spcPct val="115000"/>
              </a:lnSpc>
              <a:spcBef>
                <a:spcPts val="1000"/>
              </a:spcBef>
              <a:spcAft>
                <a:spcPts val="0"/>
              </a:spcAft>
              <a:buClr>
                <a:schemeClr val="dk1"/>
              </a:buClr>
              <a:buSzPts val="3200"/>
              <a:buNone/>
              <a:defRPr sz="3200"/>
            </a:lvl2pPr>
            <a:lvl3pPr lvl="2" rtl="0" algn="ctr">
              <a:lnSpc>
                <a:spcPct val="115000"/>
              </a:lnSpc>
              <a:spcBef>
                <a:spcPts val="1000"/>
              </a:spcBef>
              <a:spcAft>
                <a:spcPts val="0"/>
              </a:spcAft>
              <a:buClr>
                <a:schemeClr val="dk1"/>
              </a:buClr>
              <a:buSzPts val="3200"/>
              <a:buNone/>
              <a:defRPr sz="3200"/>
            </a:lvl3pPr>
            <a:lvl4pPr lvl="3" rtl="0" algn="ctr">
              <a:lnSpc>
                <a:spcPct val="115000"/>
              </a:lnSpc>
              <a:spcBef>
                <a:spcPts val="1000"/>
              </a:spcBef>
              <a:spcAft>
                <a:spcPts val="0"/>
              </a:spcAft>
              <a:buClr>
                <a:schemeClr val="dk1"/>
              </a:buClr>
              <a:buSzPts val="3200"/>
              <a:buNone/>
              <a:defRPr sz="3200"/>
            </a:lvl4pPr>
            <a:lvl5pPr lvl="4" rtl="0" algn="ctr">
              <a:lnSpc>
                <a:spcPct val="115000"/>
              </a:lnSpc>
              <a:spcBef>
                <a:spcPts val="1000"/>
              </a:spcBef>
              <a:spcAft>
                <a:spcPts val="0"/>
              </a:spcAft>
              <a:buClr>
                <a:schemeClr val="dk1"/>
              </a:buClr>
              <a:buSzPts val="3200"/>
              <a:buNone/>
              <a:defRPr sz="3200"/>
            </a:lvl5pPr>
            <a:lvl6pPr lvl="5" rtl="0" algn="ctr">
              <a:lnSpc>
                <a:spcPct val="115000"/>
              </a:lnSpc>
              <a:spcBef>
                <a:spcPts val="1000"/>
              </a:spcBef>
              <a:spcAft>
                <a:spcPts val="0"/>
              </a:spcAft>
              <a:buClr>
                <a:schemeClr val="dk1"/>
              </a:buClr>
              <a:buSzPts val="3200"/>
              <a:buNone/>
              <a:defRPr sz="3200"/>
            </a:lvl6pPr>
            <a:lvl7pPr lvl="6" rtl="0" algn="ctr">
              <a:lnSpc>
                <a:spcPct val="115000"/>
              </a:lnSpc>
              <a:spcBef>
                <a:spcPts val="1000"/>
              </a:spcBef>
              <a:spcAft>
                <a:spcPts val="0"/>
              </a:spcAft>
              <a:buClr>
                <a:schemeClr val="dk1"/>
              </a:buClr>
              <a:buSzPts val="3200"/>
              <a:buNone/>
              <a:defRPr sz="3200"/>
            </a:lvl7pPr>
            <a:lvl8pPr lvl="7" rtl="0" algn="ctr">
              <a:lnSpc>
                <a:spcPct val="115000"/>
              </a:lnSpc>
              <a:spcBef>
                <a:spcPts val="1000"/>
              </a:spcBef>
              <a:spcAft>
                <a:spcPts val="0"/>
              </a:spcAft>
              <a:buClr>
                <a:schemeClr val="dk1"/>
              </a:buClr>
              <a:buSzPts val="3200"/>
              <a:buNone/>
              <a:defRPr sz="3200"/>
            </a:lvl8pPr>
            <a:lvl9pPr lvl="8" rtl="0" algn="ctr">
              <a:lnSpc>
                <a:spcPct val="115000"/>
              </a:lnSpc>
              <a:spcBef>
                <a:spcPts val="1000"/>
              </a:spcBef>
              <a:spcAft>
                <a:spcPts val="0"/>
              </a:spcAft>
              <a:buClr>
                <a:schemeClr val="dk1"/>
              </a:buClr>
              <a:buSzPts val="3200"/>
              <a:buNone/>
              <a:defRPr sz="3200"/>
            </a:lvl9pPr>
          </a:lstStyle>
          <a:p/>
        </p:txBody>
      </p:sp>
      <p:sp>
        <p:nvSpPr>
          <p:cNvPr id="30" name="Google Shape;30;p4"/>
          <p:cNvSpPr txBox="1"/>
          <p:nvPr>
            <p:ph idx="2" type="subTitle"/>
          </p:nvPr>
        </p:nvSpPr>
        <p:spPr>
          <a:xfrm>
            <a:off x="17946150" y="1312875"/>
            <a:ext cx="4859700" cy="984300"/>
          </a:xfrm>
          <a:prstGeom prst="rect">
            <a:avLst/>
          </a:prstGeom>
        </p:spPr>
        <p:txBody>
          <a:bodyPr anchorCtr="0" anchor="t" bIns="0" lIns="0" spcFirstLastPara="1" rIns="0" wrap="square" tIns="0">
            <a:noAutofit/>
          </a:bodyPr>
          <a:lstStyle>
            <a:lvl1pPr lvl="0" rtl="0" algn="r">
              <a:spcBef>
                <a:spcPts val="1000"/>
              </a:spcBef>
              <a:spcAft>
                <a:spcPts val="0"/>
              </a:spcAft>
              <a:buClr>
                <a:schemeClr val="lt1"/>
              </a:buClr>
              <a:buSzPts val="2500"/>
              <a:buNone/>
              <a:defRPr sz="2500">
                <a:solidFill>
                  <a:schemeClr val="lt1"/>
                </a:solidFill>
              </a:defRPr>
            </a:lvl1pPr>
            <a:lvl2pPr lvl="1" rtl="0" algn="r">
              <a:spcBef>
                <a:spcPts val="1000"/>
              </a:spcBef>
              <a:spcAft>
                <a:spcPts val="0"/>
              </a:spcAft>
              <a:buClr>
                <a:schemeClr val="lt1"/>
              </a:buClr>
              <a:buSzPts val="2500"/>
              <a:buNone/>
              <a:defRPr sz="2500">
                <a:solidFill>
                  <a:schemeClr val="lt1"/>
                </a:solidFill>
              </a:defRPr>
            </a:lvl2pPr>
            <a:lvl3pPr lvl="2" rtl="0" algn="r">
              <a:spcBef>
                <a:spcPts val="1000"/>
              </a:spcBef>
              <a:spcAft>
                <a:spcPts val="0"/>
              </a:spcAft>
              <a:buClr>
                <a:schemeClr val="lt1"/>
              </a:buClr>
              <a:buSzPts val="2500"/>
              <a:buNone/>
              <a:defRPr sz="2500">
                <a:solidFill>
                  <a:schemeClr val="lt1"/>
                </a:solidFill>
              </a:defRPr>
            </a:lvl3pPr>
            <a:lvl4pPr lvl="3" rtl="0" algn="r">
              <a:spcBef>
                <a:spcPts val="1000"/>
              </a:spcBef>
              <a:spcAft>
                <a:spcPts val="0"/>
              </a:spcAft>
              <a:buClr>
                <a:schemeClr val="lt1"/>
              </a:buClr>
              <a:buSzPts val="2500"/>
              <a:buNone/>
              <a:defRPr sz="2500">
                <a:solidFill>
                  <a:schemeClr val="lt1"/>
                </a:solidFill>
              </a:defRPr>
            </a:lvl4pPr>
            <a:lvl5pPr lvl="4" rtl="0" algn="r">
              <a:spcBef>
                <a:spcPts val="1000"/>
              </a:spcBef>
              <a:spcAft>
                <a:spcPts val="0"/>
              </a:spcAft>
              <a:buClr>
                <a:schemeClr val="lt1"/>
              </a:buClr>
              <a:buSzPts val="2500"/>
              <a:buNone/>
              <a:defRPr sz="2500">
                <a:solidFill>
                  <a:schemeClr val="lt1"/>
                </a:solidFill>
              </a:defRPr>
            </a:lvl5pPr>
            <a:lvl6pPr lvl="5" rtl="0" algn="r">
              <a:spcBef>
                <a:spcPts val="1000"/>
              </a:spcBef>
              <a:spcAft>
                <a:spcPts val="0"/>
              </a:spcAft>
              <a:buClr>
                <a:schemeClr val="lt1"/>
              </a:buClr>
              <a:buSzPts val="2500"/>
              <a:buNone/>
              <a:defRPr sz="2500">
                <a:solidFill>
                  <a:schemeClr val="lt1"/>
                </a:solidFill>
              </a:defRPr>
            </a:lvl6pPr>
            <a:lvl7pPr lvl="6" rtl="0" algn="r">
              <a:spcBef>
                <a:spcPts val="1000"/>
              </a:spcBef>
              <a:spcAft>
                <a:spcPts val="0"/>
              </a:spcAft>
              <a:buClr>
                <a:schemeClr val="lt1"/>
              </a:buClr>
              <a:buSzPts val="2500"/>
              <a:buNone/>
              <a:defRPr sz="2500">
                <a:solidFill>
                  <a:schemeClr val="lt1"/>
                </a:solidFill>
              </a:defRPr>
            </a:lvl7pPr>
            <a:lvl8pPr lvl="7" rtl="0" algn="r">
              <a:spcBef>
                <a:spcPts val="1000"/>
              </a:spcBef>
              <a:spcAft>
                <a:spcPts val="0"/>
              </a:spcAft>
              <a:buClr>
                <a:schemeClr val="lt1"/>
              </a:buClr>
              <a:buSzPts val="2500"/>
              <a:buNone/>
              <a:defRPr sz="2500">
                <a:solidFill>
                  <a:schemeClr val="lt1"/>
                </a:solidFill>
              </a:defRPr>
            </a:lvl8pPr>
            <a:lvl9pPr lvl="8" rtl="0" algn="r">
              <a:spcBef>
                <a:spcPts val="1000"/>
              </a:spcBef>
              <a:spcAft>
                <a:spcPts val="0"/>
              </a:spcAft>
              <a:buClr>
                <a:schemeClr val="lt1"/>
              </a:buClr>
              <a:buSzPts val="2500"/>
              <a:buNone/>
              <a:defRPr sz="2500">
                <a:solidFill>
                  <a:schemeClr val="lt1"/>
                </a:solidFill>
              </a:defRPr>
            </a:lvl9pPr>
          </a:lstStyle>
          <a:p/>
        </p:txBody>
      </p:sp>
      <p:cxnSp>
        <p:nvCxnSpPr>
          <p:cNvPr id="31" name="Google Shape;31;p4"/>
          <p:cNvCxnSpPr/>
          <p:nvPr/>
        </p:nvCxnSpPr>
        <p:spPr>
          <a:xfrm>
            <a:off x="1474100" y="11737101"/>
            <a:ext cx="804000" cy="0"/>
          </a:xfrm>
          <a:prstGeom prst="straightConnector1">
            <a:avLst/>
          </a:prstGeom>
          <a:noFill/>
          <a:ln cap="flat" cmpd="sng" w="28575">
            <a:solidFill>
              <a:srgbClr val="A783DF"/>
            </a:solidFill>
            <a:prstDash val="solid"/>
            <a:miter lim="800000"/>
            <a:headEnd len="sm" w="sm" type="none"/>
            <a:tailEnd len="sm" w="sm" type="none"/>
          </a:ln>
        </p:spPr>
      </p:cxnSp>
      <p:sp>
        <p:nvSpPr>
          <p:cNvPr id="32" name="Google Shape;32;p4"/>
          <p:cNvSpPr/>
          <p:nvPr/>
        </p:nvSpPr>
        <p:spPr>
          <a:xfrm>
            <a:off x="1474100" y="1392175"/>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M Blank Slide" type="blank">
  <p:cSld name="BLANK">
    <p:spTree>
      <p:nvGrpSpPr>
        <p:cNvPr id="231" name="Shape 231"/>
        <p:cNvGrpSpPr/>
        <p:nvPr/>
      </p:nvGrpSpPr>
      <p:grpSpPr>
        <a:xfrm>
          <a:off x="0" y="0"/>
          <a:ext cx="0" cy="0"/>
          <a:chOff x="0" y="0"/>
          <a:chExt cx="0" cy="0"/>
        </a:xfrm>
      </p:grpSpPr>
      <p:sp>
        <p:nvSpPr>
          <p:cNvPr id="232" name="Google Shape;232;p31"/>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233" name="Google Shape;233;p31"/>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234" name="Google Shape;234;p31"/>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35" name="Google Shape;235;p31"/>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M Long text">
  <p:cSld name="BLANK_2">
    <p:spTree>
      <p:nvGrpSpPr>
        <p:cNvPr id="236" name="Shape 236"/>
        <p:cNvGrpSpPr/>
        <p:nvPr/>
      </p:nvGrpSpPr>
      <p:grpSpPr>
        <a:xfrm>
          <a:off x="0" y="0"/>
          <a:ext cx="0" cy="0"/>
          <a:chOff x="0" y="0"/>
          <a:chExt cx="0" cy="0"/>
        </a:xfrm>
      </p:grpSpPr>
      <p:sp>
        <p:nvSpPr>
          <p:cNvPr id="237" name="Google Shape;237;p32"/>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238" name="Google Shape;238;p32"/>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239" name="Google Shape;239;p32"/>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40" name="Google Shape;240;p32"/>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
        <p:nvSpPr>
          <p:cNvPr id="241" name="Google Shape;241;p32"/>
          <p:cNvSpPr txBox="1"/>
          <p:nvPr/>
        </p:nvSpPr>
        <p:spPr>
          <a:xfrm>
            <a:off x="942050" y="2138375"/>
            <a:ext cx="10356300" cy="1166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t/>
            </a:r>
            <a:endParaRPr sz="2400">
              <a:latin typeface="DM Sans"/>
              <a:ea typeface="DM Sans"/>
              <a:cs typeface="DM Sans"/>
              <a:sym typeface="DM Sans"/>
            </a:endParaRPr>
          </a:p>
          <a:p>
            <a:pPr indent="0" lvl="0" marL="0" rtl="0" algn="l">
              <a:lnSpc>
                <a:spcPct val="115000"/>
              </a:lnSpc>
              <a:spcBef>
                <a:spcPts val="2900"/>
              </a:spcBef>
              <a:spcAft>
                <a:spcPts val="2900"/>
              </a:spcAft>
              <a:buNone/>
            </a:pPr>
            <a:r>
              <a:t/>
            </a:r>
            <a:endParaRPr sz="2400">
              <a:latin typeface="DM Sans"/>
              <a:ea typeface="DM Sans"/>
              <a:cs typeface="DM Sans"/>
              <a:sym typeface="DM Sans"/>
            </a:endParaRPr>
          </a:p>
        </p:txBody>
      </p:sp>
      <p:sp>
        <p:nvSpPr>
          <p:cNvPr id="242" name="Google Shape;242;p32"/>
          <p:cNvSpPr txBox="1"/>
          <p:nvPr>
            <p:ph type="title"/>
          </p:nvPr>
        </p:nvSpPr>
        <p:spPr>
          <a:xfrm>
            <a:off x="910700" y="1911950"/>
            <a:ext cx="22145400" cy="926700"/>
          </a:xfrm>
          <a:prstGeom prst="rect">
            <a:avLst/>
          </a:prstGeom>
          <a:noFill/>
          <a:ln>
            <a:noFill/>
          </a:ln>
        </p:spPr>
        <p:txBody>
          <a:bodyPr anchorCtr="0" anchor="t" bIns="0" lIns="0" spcFirstLastPara="1" rIns="0" wrap="square" tIns="384000">
            <a:noAutofit/>
          </a:bodyPr>
          <a:lstStyle>
            <a:lvl1pPr lvl="0" rtl="0" algn="l">
              <a:lnSpc>
                <a:spcPct val="80000"/>
              </a:lnSpc>
              <a:spcBef>
                <a:spcPts val="0"/>
              </a:spcBef>
              <a:spcAft>
                <a:spcPts val="0"/>
              </a:spcAft>
              <a:buClr>
                <a:schemeClr val="dk1"/>
              </a:buClr>
              <a:buSzPts val="3000"/>
              <a:buFont typeface="DM Sans"/>
              <a:buNone/>
              <a:defRPr b="1" i="0" sz="3000">
                <a:latin typeface="DM Sans"/>
                <a:ea typeface="DM Sans"/>
                <a:cs typeface="DM Sans"/>
                <a:sym typeface="DM Sans"/>
              </a:defRPr>
            </a:lvl1pPr>
            <a:lvl2pPr lvl="1" rtl="0">
              <a:spcBef>
                <a:spcPts val="0"/>
              </a:spcBef>
              <a:spcAft>
                <a:spcPts val="0"/>
              </a:spcAft>
              <a:buSzPts val="3000"/>
              <a:buFont typeface="DM Sans"/>
              <a:buNone/>
              <a:defRPr b="1" sz="3000">
                <a:latin typeface="DM Sans"/>
                <a:ea typeface="DM Sans"/>
                <a:cs typeface="DM Sans"/>
                <a:sym typeface="DM Sans"/>
              </a:defRPr>
            </a:lvl2pPr>
            <a:lvl3pPr lvl="2" rtl="0">
              <a:spcBef>
                <a:spcPts val="0"/>
              </a:spcBef>
              <a:spcAft>
                <a:spcPts val="0"/>
              </a:spcAft>
              <a:buSzPts val="3000"/>
              <a:buFont typeface="DM Sans"/>
              <a:buNone/>
              <a:defRPr b="1" sz="3000">
                <a:latin typeface="DM Sans"/>
                <a:ea typeface="DM Sans"/>
                <a:cs typeface="DM Sans"/>
                <a:sym typeface="DM Sans"/>
              </a:defRPr>
            </a:lvl3pPr>
            <a:lvl4pPr lvl="3" rtl="0">
              <a:spcBef>
                <a:spcPts val="0"/>
              </a:spcBef>
              <a:spcAft>
                <a:spcPts val="0"/>
              </a:spcAft>
              <a:buSzPts val="3000"/>
              <a:buFont typeface="DM Sans"/>
              <a:buNone/>
              <a:defRPr b="1" sz="3000">
                <a:latin typeface="DM Sans"/>
                <a:ea typeface="DM Sans"/>
                <a:cs typeface="DM Sans"/>
                <a:sym typeface="DM Sans"/>
              </a:defRPr>
            </a:lvl4pPr>
            <a:lvl5pPr lvl="4" rtl="0">
              <a:spcBef>
                <a:spcPts val="0"/>
              </a:spcBef>
              <a:spcAft>
                <a:spcPts val="0"/>
              </a:spcAft>
              <a:buSzPts val="3000"/>
              <a:buFont typeface="DM Sans"/>
              <a:buNone/>
              <a:defRPr b="1" sz="3000">
                <a:latin typeface="DM Sans"/>
                <a:ea typeface="DM Sans"/>
                <a:cs typeface="DM Sans"/>
                <a:sym typeface="DM Sans"/>
              </a:defRPr>
            </a:lvl5pPr>
            <a:lvl6pPr lvl="5" rtl="0">
              <a:spcBef>
                <a:spcPts val="0"/>
              </a:spcBef>
              <a:spcAft>
                <a:spcPts val="0"/>
              </a:spcAft>
              <a:buSzPts val="3000"/>
              <a:buFont typeface="DM Sans"/>
              <a:buNone/>
              <a:defRPr b="1" sz="3000">
                <a:latin typeface="DM Sans"/>
                <a:ea typeface="DM Sans"/>
                <a:cs typeface="DM Sans"/>
                <a:sym typeface="DM Sans"/>
              </a:defRPr>
            </a:lvl6pPr>
            <a:lvl7pPr lvl="6" rtl="0">
              <a:spcBef>
                <a:spcPts val="0"/>
              </a:spcBef>
              <a:spcAft>
                <a:spcPts val="0"/>
              </a:spcAft>
              <a:buSzPts val="3000"/>
              <a:buFont typeface="DM Sans"/>
              <a:buNone/>
              <a:defRPr b="1" sz="3000">
                <a:latin typeface="DM Sans"/>
                <a:ea typeface="DM Sans"/>
                <a:cs typeface="DM Sans"/>
                <a:sym typeface="DM Sans"/>
              </a:defRPr>
            </a:lvl7pPr>
            <a:lvl8pPr lvl="7" rtl="0">
              <a:spcBef>
                <a:spcPts val="0"/>
              </a:spcBef>
              <a:spcAft>
                <a:spcPts val="0"/>
              </a:spcAft>
              <a:buSzPts val="3000"/>
              <a:buFont typeface="DM Sans"/>
              <a:buNone/>
              <a:defRPr b="1" sz="3000">
                <a:latin typeface="DM Sans"/>
                <a:ea typeface="DM Sans"/>
                <a:cs typeface="DM Sans"/>
                <a:sym typeface="DM Sans"/>
              </a:defRPr>
            </a:lvl8pPr>
            <a:lvl9pPr lvl="8" rtl="0">
              <a:spcBef>
                <a:spcPts val="0"/>
              </a:spcBef>
              <a:spcAft>
                <a:spcPts val="0"/>
              </a:spcAft>
              <a:buSzPts val="3000"/>
              <a:buFont typeface="DM Sans"/>
              <a:buNone/>
              <a:defRPr b="1" sz="3000">
                <a:latin typeface="DM Sans"/>
                <a:ea typeface="DM Sans"/>
                <a:cs typeface="DM Sans"/>
                <a:sym typeface="DM Sans"/>
              </a:defRPr>
            </a:lvl9pPr>
          </a:lstStyle>
          <a:p/>
        </p:txBody>
      </p:sp>
      <p:sp>
        <p:nvSpPr>
          <p:cNvPr id="243" name="Google Shape;243;p32"/>
          <p:cNvSpPr txBox="1"/>
          <p:nvPr>
            <p:ph idx="1" type="subTitle"/>
          </p:nvPr>
        </p:nvSpPr>
        <p:spPr>
          <a:xfrm>
            <a:off x="926750" y="3014000"/>
            <a:ext cx="10552800" cy="926700"/>
          </a:xfrm>
          <a:prstGeom prst="rect">
            <a:avLst/>
          </a:prstGeom>
        </p:spPr>
        <p:txBody>
          <a:bodyPr anchorCtr="0" anchor="t" bIns="0" lIns="0" spcFirstLastPara="1" rIns="0" wrap="square" tIns="0">
            <a:noAutofit/>
          </a:bodyPr>
          <a:lstStyle>
            <a:lvl1pPr lvl="0" rtl="0">
              <a:spcBef>
                <a:spcPts val="1000"/>
              </a:spcBef>
              <a:spcAft>
                <a:spcPts val="0"/>
              </a:spcAft>
              <a:buSzPts val="2400"/>
              <a:buNone/>
              <a:defRPr/>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244" name="Google Shape;244;p32"/>
          <p:cNvSpPr txBox="1"/>
          <p:nvPr>
            <p:ph idx="2" type="subTitle"/>
          </p:nvPr>
        </p:nvSpPr>
        <p:spPr>
          <a:xfrm>
            <a:off x="12503300" y="3014000"/>
            <a:ext cx="10552800" cy="926700"/>
          </a:xfrm>
          <a:prstGeom prst="rect">
            <a:avLst/>
          </a:prstGeom>
        </p:spPr>
        <p:txBody>
          <a:bodyPr anchorCtr="0" anchor="t" bIns="0" lIns="0" spcFirstLastPara="1" rIns="0" wrap="square" tIns="0">
            <a:noAutofit/>
          </a:bodyPr>
          <a:lstStyle>
            <a:lvl1pPr lvl="0" rtl="0">
              <a:spcBef>
                <a:spcPts val="1000"/>
              </a:spcBef>
              <a:spcAft>
                <a:spcPts val="0"/>
              </a:spcAft>
              <a:buSzPts val="2400"/>
              <a:buNone/>
              <a:defRPr/>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ndigo left slime bar Slide ">
  <p:cSld name="BLANK_1">
    <p:spTree>
      <p:nvGrpSpPr>
        <p:cNvPr id="245" name="Shape 245"/>
        <p:cNvGrpSpPr/>
        <p:nvPr/>
      </p:nvGrpSpPr>
      <p:grpSpPr>
        <a:xfrm>
          <a:off x="0" y="0"/>
          <a:ext cx="0" cy="0"/>
          <a:chOff x="0" y="0"/>
          <a:chExt cx="0" cy="0"/>
        </a:xfrm>
      </p:grpSpPr>
      <p:sp>
        <p:nvSpPr>
          <p:cNvPr id="246" name="Google Shape;246;p33"/>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247" name="Google Shape;247;p33"/>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248" name="Google Shape;248;p33"/>
          <p:cNvSpPr/>
          <p:nvPr/>
        </p:nvSpPr>
        <p:spPr>
          <a:xfrm>
            <a:off x="0" y="0"/>
            <a:ext cx="6613800" cy="13716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49" name="Google Shape;249;p33"/>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Two line title Divider">
  <p:cSld name="CUSTOM_11_1">
    <p:bg>
      <p:bgPr>
        <a:solidFill>
          <a:schemeClr val="dk2"/>
        </a:solidFill>
      </p:bgPr>
    </p:bg>
    <p:spTree>
      <p:nvGrpSpPr>
        <p:cNvPr id="250" name="Shape 250"/>
        <p:cNvGrpSpPr/>
        <p:nvPr/>
      </p:nvGrpSpPr>
      <p:grpSpPr>
        <a:xfrm>
          <a:off x="0" y="0"/>
          <a:ext cx="0" cy="0"/>
          <a:chOff x="0" y="0"/>
          <a:chExt cx="0" cy="0"/>
        </a:xfrm>
      </p:grpSpPr>
      <p:sp>
        <p:nvSpPr>
          <p:cNvPr id="251" name="Google Shape;251;p34"/>
          <p:cNvSpPr txBox="1"/>
          <p:nvPr>
            <p:ph idx="12" type="sldNum"/>
          </p:nvPr>
        </p:nvSpPr>
        <p:spPr>
          <a:xfrm>
            <a:off x="22863890" y="12623044"/>
            <a:ext cx="720000" cy="3600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
        <p:nvSpPr>
          <p:cNvPr id="252" name="Google Shape;252;p34"/>
          <p:cNvSpPr txBox="1"/>
          <p:nvPr>
            <p:ph type="title"/>
          </p:nvPr>
        </p:nvSpPr>
        <p:spPr>
          <a:xfrm>
            <a:off x="3556200" y="4282800"/>
            <a:ext cx="14938200" cy="49854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15000"/>
              <a:buFont typeface="DM Serif Display"/>
              <a:buNone/>
              <a:defRPr sz="15000">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
        <p:nvSpPr>
          <p:cNvPr id="253" name="Google Shape;253;p34"/>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Line Title, Three Col Subhead and Text ">
  <p:cSld name="3 Line Title, 4 Col Subhead and Text ">
    <p:bg>
      <p:bgPr>
        <a:solidFill>
          <a:srgbClr val="F8F8F8"/>
        </a:solidFill>
      </p:bgPr>
    </p:bg>
    <p:spTree>
      <p:nvGrpSpPr>
        <p:cNvPr id="254" name="Shape 254"/>
        <p:cNvGrpSpPr/>
        <p:nvPr/>
      </p:nvGrpSpPr>
      <p:grpSpPr>
        <a:xfrm>
          <a:off x="0" y="0"/>
          <a:ext cx="0" cy="0"/>
          <a:chOff x="0" y="0"/>
          <a:chExt cx="0" cy="0"/>
        </a:xfrm>
      </p:grpSpPr>
      <p:sp>
        <p:nvSpPr>
          <p:cNvPr id="255" name="Google Shape;255;p35"/>
          <p:cNvSpPr txBox="1"/>
          <p:nvPr>
            <p:ph type="title"/>
          </p:nvPr>
        </p:nvSpPr>
        <p:spPr>
          <a:xfrm>
            <a:off x="871556" y="1994925"/>
            <a:ext cx="19418700" cy="34968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dk1"/>
              </a:buClr>
              <a:buSzPts val="7500"/>
              <a:buFont typeface="DM Serif Display"/>
              <a:buNone/>
              <a:defRPr sz="7500">
                <a:solidFill>
                  <a:schemeClr val="dk1"/>
                </a:solidFill>
              </a:defRPr>
            </a:lvl1pPr>
            <a:lvl2pPr lvl="1" rtl="0">
              <a:spcBef>
                <a:spcPts val="0"/>
              </a:spcBef>
              <a:spcAft>
                <a:spcPts val="0"/>
              </a:spcAft>
              <a:buSzPts val="7500"/>
              <a:buNone/>
              <a:defRPr sz="7500"/>
            </a:lvl2pPr>
            <a:lvl3pPr lvl="2" rtl="0">
              <a:spcBef>
                <a:spcPts val="0"/>
              </a:spcBef>
              <a:spcAft>
                <a:spcPts val="0"/>
              </a:spcAft>
              <a:buSzPts val="7500"/>
              <a:buNone/>
              <a:defRPr sz="7500"/>
            </a:lvl3pPr>
            <a:lvl4pPr lvl="3" rtl="0">
              <a:spcBef>
                <a:spcPts val="0"/>
              </a:spcBef>
              <a:spcAft>
                <a:spcPts val="0"/>
              </a:spcAft>
              <a:buSzPts val="7500"/>
              <a:buNone/>
              <a:defRPr sz="7500"/>
            </a:lvl4pPr>
            <a:lvl5pPr lvl="4" rtl="0">
              <a:spcBef>
                <a:spcPts val="0"/>
              </a:spcBef>
              <a:spcAft>
                <a:spcPts val="0"/>
              </a:spcAft>
              <a:buSzPts val="7500"/>
              <a:buNone/>
              <a:defRPr sz="7500"/>
            </a:lvl5pPr>
            <a:lvl6pPr lvl="5" rtl="0">
              <a:spcBef>
                <a:spcPts val="0"/>
              </a:spcBef>
              <a:spcAft>
                <a:spcPts val="0"/>
              </a:spcAft>
              <a:buSzPts val="7500"/>
              <a:buNone/>
              <a:defRPr sz="7500"/>
            </a:lvl6pPr>
            <a:lvl7pPr lvl="6" rtl="0">
              <a:spcBef>
                <a:spcPts val="0"/>
              </a:spcBef>
              <a:spcAft>
                <a:spcPts val="0"/>
              </a:spcAft>
              <a:buSzPts val="7500"/>
              <a:buNone/>
              <a:defRPr sz="7500"/>
            </a:lvl7pPr>
            <a:lvl8pPr lvl="7" rtl="0">
              <a:spcBef>
                <a:spcPts val="0"/>
              </a:spcBef>
              <a:spcAft>
                <a:spcPts val="0"/>
              </a:spcAft>
              <a:buSzPts val="7500"/>
              <a:buNone/>
              <a:defRPr sz="7500"/>
            </a:lvl8pPr>
            <a:lvl9pPr lvl="8" rtl="0">
              <a:spcBef>
                <a:spcPts val="0"/>
              </a:spcBef>
              <a:spcAft>
                <a:spcPts val="0"/>
              </a:spcAft>
              <a:buSzPts val="7500"/>
              <a:buNone/>
              <a:defRPr sz="7500"/>
            </a:lvl9pPr>
          </a:lstStyle>
          <a:p/>
        </p:txBody>
      </p:sp>
      <p:sp>
        <p:nvSpPr>
          <p:cNvPr id="256" name="Google Shape;256;p35"/>
          <p:cNvSpPr txBox="1"/>
          <p:nvPr>
            <p:ph idx="1" type="body"/>
          </p:nvPr>
        </p:nvSpPr>
        <p:spPr>
          <a:xfrm>
            <a:off x="1555750" y="5721975"/>
            <a:ext cx="63900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800"/>
              <a:buFont typeface="DM Sans"/>
              <a:buNone/>
              <a:defRPr b="1" sz="2800"/>
            </a:lvl1pPr>
            <a:lvl2pPr indent="-228600" lvl="1" marL="914400" rtl="0" algn="l">
              <a:lnSpc>
                <a:spcPct val="115000"/>
              </a:lnSpc>
              <a:spcBef>
                <a:spcPts val="0"/>
              </a:spcBef>
              <a:spcAft>
                <a:spcPts val="0"/>
              </a:spcAft>
              <a:buClr>
                <a:schemeClr val="dk1"/>
              </a:buClr>
              <a:buSzPts val="2800"/>
              <a:buNone/>
              <a:defRPr sz="2800"/>
            </a:lvl2pPr>
            <a:lvl3pPr indent="-406400" lvl="2" marL="1371600" rtl="0" algn="l">
              <a:lnSpc>
                <a:spcPct val="115000"/>
              </a:lnSpc>
              <a:spcBef>
                <a:spcPts val="1000"/>
              </a:spcBef>
              <a:spcAft>
                <a:spcPts val="0"/>
              </a:spcAft>
              <a:buClr>
                <a:schemeClr val="dk1"/>
              </a:buClr>
              <a:buSzPts val="2800"/>
              <a:buChar char="–"/>
              <a:defRPr sz="2800"/>
            </a:lvl3pPr>
            <a:lvl4pPr indent="-406400" lvl="3" marL="1828800" rtl="0" algn="l">
              <a:lnSpc>
                <a:spcPct val="115000"/>
              </a:lnSpc>
              <a:spcBef>
                <a:spcPts val="1000"/>
              </a:spcBef>
              <a:spcAft>
                <a:spcPts val="0"/>
              </a:spcAft>
              <a:buClr>
                <a:schemeClr val="dk1"/>
              </a:buClr>
              <a:buSzPts val="2800"/>
              <a:buChar char="–"/>
              <a:defRPr sz="2800"/>
            </a:lvl4pPr>
            <a:lvl5pPr indent="-406400" lvl="4" marL="2286000" rtl="0" algn="l">
              <a:lnSpc>
                <a:spcPct val="115000"/>
              </a:lnSpc>
              <a:spcBef>
                <a:spcPts val="1000"/>
              </a:spcBef>
              <a:spcAft>
                <a:spcPts val="0"/>
              </a:spcAft>
              <a:buClr>
                <a:schemeClr val="dk1"/>
              </a:buClr>
              <a:buSzPts val="2800"/>
              <a:buChar char="–"/>
              <a:defRPr sz="28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257" name="Google Shape;257;p35"/>
          <p:cNvSpPr txBox="1"/>
          <p:nvPr>
            <p:ph idx="2" type="body"/>
          </p:nvPr>
        </p:nvSpPr>
        <p:spPr>
          <a:xfrm>
            <a:off x="8995426" y="5721975"/>
            <a:ext cx="63900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800"/>
              <a:buFont typeface="DM Sans"/>
              <a:buNone/>
              <a:defRPr b="1" sz="2800"/>
            </a:lvl1pPr>
            <a:lvl2pPr indent="-228600" lvl="1" marL="914400" rtl="0" algn="l">
              <a:lnSpc>
                <a:spcPct val="115000"/>
              </a:lnSpc>
              <a:spcBef>
                <a:spcPts val="0"/>
              </a:spcBef>
              <a:spcAft>
                <a:spcPts val="0"/>
              </a:spcAft>
              <a:buClr>
                <a:schemeClr val="dk1"/>
              </a:buClr>
              <a:buSzPts val="2800"/>
              <a:buNone/>
              <a:defRPr sz="2800"/>
            </a:lvl2pPr>
            <a:lvl3pPr indent="-406400" lvl="2" marL="1371600" rtl="0" algn="l">
              <a:lnSpc>
                <a:spcPct val="115000"/>
              </a:lnSpc>
              <a:spcBef>
                <a:spcPts val="1000"/>
              </a:spcBef>
              <a:spcAft>
                <a:spcPts val="0"/>
              </a:spcAft>
              <a:buClr>
                <a:schemeClr val="dk1"/>
              </a:buClr>
              <a:buSzPts val="2800"/>
              <a:buChar char="–"/>
              <a:defRPr sz="2800"/>
            </a:lvl3pPr>
            <a:lvl4pPr indent="-406400" lvl="3" marL="1828800" rtl="0" algn="l">
              <a:lnSpc>
                <a:spcPct val="115000"/>
              </a:lnSpc>
              <a:spcBef>
                <a:spcPts val="1000"/>
              </a:spcBef>
              <a:spcAft>
                <a:spcPts val="0"/>
              </a:spcAft>
              <a:buClr>
                <a:schemeClr val="dk1"/>
              </a:buClr>
              <a:buSzPts val="2800"/>
              <a:buChar char="–"/>
              <a:defRPr sz="2800"/>
            </a:lvl4pPr>
            <a:lvl5pPr indent="-406400" lvl="4" marL="2286000" rtl="0" algn="l">
              <a:lnSpc>
                <a:spcPct val="115000"/>
              </a:lnSpc>
              <a:spcBef>
                <a:spcPts val="1000"/>
              </a:spcBef>
              <a:spcAft>
                <a:spcPts val="0"/>
              </a:spcAft>
              <a:buClr>
                <a:schemeClr val="dk1"/>
              </a:buClr>
              <a:buSzPts val="2800"/>
              <a:buChar char="–"/>
              <a:defRPr sz="28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258" name="Google Shape;258;p35"/>
          <p:cNvSpPr txBox="1"/>
          <p:nvPr>
            <p:ph idx="3" type="body"/>
          </p:nvPr>
        </p:nvSpPr>
        <p:spPr>
          <a:xfrm>
            <a:off x="16435101" y="5721975"/>
            <a:ext cx="63900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800"/>
              <a:buFont typeface="DM Sans"/>
              <a:buNone/>
              <a:defRPr b="1" sz="2800"/>
            </a:lvl1pPr>
            <a:lvl2pPr indent="-228600" lvl="1" marL="914400" rtl="0" algn="l">
              <a:lnSpc>
                <a:spcPct val="115000"/>
              </a:lnSpc>
              <a:spcBef>
                <a:spcPts val="0"/>
              </a:spcBef>
              <a:spcAft>
                <a:spcPts val="0"/>
              </a:spcAft>
              <a:buClr>
                <a:schemeClr val="dk1"/>
              </a:buClr>
              <a:buSzPts val="2800"/>
              <a:buNone/>
              <a:defRPr sz="2800"/>
            </a:lvl2pPr>
            <a:lvl3pPr indent="-406400" lvl="2" marL="1371600" rtl="0" algn="l">
              <a:lnSpc>
                <a:spcPct val="115000"/>
              </a:lnSpc>
              <a:spcBef>
                <a:spcPts val="1000"/>
              </a:spcBef>
              <a:spcAft>
                <a:spcPts val="0"/>
              </a:spcAft>
              <a:buClr>
                <a:schemeClr val="dk1"/>
              </a:buClr>
              <a:buSzPts val="2800"/>
              <a:buChar char="–"/>
              <a:defRPr sz="2800"/>
            </a:lvl3pPr>
            <a:lvl4pPr indent="-406400" lvl="3" marL="1828800" rtl="0" algn="l">
              <a:lnSpc>
                <a:spcPct val="115000"/>
              </a:lnSpc>
              <a:spcBef>
                <a:spcPts val="1000"/>
              </a:spcBef>
              <a:spcAft>
                <a:spcPts val="0"/>
              </a:spcAft>
              <a:buClr>
                <a:schemeClr val="dk1"/>
              </a:buClr>
              <a:buSzPts val="2800"/>
              <a:buChar char="–"/>
              <a:defRPr sz="2800"/>
            </a:lvl4pPr>
            <a:lvl5pPr indent="-406400" lvl="4" marL="2286000" rtl="0" algn="l">
              <a:lnSpc>
                <a:spcPct val="115000"/>
              </a:lnSpc>
              <a:spcBef>
                <a:spcPts val="1000"/>
              </a:spcBef>
              <a:spcAft>
                <a:spcPts val="0"/>
              </a:spcAft>
              <a:buClr>
                <a:schemeClr val="dk1"/>
              </a:buClr>
              <a:buSzPts val="2800"/>
              <a:buChar char="–"/>
              <a:defRPr sz="28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259" name="Google Shape;259;p35"/>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60" name="Google Shape;260;p35"/>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261" name="Google Shape;261;p35"/>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262" name="Google Shape;262;p35"/>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Line Title, Four Col Subhead and Text ">
  <p:cSld name="3 Line Title, 4 Col Subhead and Smaller Text ">
    <p:bg>
      <p:bgPr>
        <a:solidFill>
          <a:srgbClr val="F8F8F8"/>
        </a:solidFill>
      </p:bgPr>
    </p:bg>
    <p:spTree>
      <p:nvGrpSpPr>
        <p:cNvPr id="263" name="Shape 263"/>
        <p:cNvGrpSpPr/>
        <p:nvPr/>
      </p:nvGrpSpPr>
      <p:grpSpPr>
        <a:xfrm>
          <a:off x="0" y="0"/>
          <a:ext cx="0" cy="0"/>
          <a:chOff x="0" y="0"/>
          <a:chExt cx="0" cy="0"/>
        </a:xfrm>
      </p:grpSpPr>
      <p:sp>
        <p:nvSpPr>
          <p:cNvPr id="264" name="Google Shape;264;p36"/>
          <p:cNvSpPr txBox="1"/>
          <p:nvPr>
            <p:ph idx="1" type="body"/>
          </p:nvPr>
        </p:nvSpPr>
        <p:spPr>
          <a:xfrm>
            <a:off x="795338" y="5721975"/>
            <a:ext cx="50724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400"/>
              <a:buFont typeface="DM Sans"/>
              <a:buNone/>
              <a:defRPr b="1" sz="2400"/>
            </a:lvl1pPr>
            <a:lvl2pPr indent="-228600" lvl="1" marL="914400" rtl="0" algn="l">
              <a:lnSpc>
                <a:spcPct val="115000"/>
              </a:lnSpc>
              <a:spcBef>
                <a:spcPts val="0"/>
              </a:spcBef>
              <a:spcAft>
                <a:spcPts val="0"/>
              </a:spcAft>
              <a:buClr>
                <a:schemeClr val="dk1"/>
              </a:buClr>
              <a:buSzPts val="2400"/>
              <a:buNone/>
              <a:defRPr sz="2400"/>
            </a:lvl2pPr>
            <a:lvl3pPr indent="-381000" lvl="2" marL="1371600" rtl="0" algn="l">
              <a:lnSpc>
                <a:spcPct val="115000"/>
              </a:lnSpc>
              <a:spcBef>
                <a:spcPts val="1000"/>
              </a:spcBef>
              <a:spcAft>
                <a:spcPts val="0"/>
              </a:spcAft>
              <a:buClr>
                <a:schemeClr val="dk1"/>
              </a:buClr>
              <a:buSzPts val="2400"/>
              <a:buChar char="–"/>
              <a:defRPr sz="2400"/>
            </a:lvl3pPr>
            <a:lvl4pPr indent="-381000" lvl="3" marL="1828800" rtl="0" algn="l">
              <a:lnSpc>
                <a:spcPct val="115000"/>
              </a:lnSpc>
              <a:spcBef>
                <a:spcPts val="1000"/>
              </a:spcBef>
              <a:spcAft>
                <a:spcPts val="0"/>
              </a:spcAft>
              <a:buClr>
                <a:schemeClr val="dk1"/>
              </a:buClr>
              <a:buSzPts val="2400"/>
              <a:buChar char="–"/>
              <a:defRPr sz="2400"/>
            </a:lvl4pPr>
            <a:lvl5pPr indent="-381000" lvl="4" marL="2286000" rtl="0" algn="l">
              <a:lnSpc>
                <a:spcPct val="115000"/>
              </a:lnSpc>
              <a:spcBef>
                <a:spcPts val="1000"/>
              </a:spcBef>
              <a:spcAft>
                <a:spcPts val="0"/>
              </a:spcAft>
              <a:buClr>
                <a:schemeClr val="dk1"/>
              </a:buClr>
              <a:buSzPts val="2400"/>
              <a:buChar char="–"/>
              <a:defRPr sz="24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265" name="Google Shape;265;p36"/>
          <p:cNvSpPr txBox="1"/>
          <p:nvPr>
            <p:ph idx="2" type="body"/>
          </p:nvPr>
        </p:nvSpPr>
        <p:spPr>
          <a:xfrm>
            <a:off x="6701146" y="5721975"/>
            <a:ext cx="50724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400"/>
              <a:buFont typeface="DM Sans"/>
              <a:buNone/>
              <a:defRPr b="1" sz="2400"/>
            </a:lvl1pPr>
            <a:lvl2pPr indent="-228600" lvl="1" marL="914400" rtl="0" algn="l">
              <a:lnSpc>
                <a:spcPct val="115000"/>
              </a:lnSpc>
              <a:spcBef>
                <a:spcPts val="0"/>
              </a:spcBef>
              <a:spcAft>
                <a:spcPts val="0"/>
              </a:spcAft>
              <a:buClr>
                <a:schemeClr val="dk1"/>
              </a:buClr>
              <a:buSzPts val="2400"/>
              <a:buNone/>
              <a:defRPr sz="2400"/>
            </a:lvl2pPr>
            <a:lvl3pPr indent="-381000" lvl="2" marL="1371600" rtl="0" algn="l">
              <a:lnSpc>
                <a:spcPct val="115000"/>
              </a:lnSpc>
              <a:spcBef>
                <a:spcPts val="1000"/>
              </a:spcBef>
              <a:spcAft>
                <a:spcPts val="0"/>
              </a:spcAft>
              <a:buClr>
                <a:schemeClr val="dk1"/>
              </a:buClr>
              <a:buSzPts val="2400"/>
              <a:buChar char="–"/>
              <a:defRPr sz="2400"/>
            </a:lvl3pPr>
            <a:lvl4pPr indent="-381000" lvl="3" marL="1828800" rtl="0" algn="l">
              <a:lnSpc>
                <a:spcPct val="115000"/>
              </a:lnSpc>
              <a:spcBef>
                <a:spcPts val="1000"/>
              </a:spcBef>
              <a:spcAft>
                <a:spcPts val="0"/>
              </a:spcAft>
              <a:buClr>
                <a:schemeClr val="dk1"/>
              </a:buClr>
              <a:buSzPts val="2400"/>
              <a:buChar char="–"/>
              <a:defRPr sz="2400"/>
            </a:lvl4pPr>
            <a:lvl5pPr indent="-381000" lvl="4" marL="2286000" rtl="0" algn="l">
              <a:lnSpc>
                <a:spcPct val="115000"/>
              </a:lnSpc>
              <a:spcBef>
                <a:spcPts val="1000"/>
              </a:spcBef>
              <a:spcAft>
                <a:spcPts val="0"/>
              </a:spcAft>
              <a:buClr>
                <a:schemeClr val="dk1"/>
              </a:buClr>
              <a:buSzPts val="2400"/>
              <a:buChar char="–"/>
              <a:defRPr sz="24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266" name="Google Shape;266;p36"/>
          <p:cNvSpPr txBox="1"/>
          <p:nvPr>
            <p:ph idx="3" type="body"/>
          </p:nvPr>
        </p:nvSpPr>
        <p:spPr>
          <a:xfrm>
            <a:off x="12606954" y="5721975"/>
            <a:ext cx="50724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400"/>
              <a:buFont typeface="DM Sans"/>
              <a:buNone/>
              <a:defRPr b="1" sz="2400"/>
            </a:lvl1pPr>
            <a:lvl2pPr indent="-228600" lvl="1" marL="914400" rtl="0" algn="l">
              <a:lnSpc>
                <a:spcPct val="115000"/>
              </a:lnSpc>
              <a:spcBef>
                <a:spcPts val="0"/>
              </a:spcBef>
              <a:spcAft>
                <a:spcPts val="0"/>
              </a:spcAft>
              <a:buClr>
                <a:schemeClr val="dk1"/>
              </a:buClr>
              <a:buSzPts val="2400"/>
              <a:buNone/>
              <a:defRPr sz="2400"/>
            </a:lvl2pPr>
            <a:lvl3pPr indent="-381000" lvl="2" marL="1371600" rtl="0" algn="l">
              <a:lnSpc>
                <a:spcPct val="115000"/>
              </a:lnSpc>
              <a:spcBef>
                <a:spcPts val="1000"/>
              </a:spcBef>
              <a:spcAft>
                <a:spcPts val="0"/>
              </a:spcAft>
              <a:buClr>
                <a:schemeClr val="dk1"/>
              </a:buClr>
              <a:buSzPts val="2400"/>
              <a:buChar char="–"/>
              <a:defRPr sz="2400"/>
            </a:lvl3pPr>
            <a:lvl4pPr indent="-381000" lvl="3" marL="1828800" rtl="0" algn="l">
              <a:lnSpc>
                <a:spcPct val="115000"/>
              </a:lnSpc>
              <a:spcBef>
                <a:spcPts val="1000"/>
              </a:spcBef>
              <a:spcAft>
                <a:spcPts val="0"/>
              </a:spcAft>
              <a:buClr>
                <a:schemeClr val="dk1"/>
              </a:buClr>
              <a:buSzPts val="2400"/>
              <a:buChar char="–"/>
              <a:defRPr sz="2400"/>
            </a:lvl4pPr>
            <a:lvl5pPr indent="-381000" lvl="4" marL="2286000" rtl="0" algn="l">
              <a:lnSpc>
                <a:spcPct val="115000"/>
              </a:lnSpc>
              <a:spcBef>
                <a:spcPts val="1000"/>
              </a:spcBef>
              <a:spcAft>
                <a:spcPts val="0"/>
              </a:spcAft>
              <a:buClr>
                <a:schemeClr val="dk1"/>
              </a:buClr>
              <a:buSzPts val="2400"/>
              <a:buChar char="–"/>
              <a:defRPr sz="24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267" name="Google Shape;267;p36"/>
          <p:cNvSpPr txBox="1"/>
          <p:nvPr>
            <p:ph idx="4" type="body"/>
          </p:nvPr>
        </p:nvSpPr>
        <p:spPr>
          <a:xfrm>
            <a:off x="18512763" y="5721975"/>
            <a:ext cx="50712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400"/>
              <a:buFont typeface="DM Sans"/>
              <a:buNone/>
              <a:defRPr b="1" sz="2400"/>
            </a:lvl1pPr>
            <a:lvl2pPr indent="-228600" lvl="1" marL="914400" rtl="0" algn="l">
              <a:lnSpc>
                <a:spcPct val="115000"/>
              </a:lnSpc>
              <a:spcBef>
                <a:spcPts val="0"/>
              </a:spcBef>
              <a:spcAft>
                <a:spcPts val="0"/>
              </a:spcAft>
              <a:buClr>
                <a:schemeClr val="dk1"/>
              </a:buClr>
              <a:buSzPts val="2400"/>
              <a:buNone/>
              <a:defRPr sz="2400"/>
            </a:lvl2pPr>
            <a:lvl3pPr indent="-381000" lvl="2" marL="1371600" rtl="0" algn="l">
              <a:lnSpc>
                <a:spcPct val="115000"/>
              </a:lnSpc>
              <a:spcBef>
                <a:spcPts val="1000"/>
              </a:spcBef>
              <a:spcAft>
                <a:spcPts val="0"/>
              </a:spcAft>
              <a:buClr>
                <a:schemeClr val="dk1"/>
              </a:buClr>
              <a:buSzPts val="2400"/>
              <a:buChar char="–"/>
              <a:defRPr sz="2400"/>
            </a:lvl3pPr>
            <a:lvl4pPr indent="-381000" lvl="3" marL="1828800" rtl="0" algn="l">
              <a:lnSpc>
                <a:spcPct val="115000"/>
              </a:lnSpc>
              <a:spcBef>
                <a:spcPts val="1000"/>
              </a:spcBef>
              <a:spcAft>
                <a:spcPts val="0"/>
              </a:spcAft>
              <a:buClr>
                <a:schemeClr val="dk1"/>
              </a:buClr>
              <a:buSzPts val="2400"/>
              <a:buChar char="–"/>
              <a:defRPr sz="2400"/>
            </a:lvl4pPr>
            <a:lvl5pPr indent="-381000" lvl="4" marL="2286000" rtl="0" algn="l">
              <a:lnSpc>
                <a:spcPct val="115000"/>
              </a:lnSpc>
              <a:spcBef>
                <a:spcPts val="1000"/>
              </a:spcBef>
              <a:spcAft>
                <a:spcPts val="0"/>
              </a:spcAft>
              <a:buClr>
                <a:schemeClr val="dk1"/>
              </a:buClr>
              <a:buSzPts val="2400"/>
              <a:buChar char="–"/>
              <a:defRPr sz="24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268" name="Google Shape;268;p36"/>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69" name="Google Shape;269;p36"/>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270" name="Google Shape;270;p36"/>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271" name="Google Shape;271;p36"/>
          <p:cNvSpPr txBox="1"/>
          <p:nvPr>
            <p:ph type="title"/>
          </p:nvPr>
        </p:nvSpPr>
        <p:spPr>
          <a:xfrm>
            <a:off x="871550" y="1994925"/>
            <a:ext cx="19418700" cy="23865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dk1"/>
              </a:buClr>
              <a:buSzPts val="7500"/>
              <a:buFont typeface="DM Serif Display"/>
              <a:buNone/>
              <a:defRPr sz="7500">
                <a:solidFill>
                  <a:schemeClr val="dk1"/>
                </a:solidFill>
              </a:defRPr>
            </a:lvl1pPr>
            <a:lvl2pPr lvl="1" rtl="0">
              <a:spcBef>
                <a:spcPts val="0"/>
              </a:spcBef>
              <a:spcAft>
                <a:spcPts val="0"/>
              </a:spcAft>
              <a:buSzPts val="7500"/>
              <a:buNone/>
              <a:defRPr sz="7500"/>
            </a:lvl2pPr>
            <a:lvl3pPr lvl="2" rtl="0">
              <a:spcBef>
                <a:spcPts val="0"/>
              </a:spcBef>
              <a:spcAft>
                <a:spcPts val="0"/>
              </a:spcAft>
              <a:buSzPts val="7500"/>
              <a:buNone/>
              <a:defRPr sz="7500"/>
            </a:lvl3pPr>
            <a:lvl4pPr lvl="3" rtl="0">
              <a:spcBef>
                <a:spcPts val="0"/>
              </a:spcBef>
              <a:spcAft>
                <a:spcPts val="0"/>
              </a:spcAft>
              <a:buSzPts val="7500"/>
              <a:buNone/>
              <a:defRPr sz="7500"/>
            </a:lvl4pPr>
            <a:lvl5pPr lvl="4" rtl="0">
              <a:spcBef>
                <a:spcPts val="0"/>
              </a:spcBef>
              <a:spcAft>
                <a:spcPts val="0"/>
              </a:spcAft>
              <a:buSzPts val="7500"/>
              <a:buNone/>
              <a:defRPr sz="7500"/>
            </a:lvl5pPr>
            <a:lvl6pPr lvl="5" rtl="0">
              <a:spcBef>
                <a:spcPts val="0"/>
              </a:spcBef>
              <a:spcAft>
                <a:spcPts val="0"/>
              </a:spcAft>
              <a:buSzPts val="7500"/>
              <a:buNone/>
              <a:defRPr sz="7500"/>
            </a:lvl6pPr>
            <a:lvl7pPr lvl="6" rtl="0">
              <a:spcBef>
                <a:spcPts val="0"/>
              </a:spcBef>
              <a:spcAft>
                <a:spcPts val="0"/>
              </a:spcAft>
              <a:buSzPts val="7500"/>
              <a:buNone/>
              <a:defRPr sz="7500"/>
            </a:lvl7pPr>
            <a:lvl8pPr lvl="7" rtl="0">
              <a:spcBef>
                <a:spcPts val="0"/>
              </a:spcBef>
              <a:spcAft>
                <a:spcPts val="0"/>
              </a:spcAft>
              <a:buSzPts val="7500"/>
              <a:buNone/>
              <a:defRPr sz="7500"/>
            </a:lvl8pPr>
            <a:lvl9pPr lvl="8" rtl="0">
              <a:spcBef>
                <a:spcPts val="0"/>
              </a:spcBef>
              <a:spcAft>
                <a:spcPts val="0"/>
              </a:spcAft>
              <a:buSzPts val="7500"/>
              <a:buNone/>
              <a:defRPr sz="7500"/>
            </a:lvl9pPr>
          </a:lstStyle>
          <a:p/>
        </p:txBody>
      </p:sp>
      <p:sp>
        <p:nvSpPr>
          <p:cNvPr id="272" name="Google Shape;272;p36"/>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Line Title, Two Col Subhead and Text ">
  <p:cSld name="Title, Subhead, 2 Col Text, Partners and Image">
    <p:bg>
      <p:bgPr>
        <a:solidFill>
          <a:srgbClr val="F8F8F8"/>
        </a:solidFill>
      </p:bgPr>
    </p:bg>
    <p:spTree>
      <p:nvGrpSpPr>
        <p:cNvPr id="273" name="Shape 273"/>
        <p:cNvGrpSpPr/>
        <p:nvPr/>
      </p:nvGrpSpPr>
      <p:grpSpPr>
        <a:xfrm>
          <a:off x="0" y="0"/>
          <a:ext cx="0" cy="0"/>
          <a:chOff x="0" y="0"/>
          <a:chExt cx="0" cy="0"/>
        </a:xfrm>
      </p:grpSpPr>
      <p:sp>
        <p:nvSpPr>
          <p:cNvPr id="274" name="Google Shape;274;p37"/>
          <p:cNvSpPr txBox="1"/>
          <p:nvPr>
            <p:ph idx="1" type="body"/>
          </p:nvPr>
        </p:nvSpPr>
        <p:spPr>
          <a:xfrm>
            <a:off x="1020374" y="5112025"/>
            <a:ext cx="5321700" cy="72165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3000"/>
              </a:spcBef>
              <a:spcAft>
                <a:spcPts val="0"/>
              </a:spcAft>
              <a:buClr>
                <a:schemeClr val="dk1"/>
              </a:buClr>
              <a:buSzPts val="2400"/>
              <a:buFont typeface="DM Sans"/>
              <a:buNone/>
              <a:defRPr b="0" sz="2400"/>
            </a:lvl1pPr>
            <a:lvl2pPr indent="-381000" lvl="1" marL="914400" rtl="0" algn="l">
              <a:lnSpc>
                <a:spcPct val="115000"/>
              </a:lnSpc>
              <a:spcBef>
                <a:spcPts val="1000"/>
              </a:spcBef>
              <a:spcAft>
                <a:spcPts val="0"/>
              </a:spcAft>
              <a:buClr>
                <a:schemeClr val="dk1"/>
              </a:buClr>
              <a:buSzPts val="2400"/>
              <a:buFont typeface="DM Sans"/>
              <a:buChar char="–"/>
              <a:defRPr sz="2400"/>
            </a:lvl2pPr>
            <a:lvl3pPr indent="-381000" lvl="2" marL="1371600" rtl="0" algn="l">
              <a:lnSpc>
                <a:spcPct val="115000"/>
              </a:lnSpc>
              <a:spcBef>
                <a:spcPts val="1000"/>
              </a:spcBef>
              <a:spcAft>
                <a:spcPts val="0"/>
              </a:spcAft>
              <a:buClr>
                <a:schemeClr val="dk1"/>
              </a:buClr>
              <a:buSzPts val="2400"/>
              <a:buChar char="–"/>
              <a:defRPr sz="2400"/>
            </a:lvl3pPr>
            <a:lvl4pPr indent="-381000" lvl="3" marL="1828800" rtl="0" algn="l">
              <a:lnSpc>
                <a:spcPct val="115000"/>
              </a:lnSpc>
              <a:spcBef>
                <a:spcPts val="1000"/>
              </a:spcBef>
              <a:spcAft>
                <a:spcPts val="0"/>
              </a:spcAft>
              <a:buClr>
                <a:schemeClr val="dk1"/>
              </a:buClr>
              <a:buSzPts val="2400"/>
              <a:buChar char="–"/>
              <a:defRPr sz="2400"/>
            </a:lvl4pPr>
            <a:lvl5pPr indent="-381000" lvl="4" marL="2286000" rtl="0" algn="l">
              <a:lnSpc>
                <a:spcPct val="115000"/>
              </a:lnSpc>
              <a:spcBef>
                <a:spcPts val="1000"/>
              </a:spcBef>
              <a:spcAft>
                <a:spcPts val="0"/>
              </a:spcAft>
              <a:buClr>
                <a:schemeClr val="dk1"/>
              </a:buClr>
              <a:buSzPts val="2400"/>
              <a:buChar char="–"/>
              <a:defRPr sz="24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275" name="Google Shape;275;p37"/>
          <p:cNvSpPr txBox="1"/>
          <p:nvPr>
            <p:ph idx="10" type="dt"/>
          </p:nvPr>
        </p:nvSpPr>
        <p:spPr>
          <a:xfrm>
            <a:off x="16748127" y="12629596"/>
            <a:ext cx="5316600" cy="360000"/>
          </a:xfrm>
          <a:prstGeom prst="rect">
            <a:avLst/>
          </a:prstGeom>
          <a:noFill/>
          <a:ln>
            <a:noFill/>
          </a:ln>
        </p:spPr>
        <p:txBody>
          <a:bodyPr anchorCtr="0" anchor="b" bIns="0" lIns="0" spcFirstLastPara="1" rIns="0" wrap="square" tIns="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6" name="Google Shape;276;p37"/>
          <p:cNvSpPr txBox="1"/>
          <p:nvPr>
            <p:ph idx="12" type="sldNum"/>
          </p:nvPr>
        </p:nvSpPr>
        <p:spPr>
          <a:xfrm>
            <a:off x="22825075" y="12630197"/>
            <a:ext cx="758700" cy="360000"/>
          </a:xfrm>
          <a:prstGeom prst="rect">
            <a:avLst/>
          </a:prstGeom>
          <a:noFill/>
          <a:ln>
            <a:noFill/>
          </a:ln>
        </p:spPr>
        <p:txBody>
          <a:bodyPr anchorCtr="0" anchor="b" bIns="0" lIns="0" spcFirstLastPara="1" rIns="0" wrap="square" tIns="0">
            <a:noAutofit/>
          </a:bodyPr>
          <a:lstStyle>
            <a:lvl1pPr indent="0" lvl="0" marL="0" rtl="0" algn="r">
              <a:spcBef>
                <a:spcPts val="0"/>
              </a:spcBef>
              <a:buNone/>
              <a:defRPr sz="1800" cap="none">
                <a:solidFill>
                  <a:schemeClr val="lt1"/>
                </a:solidFill>
                <a:latin typeface="DM Sans"/>
                <a:ea typeface="DM Sans"/>
                <a:cs typeface="DM Sans"/>
                <a:sym typeface="DM Sans"/>
              </a:defRPr>
            </a:lvl1pPr>
            <a:lvl2pPr indent="0" lvl="1" marL="0" rtl="0" algn="r">
              <a:spcBef>
                <a:spcPts val="0"/>
              </a:spcBef>
              <a:buNone/>
              <a:defRPr sz="1800" cap="none">
                <a:solidFill>
                  <a:schemeClr val="lt1"/>
                </a:solidFill>
                <a:latin typeface="DM Sans"/>
                <a:ea typeface="DM Sans"/>
                <a:cs typeface="DM Sans"/>
                <a:sym typeface="DM Sans"/>
              </a:defRPr>
            </a:lvl2pPr>
            <a:lvl3pPr indent="0" lvl="2" marL="0" rtl="0" algn="r">
              <a:spcBef>
                <a:spcPts val="0"/>
              </a:spcBef>
              <a:buNone/>
              <a:defRPr sz="1800" cap="none">
                <a:solidFill>
                  <a:schemeClr val="lt1"/>
                </a:solidFill>
                <a:latin typeface="DM Sans"/>
                <a:ea typeface="DM Sans"/>
                <a:cs typeface="DM Sans"/>
                <a:sym typeface="DM Sans"/>
              </a:defRPr>
            </a:lvl3pPr>
            <a:lvl4pPr indent="0" lvl="3" marL="0" rtl="0" algn="r">
              <a:spcBef>
                <a:spcPts val="0"/>
              </a:spcBef>
              <a:buNone/>
              <a:defRPr sz="1800" cap="none">
                <a:solidFill>
                  <a:schemeClr val="lt1"/>
                </a:solidFill>
                <a:latin typeface="DM Sans"/>
                <a:ea typeface="DM Sans"/>
                <a:cs typeface="DM Sans"/>
                <a:sym typeface="DM Sans"/>
              </a:defRPr>
            </a:lvl4pPr>
            <a:lvl5pPr indent="0" lvl="4" marL="0" rtl="0" algn="r">
              <a:spcBef>
                <a:spcPts val="0"/>
              </a:spcBef>
              <a:buNone/>
              <a:defRPr sz="1800" cap="none">
                <a:solidFill>
                  <a:schemeClr val="lt1"/>
                </a:solidFill>
                <a:latin typeface="DM Sans"/>
                <a:ea typeface="DM Sans"/>
                <a:cs typeface="DM Sans"/>
                <a:sym typeface="DM Sans"/>
              </a:defRPr>
            </a:lvl5pPr>
            <a:lvl6pPr indent="0" lvl="5" marL="0" rtl="0" algn="r">
              <a:spcBef>
                <a:spcPts val="0"/>
              </a:spcBef>
              <a:buNone/>
              <a:defRPr sz="1800" cap="none">
                <a:solidFill>
                  <a:schemeClr val="lt1"/>
                </a:solidFill>
                <a:latin typeface="DM Sans"/>
                <a:ea typeface="DM Sans"/>
                <a:cs typeface="DM Sans"/>
                <a:sym typeface="DM Sans"/>
              </a:defRPr>
            </a:lvl6pPr>
            <a:lvl7pPr indent="0" lvl="6" marL="0" rtl="0" algn="r">
              <a:spcBef>
                <a:spcPts val="0"/>
              </a:spcBef>
              <a:buNone/>
              <a:defRPr sz="1800" cap="none">
                <a:solidFill>
                  <a:schemeClr val="lt1"/>
                </a:solidFill>
                <a:latin typeface="DM Sans"/>
                <a:ea typeface="DM Sans"/>
                <a:cs typeface="DM Sans"/>
                <a:sym typeface="DM Sans"/>
              </a:defRPr>
            </a:lvl7pPr>
            <a:lvl8pPr indent="0" lvl="7" marL="0" rtl="0" algn="r">
              <a:spcBef>
                <a:spcPts val="0"/>
              </a:spcBef>
              <a:buNone/>
              <a:defRPr sz="1800" cap="none">
                <a:solidFill>
                  <a:schemeClr val="lt1"/>
                </a:solidFill>
                <a:latin typeface="DM Sans"/>
                <a:ea typeface="DM Sans"/>
                <a:cs typeface="DM Sans"/>
                <a:sym typeface="DM Sans"/>
              </a:defRPr>
            </a:lvl8pPr>
            <a:lvl9pPr indent="0" lvl="8" marL="0" rtl="0" algn="r">
              <a:spcBef>
                <a:spcPts val="0"/>
              </a:spcBef>
              <a:buNone/>
              <a:defRPr sz="1800" cap="none">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
        <p:nvSpPr>
          <p:cNvPr id="277" name="Google Shape;277;p37"/>
          <p:cNvSpPr txBox="1"/>
          <p:nvPr>
            <p:ph idx="2" type="body"/>
          </p:nvPr>
        </p:nvSpPr>
        <p:spPr>
          <a:xfrm>
            <a:off x="613239" y="2063142"/>
            <a:ext cx="12156300" cy="3098100"/>
          </a:xfrm>
          <a:prstGeom prst="rect">
            <a:avLst/>
          </a:prstGeom>
          <a:noFill/>
          <a:ln>
            <a:noFill/>
          </a:ln>
        </p:spPr>
        <p:txBody>
          <a:bodyPr anchorCtr="0" anchor="t" bIns="0" lIns="0" spcFirstLastPara="1" rIns="0" wrap="square" tIns="0">
            <a:noAutofit/>
          </a:bodyPr>
          <a:lstStyle>
            <a:lvl1pPr indent="-228600" lvl="0" marL="457200" rtl="0" algn="l">
              <a:lnSpc>
                <a:spcPct val="97000"/>
              </a:lnSpc>
              <a:spcBef>
                <a:spcPts val="0"/>
              </a:spcBef>
              <a:spcAft>
                <a:spcPts val="0"/>
              </a:spcAft>
              <a:buClr>
                <a:schemeClr val="dk1"/>
              </a:buClr>
              <a:buSzPts val="7200"/>
              <a:buFont typeface="DM Serif Display"/>
              <a:buNone/>
              <a:defRPr sz="7200">
                <a:latin typeface="DM Serif Display"/>
                <a:ea typeface="DM Serif Display"/>
                <a:cs typeface="DM Serif Display"/>
                <a:sym typeface="DM Serif Display"/>
              </a:defRPr>
            </a:lvl1pPr>
            <a:lvl2pPr indent="-228600" lvl="1" marL="914400" rtl="0" algn="l">
              <a:lnSpc>
                <a:spcPct val="106000"/>
              </a:lnSpc>
              <a:spcBef>
                <a:spcPts val="0"/>
              </a:spcBef>
              <a:spcAft>
                <a:spcPts val="0"/>
              </a:spcAft>
              <a:buClr>
                <a:schemeClr val="dk1"/>
              </a:buClr>
              <a:buSzPts val="3600"/>
              <a:buNone/>
              <a:defRPr sz="3600"/>
            </a:lvl2pPr>
            <a:lvl3pPr indent="-342900" lvl="2" marL="1371600" rtl="0" algn="l">
              <a:lnSpc>
                <a:spcPct val="118000"/>
              </a:lnSpc>
              <a:spcBef>
                <a:spcPts val="1000"/>
              </a:spcBef>
              <a:spcAft>
                <a:spcPts val="0"/>
              </a:spcAft>
              <a:buClr>
                <a:schemeClr val="dk1"/>
              </a:buClr>
              <a:buSzPts val="1800"/>
              <a:buChar char="–"/>
              <a:defRPr/>
            </a:lvl3pPr>
            <a:lvl4pPr indent="-342900" lvl="3" marL="1828800" rtl="0" algn="l">
              <a:lnSpc>
                <a:spcPct val="118000"/>
              </a:lnSpc>
              <a:spcBef>
                <a:spcPts val="1000"/>
              </a:spcBef>
              <a:spcAft>
                <a:spcPts val="0"/>
              </a:spcAft>
              <a:buClr>
                <a:schemeClr val="dk1"/>
              </a:buClr>
              <a:buSzPts val="1800"/>
              <a:buChar char="–"/>
              <a:defRPr/>
            </a:lvl4pPr>
            <a:lvl5pPr indent="-342900" lvl="4" marL="2286000" rtl="0" algn="l">
              <a:lnSpc>
                <a:spcPct val="118000"/>
              </a:lnSpc>
              <a:spcBef>
                <a:spcPts val="1000"/>
              </a:spcBef>
              <a:spcAft>
                <a:spcPts val="0"/>
              </a:spcAft>
              <a:buClr>
                <a:schemeClr val="dk1"/>
              </a:buClr>
              <a:buSzPts val="1800"/>
              <a:buChar char="–"/>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278" name="Google Shape;278;p37"/>
          <p:cNvSpPr txBox="1"/>
          <p:nvPr>
            <p:ph idx="3" type="body"/>
          </p:nvPr>
        </p:nvSpPr>
        <p:spPr>
          <a:xfrm>
            <a:off x="7098911" y="5112025"/>
            <a:ext cx="5321700" cy="72165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3000"/>
              </a:spcBef>
              <a:spcAft>
                <a:spcPts val="0"/>
              </a:spcAft>
              <a:buClr>
                <a:schemeClr val="dk1"/>
              </a:buClr>
              <a:buSzPts val="2400"/>
              <a:buFont typeface="DM Sans"/>
              <a:buNone/>
              <a:defRPr b="0" sz="2400"/>
            </a:lvl1pPr>
            <a:lvl2pPr indent="-381000" lvl="1" marL="914400" rtl="0" algn="l">
              <a:lnSpc>
                <a:spcPct val="115000"/>
              </a:lnSpc>
              <a:spcBef>
                <a:spcPts val="1000"/>
              </a:spcBef>
              <a:spcAft>
                <a:spcPts val="0"/>
              </a:spcAft>
              <a:buClr>
                <a:schemeClr val="dk1"/>
              </a:buClr>
              <a:buSzPts val="2400"/>
              <a:buFont typeface="DM Sans"/>
              <a:buChar char="–"/>
              <a:defRPr sz="2400"/>
            </a:lvl2pPr>
            <a:lvl3pPr indent="-381000" lvl="2" marL="1371600" rtl="0" algn="l">
              <a:lnSpc>
                <a:spcPct val="115000"/>
              </a:lnSpc>
              <a:spcBef>
                <a:spcPts val="1000"/>
              </a:spcBef>
              <a:spcAft>
                <a:spcPts val="0"/>
              </a:spcAft>
              <a:buClr>
                <a:schemeClr val="dk1"/>
              </a:buClr>
              <a:buSzPts val="2400"/>
              <a:buChar char="–"/>
              <a:defRPr sz="2400"/>
            </a:lvl3pPr>
            <a:lvl4pPr indent="-381000" lvl="3" marL="1828800" rtl="0" algn="l">
              <a:lnSpc>
                <a:spcPct val="115000"/>
              </a:lnSpc>
              <a:spcBef>
                <a:spcPts val="1000"/>
              </a:spcBef>
              <a:spcAft>
                <a:spcPts val="0"/>
              </a:spcAft>
              <a:buClr>
                <a:schemeClr val="dk1"/>
              </a:buClr>
              <a:buSzPts val="2400"/>
              <a:buChar char="–"/>
              <a:defRPr sz="2400"/>
            </a:lvl4pPr>
            <a:lvl5pPr indent="-381000" lvl="4" marL="2286000" rtl="0" algn="l">
              <a:lnSpc>
                <a:spcPct val="115000"/>
              </a:lnSpc>
              <a:spcBef>
                <a:spcPts val="1000"/>
              </a:spcBef>
              <a:spcAft>
                <a:spcPts val="0"/>
              </a:spcAft>
              <a:buClr>
                <a:schemeClr val="dk1"/>
              </a:buClr>
              <a:buSzPts val="2400"/>
              <a:buChar char="–"/>
              <a:defRPr sz="24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279" name="Google Shape;279;p37"/>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80" name="Google Shape;280;p37"/>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281" name="Google Shape;281;p37"/>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282" name="Google Shape;282;p37"/>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bg>
      <p:bgPr>
        <a:solidFill>
          <a:srgbClr val="F8F8F8"/>
        </a:solidFill>
      </p:bgPr>
    </p:bg>
    <p:spTree>
      <p:nvGrpSpPr>
        <p:cNvPr id="283" name="Shape 283"/>
        <p:cNvGrpSpPr/>
        <p:nvPr/>
      </p:nvGrpSpPr>
      <p:grpSpPr>
        <a:xfrm>
          <a:off x="0" y="0"/>
          <a:ext cx="0" cy="0"/>
          <a:chOff x="0" y="0"/>
          <a:chExt cx="0" cy="0"/>
        </a:xfrm>
      </p:grpSpPr>
      <p:sp>
        <p:nvSpPr>
          <p:cNvPr id="284" name="Google Shape;284;p38"/>
          <p:cNvSpPr txBox="1"/>
          <p:nvPr>
            <p:ph type="title"/>
          </p:nvPr>
        </p:nvSpPr>
        <p:spPr>
          <a:xfrm>
            <a:off x="947750" y="2528910"/>
            <a:ext cx="22788600" cy="18252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dk1"/>
              </a:buClr>
              <a:buSzPts val="10000"/>
              <a:buFont typeface="DM Serif Display"/>
              <a:buNone/>
              <a:defRPr>
                <a:solidFill>
                  <a:schemeClr val="dk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285" name="Google Shape;285;p38"/>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86" name="Google Shape;286;p38"/>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287" name="Google Shape;287;p38"/>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288" name="Google Shape;288;p38"/>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Title and Chart ">
  <p:cSld name="Title and Chart_1">
    <p:bg>
      <p:bgPr>
        <a:solidFill>
          <a:schemeClr val="dk2"/>
        </a:solidFill>
      </p:bgPr>
    </p:bg>
    <p:spTree>
      <p:nvGrpSpPr>
        <p:cNvPr id="289" name="Shape 289"/>
        <p:cNvGrpSpPr/>
        <p:nvPr/>
      </p:nvGrpSpPr>
      <p:grpSpPr>
        <a:xfrm>
          <a:off x="0" y="0"/>
          <a:ext cx="0" cy="0"/>
          <a:chOff x="0" y="0"/>
          <a:chExt cx="0" cy="0"/>
        </a:xfrm>
      </p:grpSpPr>
      <p:sp>
        <p:nvSpPr>
          <p:cNvPr id="290" name="Google Shape;290;p39"/>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91" name="Google Shape;291;p39"/>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lt1"/>
                </a:solidFill>
                <a:latin typeface="DM Sans Black"/>
                <a:ea typeface="DM Sans Black"/>
                <a:cs typeface="DM Sans Black"/>
                <a:sym typeface="DM Sans Black"/>
              </a:rPr>
              <a:t>‹#›</a:t>
            </a:fld>
            <a:endParaRPr i="0" sz="1600" u="none" cap="none" strike="noStrike">
              <a:solidFill>
                <a:schemeClr val="lt1"/>
              </a:solidFill>
              <a:latin typeface="DM Sans Black"/>
              <a:ea typeface="DM Sans Black"/>
              <a:cs typeface="DM Sans Black"/>
              <a:sym typeface="DM Sans Black"/>
            </a:endParaRPr>
          </a:p>
        </p:txBody>
      </p:sp>
      <p:sp>
        <p:nvSpPr>
          <p:cNvPr id="292" name="Google Shape;292;p39"/>
          <p:cNvSpPr/>
          <p:nvPr/>
        </p:nvSpPr>
        <p:spPr>
          <a:xfrm>
            <a:off x="24081450" y="13034550"/>
            <a:ext cx="306300" cy="166500"/>
          </a:xfrm>
          <a:prstGeom prst="rect">
            <a:avLst/>
          </a:prstGeom>
          <a:solidFill>
            <a:srgbClr val="A783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293" name="Google Shape;293;p39"/>
          <p:cNvSpPr txBox="1"/>
          <p:nvPr>
            <p:ph type="title"/>
          </p:nvPr>
        </p:nvSpPr>
        <p:spPr>
          <a:xfrm>
            <a:off x="947750" y="2452710"/>
            <a:ext cx="22788600" cy="18252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10000"/>
              <a:buFont typeface="DM Serif Display"/>
              <a:buNone/>
              <a:defRPr>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
        <p:nvSpPr>
          <p:cNvPr id="294" name="Google Shape;294;p39"/>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lt1"/>
                </a:solidFill>
                <a:latin typeface="Space Mono"/>
                <a:ea typeface="Space Mono"/>
                <a:cs typeface="Space Mono"/>
                <a:sym typeface="Space Mono"/>
              </a:rPr>
              <a:t>PROPRIETARY AND CONFIDENTIAL</a:t>
            </a:r>
            <a:endParaRPr sz="1300">
              <a:solidFill>
                <a:schemeClr val="lt1"/>
              </a:solidFill>
              <a:latin typeface="DM Sans"/>
              <a:ea typeface="DM Sans"/>
              <a:cs typeface="DM Sans"/>
              <a:sym typeface="DM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F8F8F8"/>
        </a:solidFill>
      </p:bgPr>
    </p:bg>
    <p:spTree>
      <p:nvGrpSpPr>
        <p:cNvPr id="295" name="Shape 295"/>
        <p:cNvGrpSpPr/>
        <p:nvPr/>
      </p:nvGrpSpPr>
      <p:grpSpPr>
        <a:xfrm>
          <a:off x="0" y="0"/>
          <a:ext cx="0" cy="0"/>
          <a:chOff x="0" y="0"/>
          <a:chExt cx="0" cy="0"/>
        </a:xfrm>
      </p:grpSpPr>
      <p:sp>
        <p:nvSpPr>
          <p:cNvPr id="296" name="Google Shape;296;p40"/>
          <p:cNvSpPr txBox="1"/>
          <p:nvPr>
            <p:ph idx="1" type="body"/>
          </p:nvPr>
        </p:nvSpPr>
        <p:spPr>
          <a:xfrm>
            <a:off x="1082350" y="4579950"/>
            <a:ext cx="22788600" cy="7925400"/>
          </a:xfrm>
          <a:prstGeom prst="rect">
            <a:avLst/>
          </a:prstGeom>
        </p:spPr>
        <p:txBody>
          <a:bodyPr anchorCtr="0" anchor="t" bIns="0" lIns="0" spcFirstLastPara="1" rIns="0" wrap="square" tIns="0">
            <a:noAutofit/>
          </a:bodyPr>
          <a:lstStyle>
            <a:lvl1pPr indent="-228600" lvl="0" marL="457200" rtl="0">
              <a:spcBef>
                <a:spcPts val="1000"/>
              </a:spcBef>
              <a:spcAft>
                <a:spcPts val="0"/>
              </a:spcAft>
              <a:buSzPts val="2400"/>
              <a:buNone/>
              <a:defRPr/>
            </a:lvl1pPr>
            <a:lvl2pPr indent="-381000" lvl="1" marL="914400" rtl="0">
              <a:spcBef>
                <a:spcPts val="1000"/>
              </a:spcBef>
              <a:spcAft>
                <a:spcPts val="0"/>
              </a:spcAft>
              <a:buSzPts val="2400"/>
              <a:buChar char="–"/>
              <a:defRPr/>
            </a:lvl2pPr>
            <a:lvl3pPr indent="-381000" lvl="2" marL="1371600" rtl="0">
              <a:spcBef>
                <a:spcPts val="1000"/>
              </a:spcBef>
              <a:spcAft>
                <a:spcPts val="0"/>
              </a:spcAft>
              <a:buSzPts val="2400"/>
              <a:buChar char="–"/>
              <a:defRPr/>
            </a:lvl3pPr>
            <a:lvl4pPr indent="-381000" lvl="3" marL="1828800" rtl="0">
              <a:spcBef>
                <a:spcPts val="1000"/>
              </a:spcBef>
              <a:spcAft>
                <a:spcPts val="0"/>
              </a:spcAft>
              <a:buSzPts val="2400"/>
              <a:buChar char="–"/>
              <a:defRPr/>
            </a:lvl4pPr>
            <a:lvl5pPr indent="-381000" lvl="4" marL="2286000" rtl="0">
              <a:spcBef>
                <a:spcPts val="1000"/>
              </a:spcBef>
              <a:spcAft>
                <a:spcPts val="0"/>
              </a:spcAft>
              <a:buSzPts val="2400"/>
              <a:buChar char="–"/>
              <a:defRPr/>
            </a:lvl5pPr>
            <a:lvl6pPr indent="-381000" lvl="5" marL="2743200" rtl="0">
              <a:spcBef>
                <a:spcPts val="1000"/>
              </a:spcBef>
              <a:spcAft>
                <a:spcPts val="0"/>
              </a:spcAft>
              <a:buSzPts val="2400"/>
              <a:buChar char="–"/>
              <a:defRPr/>
            </a:lvl6pPr>
            <a:lvl7pPr indent="-381000" lvl="6" marL="3200400" rtl="0">
              <a:spcBef>
                <a:spcPts val="1000"/>
              </a:spcBef>
              <a:spcAft>
                <a:spcPts val="0"/>
              </a:spcAft>
              <a:buSzPts val="2400"/>
              <a:buChar char="–"/>
              <a:defRPr/>
            </a:lvl7pPr>
            <a:lvl8pPr indent="-381000" lvl="7" marL="3657600" rtl="0">
              <a:spcBef>
                <a:spcPts val="1000"/>
              </a:spcBef>
              <a:spcAft>
                <a:spcPts val="0"/>
              </a:spcAft>
              <a:buSzPts val="2400"/>
              <a:buChar char="–"/>
              <a:defRPr/>
            </a:lvl8pPr>
            <a:lvl9pPr indent="-381000" lvl="8" marL="4114800" rtl="0">
              <a:spcBef>
                <a:spcPts val="1000"/>
              </a:spcBef>
              <a:spcAft>
                <a:spcPts val="0"/>
              </a:spcAft>
              <a:buSzPts val="2400"/>
              <a:buChar char="–"/>
              <a:defRPr/>
            </a:lvl9pPr>
          </a:lstStyle>
          <a:p/>
        </p:txBody>
      </p:sp>
      <p:sp>
        <p:nvSpPr>
          <p:cNvPr id="297" name="Google Shape;297;p40"/>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298" name="Google Shape;298;p40"/>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299" name="Google Shape;299;p40"/>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00" name="Google Shape;300;p40"/>
          <p:cNvSpPr txBox="1"/>
          <p:nvPr>
            <p:ph type="title"/>
          </p:nvPr>
        </p:nvSpPr>
        <p:spPr>
          <a:xfrm>
            <a:off x="947750" y="2528910"/>
            <a:ext cx="22788600" cy="18252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SzPts val="10000"/>
              <a:buFont typeface="DM Serif Display"/>
              <a:buNone/>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301" name="Google Shape;301;p40"/>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Kindigo" showMasterSp="0">
  <p:cSld name="Title Slide_1_2">
    <p:bg>
      <p:bgPr>
        <a:solidFill>
          <a:schemeClr val="accent1"/>
        </a:solidFill>
      </p:bgPr>
    </p:bg>
    <p:spTree>
      <p:nvGrpSpPr>
        <p:cNvPr id="33" name="Shape 33"/>
        <p:cNvGrpSpPr/>
        <p:nvPr/>
      </p:nvGrpSpPr>
      <p:grpSpPr>
        <a:xfrm>
          <a:off x="0" y="0"/>
          <a:ext cx="0" cy="0"/>
          <a:chOff x="0" y="0"/>
          <a:chExt cx="0" cy="0"/>
        </a:xfrm>
      </p:grpSpPr>
      <p:sp>
        <p:nvSpPr>
          <p:cNvPr id="34" name="Google Shape;34;p5"/>
          <p:cNvSpPr txBox="1"/>
          <p:nvPr>
            <p:ph type="ctrTitle"/>
          </p:nvPr>
        </p:nvSpPr>
        <p:spPr>
          <a:xfrm>
            <a:off x="1474100" y="3340800"/>
            <a:ext cx="18460800" cy="5100300"/>
          </a:xfrm>
          <a:prstGeom prst="rect">
            <a:avLst/>
          </a:prstGeom>
          <a:noFill/>
          <a:ln>
            <a:noFill/>
          </a:ln>
        </p:spPr>
        <p:txBody>
          <a:bodyPr anchorCtr="0" anchor="t" bIns="0" lIns="0" spcFirstLastPara="1" rIns="0" wrap="square" tIns="385200">
            <a:noAutofit/>
          </a:bodyPr>
          <a:lstStyle>
            <a:lvl1pPr lvl="0" rtl="0" algn="l">
              <a:lnSpc>
                <a:spcPct val="80000"/>
              </a:lnSpc>
              <a:spcBef>
                <a:spcPts val="0"/>
              </a:spcBef>
              <a:spcAft>
                <a:spcPts val="0"/>
              </a:spcAft>
              <a:buClr>
                <a:schemeClr val="lt1"/>
              </a:buClr>
              <a:buSzPts val="19000"/>
              <a:buFont typeface="DM Serif Display"/>
              <a:buNone/>
              <a:defRPr sz="19000">
                <a:solidFill>
                  <a:schemeClr val="lt1"/>
                </a:solidFill>
              </a:defRPr>
            </a:lvl1pPr>
            <a:lvl2pPr lvl="1" rtl="0">
              <a:lnSpc>
                <a:spcPct val="80000"/>
              </a:lnSpc>
              <a:spcBef>
                <a:spcPts val="0"/>
              </a:spcBef>
              <a:spcAft>
                <a:spcPts val="0"/>
              </a:spcAft>
              <a:buSzPts val="10000"/>
              <a:buNone/>
              <a:defRPr/>
            </a:lvl2pPr>
            <a:lvl3pPr lvl="2" rtl="0">
              <a:lnSpc>
                <a:spcPct val="80000"/>
              </a:lnSpc>
              <a:spcBef>
                <a:spcPts val="0"/>
              </a:spcBef>
              <a:spcAft>
                <a:spcPts val="0"/>
              </a:spcAft>
              <a:buSzPts val="10000"/>
              <a:buNone/>
              <a:defRPr/>
            </a:lvl3pPr>
            <a:lvl4pPr lvl="3" rtl="0">
              <a:lnSpc>
                <a:spcPct val="80000"/>
              </a:lnSpc>
              <a:spcBef>
                <a:spcPts val="0"/>
              </a:spcBef>
              <a:spcAft>
                <a:spcPts val="0"/>
              </a:spcAft>
              <a:buSzPts val="10000"/>
              <a:buNone/>
              <a:defRPr/>
            </a:lvl4pPr>
            <a:lvl5pPr lvl="4" rtl="0">
              <a:lnSpc>
                <a:spcPct val="80000"/>
              </a:lnSpc>
              <a:spcBef>
                <a:spcPts val="0"/>
              </a:spcBef>
              <a:spcAft>
                <a:spcPts val="0"/>
              </a:spcAft>
              <a:buSzPts val="10000"/>
              <a:buNone/>
              <a:defRPr/>
            </a:lvl5pPr>
            <a:lvl6pPr lvl="5" rtl="0">
              <a:lnSpc>
                <a:spcPct val="80000"/>
              </a:lnSpc>
              <a:spcBef>
                <a:spcPts val="0"/>
              </a:spcBef>
              <a:spcAft>
                <a:spcPts val="0"/>
              </a:spcAft>
              <a:buSzPts val="10000"/>
              <a:buNone/>
              <a:defRPr/>
            </a:lvl6pPr>
            <a:lvl7pPr lvl="6" rtl="0">
              <a:lnSpc>
                <a:spcPct val="80000"/>
              </a:lnSpc>
              <a:spcBef>
                <a:spcPts val="0"/>
              </a:spcBef>
              <a:spcAft>
                <a:spcPts val="0"/>
              </a:spcAft>
              <a:buSzPts val="10000"/>
              <a:buNone/>
              <a:defRPr/>
            </a:lvl7pPr>
            <a:lvl8pPr lvl="7" rtl="0">
              <a:lnSpc>
                <a:spcPct val="80000"/>
              </a:lnSpc>
              <a:spcBef>
                <a:spcPts val="0"/>
              </a:spcBef>
              <a:spcAft>
                <a:spcPts val="0"/>
              </a:spcAft>
              <a:buSzPts val="10000"/>
              <a:buNone/>
              <a:defRPr/>
            </a:lvl8pPr>
            <a:lvl9pPr lvl="8" rtl="0">
              <a:lnSpc>
                <a:spcPct val="80000"/>
              </a:lnSpc>
              <a:spcBef>
                <a:spcPts val="0"/>
              </a:spcBef>
              <a:spcAft>
                <a:spcPts val="0"/>
              </a:spcAft>
              <a:buSzPts val="10000"/>
              <a:buNone/>
              <a:defRPr/>
            </a:lvl9pPr>
          </a:lstStyle>
          <a:p/>
        </p:txBody>
      </p:sp>
      <p:sp>
        <p:nvSpPr>
          <p:cNvPr id="35" name="Google Shape;35;p5"/>
          <p:cNvSpPr txBox="1"/>
          <p:nvPr>
            <p:ph idx="1" type="subTitle"/>
          </p:nvPr>
        </p:nvSpPr>
        <p:spPr>
          <a:xfrm>
            <a:off x="17946150" y="1312875"/>
            <a:ext cx="4859700" cy="984300"/>
          </a:xfrm>
          <a:prstGeom prst="rect">
            <a:avLst/>
          </a:prstGeom>
        </p:spPr>
        <p:txBody>
          <a:bodyPr anchorCtr="0" anchor="t" bIns="0" lIns="0" spcFirstLastPara="1" rIns="0" wrap="square" tIns="0">
            <a:noAutofit/>
          </a:bodyPr>
          <a:lstStyle>
            <a:lvl1pPr lvl="0" rtl="0" algn="r">
              <a:spcBef>
                <a:spcPts val="1000"/>
              </a:spcBef>
              <a:spcAft>
                <a:spcPts val="0"/>
              </a:spcAft>
              <a:buClr>
                <a:schemeClr val="lt1"/>
              </a:buClr>
              <a:buSzPts val="2500"/>
              <a:buNone/>
              <a:defRPr sz="2500">
                <a:solidFill>
                  <a:schemeClr val="lt1"/>
                </a:solidFill>
              </a:defRPr>
            </a:lvl1pPr>
            <a:lvl2pPr lvl="1" rtl="0" algn="r">
              <a:spcBef>
                <a:spcPts val="1000"/>
              </a:spcBef>
              <a:spcAft>
                <a:spcPts val="0"/>
              </a:spcAft>
              <a:buClr>
                <a:schemeClr val="lt1"/>
              </a:buClr>
              <a:buSzPts val="2500"/>
              <a:buNone/>
              <a:defRPr sz="2500">
                <a:solidFill>
                  <a:schemeClr val="lt1"/>
                </a:solidFill>
              </a:defRPr>
            </a:lvl2pPr>
            <a:lvl3pPr lvl="2" rtl="0" algn="r">
              <a:spcBef>
                <a:spcPts val="1000"/>
              </a:spcBef>
              <a:spcAft>
                <a:spcPts val="0"/>
              </a:spcAft>
              <a:buClr>
                <a:schemeClr val="lt1"/>
              </a:buClr>
              <a:buSzPts val="2500"/>
              <a:buNone/>
              <a:defRPr sz="2500">
                <a:solidFill>
                  <a:schemeClr val="lt1"/>
                </a:solidFill>
              </a:defRPr>
            </a:lvl3pPr>
            <a:lvl4pPr lvl="3" rtl="0" algn="r">
              <a:spcBef>
                <a:spcPts val="1000"/>
              </a:spcBef>
              <a:spcAft>
                <a:spcPts val="0"/>
              </a:spcAft>
              <a:buClr>
                <a:schemeClr val="lt1"/>
              </a:buClr>
              <a:buSzPts val="2500"/>
              <a:buNone/>
              <a:defRPr sz="2500">
                <a:solidFill>
                  <a:schemeClr val="lt1"/>
                </a:solidFill>
              </a:defRPr>
            </a:lvl4pPr>
            <a:lvl5pPr lvl="4" rtl="0" algn="r">
              <a:spcBef>
                <a:spcPts val="1000"/>
              </a:spcBef>
              <a:spcAft>
                <a:spcPts val="0"/>
              </a:spcAft>
              <a:buClr>
                <a:schemeClr val="lt1"/>
              </a:buClr>
              <a:buSzPts val="2500"/>
              <a:buNone/>
              <a:defRPr sz="2500">
                <a:solidFill>
                  <a:schemeClr val="lt1"/>
                </a:solidFill>
              </a:defRPr>
            </a:lvl5pPr>
            <a:lvl6pPr lvl="5" rtl="0" algn="r">
              <a:spcBef>
                <a:spcPts val="1000"/>
              </a:spcBef>
              <a:spcAft>
                <a:spcPts val="0"/>
              </a:spcAft>
              <a:buClr>
                <a:schemeClr val="lt1"/>
              </a:buClr>
              <a:buSzPts val="2500"/>
              <a:buNone/>
              <a:defRPr sz="2500">
                <a:solidFill>
                  <a:schemeClr val="lt1"/>
                </a:solidFill>
              </a:defRPr>
            </a:lvl6pPr>
            <a:lvl7pPr lvl="6" rtl="0" algn="r">
              <a:spcBef>
                <a:spcPts val="1000"/>
              </a:spcBef>
              <a:spcAft>
                <a:spcPts val="0"/>
              </a:spcAft>
              <a:buClr>
                <a:schemeClr val="lt1"/>
              </a:buClr>
              <a:buSzPts val="2500"/>
              <a:buNone/>
              <a:defRPr sz="2500">
                <a:solidFill>
                  <a:schemeClr val="lt1"/>
                </a:solidFill>
              </a:defRPr>
            </a:lvl7pPr>
            <a:lvl8pPr lvl="7" rtl="0" algn="r">
              <a:spcBef>
                <a:spcPts val="1000"/>
              </a:spcBef>
              <a:spcAft>
                <a:spcPts val="0"/>
              </a:spcAft>
              <a:buClr>
                <a:schemeClr val="lt1"/>
              </a:buClr>
              <a:buSzPts val="2500"/>
              <a:buNone/>
              <a:defRPr sz="2500">
                <a:solidFill>
                  <a:schemeClr val="lt1"/>
                </a:solidFill>
              </a:defRPr>
            </a:lvl8pPr>
            <a:lvl9pPr lvl="8" rtl="0" algn="r">
              <a:spcBef>
                <a:spcPts val="1000"/>
              </a:spcBef>
              <a:spcAft>
                <a:spcPts val="0"/>
              </a:spcAft>
              <a:buClr>
                <a:schemeClr val="lt1"/>
              </a:buClr>
              <a:buSzPts val="2500"/>
              <a:buNone/>
              <a:defRPr sz="2500">
                <a:solidFill>
                  <a:schemeClr val="lt1"/>
                </a:solidFill>
              </a:defRPr>
            </a:lvl9pPr>
          </a:lstStyle>
          <a:p/>
        </p:txBody>
      </p:sp>
      <p:sp>
        <p:nvSpPr>
          <p:cNvPr id="36" name="Google Shape;36;p5"/>
          <p:cNvSpPr/>
          <p:nvPr/>
        </p:nvSpPr>
        <p:spPr>
          <a:xfrm>
            <a:off x="1474100" y="1392175"/>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p:txBody>
      </p:sp>
      <p:cxnSp>
        <p:nvCxnSpPr>
          <p:cNvPr id="37" name="Google Shape;37;p5"/>
          <p:cNvCxnSpPr/>
          <p:nvPr/>
        </p:nvCxnSpPr>
        <p:spPr>
          <a:xfrm>
            <a:off x="1474100" y="11737101"/>
            <a:ext cx="804000" cy="0"/>
          </a:xfrm>
          <a:prstGeom prst="straightConnector1">
            <a:avLst/>
          </a:prstGeom>
          <a:noFill/>
          <a:ln cap="flat" cmpd="sng" w="28575">
            <a:solidFill>
              <a:srgbClr val="E2D5F5"/>
            </a:solidFill>
            <a:prstDash val="solid"/>
            <a:miter lim="800000"/>
            <a:headEnd len="sm" w="sm" type="none"/>
            <a:tailEnd len="sm" w="sm" type="none"/>
          </a:ln>
        </p:spPr>
      </p:cxnSp>
      <p:sp>
        <p:nvSpPr>
          <p:cNvPr id="38" name="Google Shape;38;p5"/>
          <p:cNvSpPr txBox="1"/>
          <p:nvPr>
            <p:ph idx="2" type="subTitle"/>
          </p:nvPr>
        </p:nvSpPr>
        <p:spPr>
          <a:xfrm>
            <a:off x="1474100" y="8740800"/>
            <a:ext cx="11546700" cy="2074200"/>
          </a:xfrm>
          <a:prstGeom prst="rect">
            <a:avLst/>
          </a:prstGeom>
          <a:noFill/>
          <a:ln>
            <a:noFill/>
          </a:ln>
        </p:spPr>
        <p:txBody>
          <a:bodyPr anchorCtr="0" anchor="t" bIns="72000" lIns="0" spcFirstLastPara="1" rIns="432000" wrap="square" tIns="72000">
            <a:noAutofit/>
          </a:bodyPr>
          <a:lstStyle>
            <a:lvl1pPr lvl="0" rtl="0" algn="l">
              <a:lnSpc>
                <a:spcPct val="115000"/>
              </a:lnSpc>
              <a:spcBef>
                <a:spcPts val="0"/>
              </a:spcBef>
              <a:spcAft>
                <a:spcPts val="0"/>
              </a:spcAft>
              <a:buClr>
                <a:schemeClr val="lt1"/>
              </a:buClr>
              <a:buSzPts val="3200"/>
              <a:buFont typeface="DM Sans"/>
              <a:buNone/>
              <a:defRPr sz="3200">
                <a:solidFill>
                  <a:schemeClr val="lt1"/>
                </a:solidFill>
              </a:defRPr>
            </a:lvl1pPr>
            <a:lvl2pPr lvl="1" rtl="0" algn="ctr">
              <a:lnSpc>
                <a:spcPct val="115000"/>
              </a:lnSpc>
              <a:spcBef>
                <a:spcPts val="1000"/>
              </a:spcBef>
              <a:spcAft>
                <a:spcPts val="0"/>
              </a:spcAft>
              <a:buClr>
                <a:schemeClr val="dk1"/>
              </a:buClr>
              <a:buSzPts val="3200"/>
              <a:buNone/>
              <a:defRPr sz="3200"/>
            </a:lvl2pPr>
            <a:lvl3pPr lvl="2" rtl="0" algn="ctr">
              <a:lnSpc>
                <a:spcPct val="115000"/>
              </a:lnSpc>
              <a:spcBef>
                <a:spcPts val="1000"/>
              </a:spcBef>
              <a:spcAft>
                <a:spcPts val="0"/>
              </a:spcAft>
              <a:buClr>
                <a:schemeClr val="dk1"/>
              </a:buClr>
              <a:buSzPts val="3200"/>
              <a:buNone/>
              <a:defRPr sz="3200"/>
            </a:lvl3pPr>
            <a:lvl4pPr lvl="3" rtl="0" algn="ctr">
              <a:lnSpc>
                <a:spcPct val="115000"/>
              </a:lnSpc>
              <a:spcBef>
                <a:spcPts val="1000"/>
              </a:spcBef>
              <a:spcAft>
                <a:spcPts val="0"/>
              </a:spcAft>
              <a:buClr>
                <a:schemeClr val="dk1"/>
              </a:buClr>
              <a:buSzPts val="3200"/>
              <a:buNone/>
              <a:defRPr sz="3200"/>
            </a:lvl4pPr>
            <a:lvl5pPr lvl="4" rtl="0" algn="ctr">
              <a:lnSpc>
                <a:spcPct val="115000"/>
              </a:lnSpc>
              <a:spcBef>
                <a:spcPts val="1000"/>
              </a:spcBef>
              <a:spcAft>
                <a:spcPts val="0"/>
              </a:spcAft>
              <a:buClr>
                <a:schemeClr val="dk1"/>
              </a:buClr>
              <a:buSzPts val="3200"/>
              <a:buNone/>
              <a:defRPr sz="3200"/>
            </a:lvl5pPr>
            <a:lvl6pPr lvl="5" rtl="0" algn="ctr">
              <a:lnSpc>
                <a:spcPct val="115000"/>
              </a:lnSpc>
              <a:spcBef>
                <a:spcPts val="1000"/>
              </a:spcBef>
              <a:spcAft>
                <a:spcPts val="0"/>
              </a:spcAft>
              <a:buClr>
                <a:schemeClr val="dk1"/>
              </a:buClr>
              <a:buSzPts val="3200"/>
              <a:buNone/>
              <a:defRPr sz="3200"/>
            </a:lvl6pPr>
            <a:lvl7pPr lvl="6" rtl="0" algn="ctr">
              <a:lnSpc>
                <a:spcPct val="115000"/>
              </a:lnSpc>
              <a:spcBef>
                <a:spcPts val="1000"/>
              </a:spcBef>
              <a:spcAft>
                <a:spcPts val="0"/>
              </a:spcAft>
              <a:buClr>
                <a:schemeClr val="dk1"/>
              </a:buClr>
              <a:buSzPts val="3200"/>
              <a:buNone/>
              <a:defRPr sz="3200"/>
            </a:lvl7pPr>
            <a:lvl8pPr lvl="7" rtl="0" algn="ctr">
              <a:lnSpc>
                <a:spcPct val="115000"/>
              </a:lnSpc>
              <a:spcBef>
                <a:spcPts val="1000"/>
              </a:spcBef>
              <a:spcAft>
                <a:spcPts val="0"/>
              </a:spcAft>
              <a:buClr>
                <a:schemeClr val="dk1"/>
              </a:buClr>
              <a:buSzPts val="3200"/>
              <a:buNone/>
              <a:defRPr sz="3200"/>
            </a:lvl8pPr>
            <a:lvl9pPr lvl="8" rtl="0" algn="ctr">
              <a:lnSpc>
                <a:spcPct val="115000"/>
              </a:lnSpc>
              <a:spcBef>
                <a:spcPts val="1000"/>
              </a:spcBef>
              <a:spcAft>
                <a:spcPts val="0"/>
              </a:spcAft>
              <a:buClr>
                <a:schemeClr val="dk1"/>
              </a:buClr>
              <a:buSzPts val="3200"/>
              <a:buNone/>
              <a:defRPr sz="32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Line Title, Subheads, Two Col Text and Image">
  <p:cSld name="3 Line Title, Subheads, 2 Col Text and Image_2_5">
    <p:bg>
      <p:bgPr>
        <a:solidFill>
          <a:srgbClr val="F8F8F8"/>
        </a:solidFill>
      </p:bgPr>
    </p:bg>
    <p:spTree>
      <p:nvGrpSpPr>
        <p:cNvPr id="302" name="Shape 302"/>
        <p:cNvGrpSpPr/>
        <p:nvPr/>
      </p:nvGrpSpPr>
      <p:grpSpPr>
        <a:xfrm>
          <a:off x="0" y="0"/>
          <a:ext cx="0" cy="0"/>
          <a:chOff x="0" y="0"/>
          <a:chExt cx="0" cy="0"/>
        </a:xfrm>
      </p:grpSpPr>
      <p:sp>
        <p:nvSpPr>
          <p:cNvPr id="303" name="Google Shape;303;p41"/>
          <p:cNvSpPr txBox="1"/>
          <p:nvPr>
            <p:ph idx="1" type="body"/>
          </p:nvPr>
        </p:nvSpPr>
        <p:spPr>
          <a:xfrm>
            <a:off x="947744" y="4387575"/>
            <a:ext cx="22791900" cy="64617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4500"/>
              </a:spcBef>
              <a:spcAft>
                <a:spcPts val="0"/>
              </a:spcAft>
              <a:buClr>
                <a:schemeClr val="dk1"/>
              </a:buClr>
              <a:buSzPts val="2900"/>
              <a:buFont typeface="DM Sans"/>
              <a:buNone/>
              <a:defRPr b="1" sz="2900"/>
            </a:lvl1pPr>
            <a:lvl2pPr indent="-228600" lvl="1" marL="914400" rtl="0" algn="l">
              <a:lnSpc>
                <a:spcPct val="115000"/>
              </a:lnSpc>
              <a:spcBef>
                <a:spcPts val="0"/>
              </a:spcBef>
              <a:spcAft>
                <a:spcPts val="0"/>
              </a:spcAft>
              <a:buClr>
                <a:schemeClr val="dk1"/>
              </a:buClr>
              <a:buSzPts val="2900"/>
              <a:buFont typeface="DM Sans"/>
              <a:buNone/>
              <a:defRPr sz="2900"/>
            </a:lvl2pPr>
            <a:lvl3pPr indent="-412750" lvl="2" marL="1371600" rtl="0" algn="l">
              <a:lnSpc>
                <a:spcPct val="115000"/>
              </a:lnSpc>
              <a:spcBef>
                <a:spcPts val="1100"/>
              </a:spcBef>
              <a:spcAft>
                <a:spcPts val="0"/>
              </a:spcAft>
              <a:buClr>
                <a:schemeClr val="dk1"/>
              </a:buClr>
              <a:buSzPts val="2900"/>
              <a:buChar char="–"/>
              <a:defRPr sz="2900"/>
            </a:lvl3pPr>
            <a:lvl4pPr indent="-412750" lvl="3" marL="1828800" rtl="0" algn="l">
              <a:lnSpc>
                <a:spcPct val="115000"/>
              </a:lnSpc>
              <a:spcBef>
                <a:spcPts val="1100"/>
              </a:spcBef>
              <a:spcAft>
                <a:spcPts val="0"/>
              </a:spcAft>
              <a:buClr>
                <a:schemeClr val="dk1"/>
              </a:buClr>
              <a:buSzPts val="2900"/>
              <a:buChar char="–"/>
              <a:defRPr sz="2900"/>
            </a:lvl4pPr>
            <a:lvl5pPr indent="-412750" lvl="4" marL="2286000" rtl="0" algn="l">
              <a:lnSpc>
                <a:spcPct val="115000"/>
              </a:lnSpc>
              <a:spcBef>
                <a:spcPts val="1100"/>
              </a:spcBef>
              <a:spcAft>
                <a:spcPts val="0"/>
              </a:spcAft>
              <a:buClr>
                <a:schemeClr val="dk1"/>
              </a:buClr>
              <a:buSzPts val="2900"/>
              <a:buChar char="–"/>
              <a:defRPr sz="2900"/>
            </a:lvl5pPr>
            <a:lvl6pPr indent="-349250" lvl="5" marL="2743200" rtl="0" algn="l">
              <a:lnSpc>
                <a:spcPct val="90000"/>
              </a:lnSpc>
              <a:spcBef>
                <a:spcPts val="1100"/>
              </a:spcBef>
              <a:spcAft>
                <a:spcPts val="0"/>
              </a:spcAft>
              <a:buClr>
                <a:schemeClr val="dk1"/>
              </a:buClr>
              <a:buSzPts val="1900"/>
              <a:buChar char="–"/>
              <a:defRPr/>
            </a:lvl6pPr>
            <a:lvl7pPr indent="-349250" lvl="6" marL="3200400" rtl="0" algn="l">
              <a:lnSpc>
                <a:spcPct val="90000"/>
              </a:lnSpc>
              <a:spcBef>
                <a:spcPts val="1100"/>
              </a:spcBef>
              <a:spcAft>
                <a:spcPts val="0"/>
              </a:spcAft>
              <a:buClr>
                <a:schemeClr val="dk1"/>
              </a:buClr>
              <a:buSzPts val="1900"/>
              <a:buChar char="–"/>
              <a:defRPr/>
            </a:lvl7pPr>
            <a:lvl8pPr indent="-349250" lvl="7" marL="3657600" rtl="0" algn="l">
              <a:lnSpc>
                <a:spcPct val="90000"/>
              </a:lnSpc>
              <a:spcBef>
                <a:spcPts val="1100"/>
              </a:spcBef>
              <a:spcAft>
                <a:spcPts val="0"/>
              </a:spcAft>
              <a:buClr>
                <a:schemeClr val="dk1"/>
              </a:buClr>
              <a:buSzPts val="1900"/>
              <a:buChar char="–"/>
              <a:defRPr/>
            </a:lvl8pPr>
            <a:lvl9pPr indent="-349250" lvl="8" marL="4114800" rtl="0" algn="l">
              <a:lnSpc>
                <a:spcPct val="90000"/>
              </a:lnSpc>
              <a:spcBef>
                <a:spcPts val="1100"/>
              </a:spcBef>
              <a:spcAft>
                <a:spcPts val="0"/>
              </a:spcAft>
              <a:buClr>
                <a:schemeClr val="dk1"/>
              </a:buClr>
              <a:buSzPts val="1900"/>
              <a:buChar char="–"/>
              <a:defRPr/>
            </a:lvl9pPr>
          </a:lstStyle>
          <a:p/>
        </p:txBody>
      </p:sp>
      <p:sp>
        <p:nvSpPr>
          <p:cNvPr id="304" name="Google Shape;304;p41"/>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05" name="Google Shape;305;p41"/>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306" name="Google Shape;306;p41"/>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07" name="Google Shape;307;p41"/>
          <p:cNvSpPr txBox="1"/>
          <p:nvPr>
            <p:ph type="title"/>
          </p:nvPr>
        </p:nvSpPr>
        <p:spPr>
          <a:xfrm>
            <a:off x="947750" y="2528910"/>
            <a:ext cx="22788600" cy="18252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SzPts val="10000"/>
              <a:buFont typeface="DM Serif Display"/>
              <a:buNone/>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308" name="Google Shape;308;p41"/>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Line Title, Subheads, Text and Image">
  <p:cSld name="1_3 Line Title, Subheads, Text and Image">
    <p:bg>
      <p:bgPr>
        <a:solidFill>
          <a:srgbClr val="F8F8F8"/>
        </a:solidFill>
      </p:bgPr>
    </p:bg>
    <p:spTree>
      <p:nvGrpSpPr>
        <p:cNvPr id="309" name="Shape 309"/>
        <p:cNvGrpSpPr/>
        <p:nvPr/>
      </p:nvGrpSpPr>
      <p:grpSpPr>
        <a:xfrm>
          <a:off x="0" y="0"/>
          <a:ext cx="0" cy="0"/>
          <a:chOff x="0" y="0"/>
          <a:chExt cx="0" cy="0"/>
        </a:xfrm>
      </p:grpSpPr>
      <p:sp>
        <p:nvSpPr>
          <p:cNvPr id="310" name="Google Shape;310;p42"/>
          <p:cNvSpPr txBox="1"/>
          <p:nvPr>
            <p:ph type="title"/>
          </p:nvPr>
        </p:nvSpPr>
        <p:spPr>
          <a:xfrm>
            <a:off x="958550" y="1929122"/>
            <a:ext cx="8439900" cy="4221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SzPts val="8200"/>
              <a:buFont typeface="DM Sans SemiBold"/>
              <a:buNone/>
              <a:defRPr sz="8200">
                <a:solidFill>
                  <a:schemeClr val="dk1"/>
                </a:solidFill>
                <a:latin typeface="DM Sans SemiBold"/>
                <a:ea typeface="DM Sans SemiBold"/>
                <a:cs typeface="DM Sans SemiBold"/>
                <a:sym typeface="DM Sans SemiBold"/>
              </a:defRPr>
            </a:lvl1pPr>
            <a:lvl2pPr lvl="1"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2pPr>
            <a:lvl3pPr lvl="2"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3pPr>
            <a:lvl4pPr lvl="3"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4pPr>
            <a:lvl5pPr lvl="4"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5pPr>
            <a:lvl6pPr lvl="5"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6pPr>
            <a:lvl7pPr lvl="6"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7pPr>
            <a:lvl8pPr lvl="7"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8pPr>
            <a:lvl9pPr lvl="8"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9pPr>
          </a:lstStyle>
          <a:p/>
        </p:txBody>
      </p:sp>
      <p:sp>
        <p:nvSpPr>
          <p:cNvPr id="311" name="Google Shape;311;p42"/>
          <p:cNvSpPr txBox="1"/>
          <p:nvPr>
            <p:ph idx="1" type="body"/>
          </p:nvPr>
        </p:nvSpPr>
        <p:spPr>
          <a:xfrm>
            <a:off x="947750" y="7306922"/>
            <a:ext cx="11489100" cy="6519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3500"/>
              </a:spcBef>
              <a:spcAft>
                <a:spcPts val="0"/>
              </a:spcAft>
              <a:buSzPts val="2400"/>
              <a:buNone/>
              <a:defRPr b="1" sz="2900"/>
            </a:lvl1pPr>
            <a:lvl2pPr indent="-228600" lvl="1" marL="914400" rtl="0" algn="l">
              <a:lnSpc>
                <a:spcPct val="115000"/>
              </a:lnSpc>
              <a:spcBef>
                <a:spcPts val="0"/>
              </a:spcBef>
              <a:spcAft>
                <a:spcPts val="0"/>
              </a:spcAft>
              <a:buSzPts val="2400"/>
              <a:buFont typeface="DM Sans"/>
              <a:buNone/>
              <a:defRPr sz="2900"/>
            </a:lvl2pPr>
            <a:lvl3pPr indent="-381000" lvl="2" marL="1371600" rtl="0" algn="l">
              <a:lnSpc>
                <a:spcPct val="115000"/>
              </a:lnSpc>
              <a:spcBef>
                <a:spcPts val="1100"/>
              </a:spcBef>
              <a:spcAft>
                <a:spcPts val="0"/>
              </a:spcAft>
              <a:buSzPts val="2400"/>
              <a:buChar char="–"/>
              <a:defRPr sz="2900"/>
            </a:lvl3pPr>
            <a:lvl4pPr indent="-381000" lvl="3" marL="1828800" rtl="0" algn="l">
              <a:lnSpc>
                <a:spcPct val="115000"/>
              </a:lnSpc>
              <a:spcBef>
                <a:spcPts val="1100"/>
              </a:spcBef>
              <a:spcAft>
                <a:spcPts val="0"/>
              </a:spcAft>
              <a:buSzPts val="2400"/>
              <a:buChar char="–"/>
              <a:defRPr sz="2900"/>
            </a:lvl4pPr>
            <a:lvl5pPr indent="-381000" lvl="4" marL="2286000" rtl="0" algn="l">
              <a:lnSpc>
                <a:spcPct val="115000"/>
              </a:lnSpc>
              <a:spcBef>
                <a:spcPts val="1100"/>
              </a:spcBef>
              <a:spcAft>
                <a:spcPts val="0"/>
              </a:spcAft>
              <a:buSzPts val="2400"/>
              <a:buChar char="–"/>
              <a:defRPr sz="2900"/>
            </a:lvl5pPr>
            <a:lvl6pPr indent="-463550" lvl="5" marL="2743200" rtl="0" algn="l">
              <a:lnSpc>
                <a:spcPct val="90000"/>
              </a:lnSpc>
              <a:spcBef>
                <a:spcPts val="1100"/>
              </a:spcBef>
              <a:spcAft>
                <a:spcPts val="0"/>
              </a:spcAft>
              <a:buSzPts val="3700"/>
              <a:buChar char="–"/>
              <a:defRPr/>
            </a:lvl6pPr>
            <a:lvl7pPr indent="-463550" lvl="6" marL="3200400" rtl="0" algn="l">
              <a:lnSpc>
                <a:spcPct val="90000"/>
              </a:lnSpc>
              <a:spcBef>
                <a:spcPts val="1100"/>
              </a:spcBef>
              <a:spcAft>
                <a:spcPts val="0"/>
              </a:spcAft>
              <a:buSzPts val="3700"/>
              <a:buChar char="–"/>
              <a:defRPr/>
            </a:lvl7pPr>
            <a:lvl8pPr indent="-463550" lvl="7" marL="3657600" rtl="0" algn="l">
              <a:lnSpc>
                <a:spcPct val="90000"/>
              </a:lnSpc>
              <a:spcBef>
                <a:spcPts val="1100"/>
              </a:spcBef>
              <a:spcAft>
                <a:spcPts val="0"/>
              </a:spcAft>
              <a:buSzPts val="3700"/>
              <a:buChar char="–"/>
              <a:defRPr/>
            </a:lvl8pPr>
            <a:lvl9pPr indent="-463550" lvl="8" marL="4114800" rtl="0" algn="l">
              <a:lnSpc>
                <a:spcPct val="90000"/>
              </a:lnSpc>
              <a:spcBef>
                <a:spcPts val="1100"/>
              </a:spcBef>
              <a:spcAft>
                <a:spcPts val="0"/>
              </a:spcAft>
              <a:buSzPts val="3700"/>
              <a:buChar char="–"/>
              <a:defRPr/>
            </a:lvl9pPr>
          </a:lstStyle>
          <a:p/>
        </p:txBody>
      </p:sp>
      <p:sp>
        <p:nvSpPr>
          <p:cNvPr id="312" name="Google Shape;312;p42"/>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13" name="Google Shape;313;p42"/>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314" name="Google Shape;314;p42"/>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15" name="Google Shape;315;p42"/>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Line Title, Subheads, Text and Image 3">
  <p:cSld name="1_3 Line Title, Subheads, Text and Image_4">
    <p:bg>
      <p:bgPr>
        <a:solidFill>
          <a:schemeClr val="accent1"/>
        </a:solidFill>
      </p:bgPr>
    </p:bg>
    <p:spTree>
      <p:nvGrpSpPr>
        <p:cNvPr id="316" name="Shape 316"/>
        <p:cNvGrpSpPr/>
        <p:nvPr/>
      </p:nvGrpSpPr>
      <p:grpSpPr>
        <a:xfrm>
          <a:off x="0" y="0"/>
          <a:ext cx="0" cy="0"/>
          <a:chOff x="0" y="0"/>
          <a:chExt cx="0" cy="0"/>
        </a:xfrm>
      </p:grpSpPr>
      <p:sp>
        <p:nvSpPr>
          <p:cNvPr id="317" name="Google Shape;317;p43"/>
          <p:cNvSpPr txBox="1"/>
          <p:nvPr>
            <p:ph type="title"/>
          </p:nvPr>
        </p:nvSpPr>
        <p:spPr>
          <a:xfrm>
            <a:off x="958550" y="1929122"/>
            <a:ext cx="8439900" cy="4221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1pPr>
            <a:lvl2pPr lvl="1"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2pPr>
            <a:lvl3pPr lvl="2"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3pPr>
            <a:lvl4pPr lvl="3"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4pPr>
            <a:lvl5pPr lvl="4"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5pPr>
            <a:lvl6pPr lvl="5"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6pPr>
            <a:lvl7pPr lvl="6"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7pPr>
            <a:lvl8pPr lvl="7"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8pPr>
            <a:lvl9pPr lvl="8"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9pPr>
          </a:lstStyle>
          <a:p/>
        </p:txBody>
      </p:sp>
      <p:sp>
        <p:nvSpPr>
          <p:cNvPr id="318" name="Google Shape;318;p43"/>
          <p:cNvSpPr txBox="1"/>
          <p:nvPr>
            <p:ph idx="1" type="body"/>
          </p:nvPr>
        </p:nvSpPr>
        <p:spPr>
          <a:xfrm>
            <a:off x="947750" y="7306922"/>
            <a:ext cx="11489100" cy="6519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3500"/>
              </a:spcBef>
              <a:spcAft>
                <a:spcPts val="0"/>
              </a:spcAft>
              <a:buClr>
                <a:schemeClr val="lt1"/>
              </a:buClr>
              <a:buSzPts val="2400"/>
              <a:buNone/>
              <a:defRPr b="1" sz="2900">
                <a:solidFill>
                  <a:schemeClr val="lt1"/>
                </a:solidFill>
              </a:defRPr>
            </a:lvl1pPr>
            <a:lvl2pPr indent="-228600" lvl="1" marL="914400" rtl="0" algn="l">
              <a:lnSpc>
                <a:spcPct val="115000"/>
              </a:lnSpc>
              <a:spcBef>
                <a:spcPts val="0"/>
              </a:spcBef>
              <a:spcAft>
                <a:spcPts val="0"/>
              </a:spcAft>
              <a:buClr>
                <a:schemeClr val="lt1"/>
              </a:buClr>
              <a:buSzPts val="2400"/>
              <a:buFont typeface="DM Sans"/>
              <a:buNone/>
              <a:defRPr sz="2900">
                <a:solidFill>
                  <a:schemeClr val="lt1"/>
                </a:solidFill>
              </a:defRPr>
            </a:lvl2pPr>
            <a:lvl3pPr indent="-381000" lvl="2" marL="1371600" rtl="0" algn="l">
              <a:lnSpc>
                <a:spcPct val="115000"/>
              </a:lnSpc>
              <a:spcBef>
                <a:spcPts val="1100"/>
              </a:spcBef>
              <a:spcAft>
                <a:spcPts val="0"/>
              </a:spcAft>
              <a:buClr>
                <a:schemeClr val="lt1"/>
              </a:buClr>
              <a:buSzPts val="2400"/>
              <a:buChar char="–"/>
              <a:defRPr sz="2900">
                <a:solidFill>
                  <a:schemeClr val="lt1"/>
                </a:solidFill>
              </a:defRPr>
            </a:lvl3pPr>
            <a:lvl4pPr indent="-381000" lvl="3" marL="1828800" rtl="0" algn="l">
              <a:lnSpc>
                <a:spcPct val="115000"/>
              </a:lnSpc>
              <a:spcBef>
                <a:spcPts val="1100"/>
              </a:spcBef>
              <a:spcAft>
                <a:spcPts val="0"/>
              </a:spcAft>
              <a:buClr>
                <a:schemeClr val="lt1"/>
              </a:buClr>
              <a:buSzPts val="2400"/>
              <a:buChar char="–"/>
              <a:defRPr sz="2900">
                <a:solidFill>
                  <a:schemeClr val="lt1"/>
                </a:solidFill>
              </a:defRPr>
            </a:lvl4pPr>
            <a:lvl5pPr indent="-381000" lvl="4" marL="2286000" rtl="0" algn="l">
              <a:lnSpc>
                <a:spcPct val="115000"/>
              </a:lnSpc>
              <a:spcBef>
                <a:spcPts val="1100"/>
              </a:spcBef>
              <a:spcAft>
                <a:spcPts val="0"/>
              </a:spcAft>
              <a:buClr>
                <a:schemeClr val="lt1"/>
              </a:buClr>
              <a:buSzPts val="2400"/>
              <a:buChar char="–"/>
              <a:defRPr sz="2900">
                <a:solidFill>
                  <a:schemeClr val="lt1"/>
                </a:solidFill>
              </a:defRPr>
            </a:lvl5pPr>
            <a:lvl6pPr indent="-463550" lvl="5" marL="2743200" rtl="0" algn="l">
              <a:lnSpc>
                <a:spcPct val="90000"/>
              </a:lnSpc>
              <a:spcBef>
                <a:spcPts val="1100"/>
              </a:spcBef>
              <a:spcAft>
                <a:spcPts val="0"/>
              </a:spcAft>
              <a:buClr>
                <a:schemeClr val="lt1"/>
              </a:buClr>
              <a:buSzPts val="3700"/>
              <a:buChar char="–"/>
              <a:defRPr>
                <a:solidFill>
                  <a:schemeClr val="lt1"/>
                </a:solidFill>
              </a:defRPr>
            </a:lvl6pPr>
            <a:lvl7pPr indent="-463550" lvl="6" marL="3200400" rtl="0" algn="l">
              <a:lnSpc>
                <a:spcPct val="90000"/>
              </a:lnSpc>
              <a:spcBef>
                <a:spcPts val="1100"/>
              </a:spcBef>
              <a:spcAft>
                <a:spcPts val="0"/>
              </a:spcAft>
              <a:buClr>
                <a:schemeClr val="lt1"/>
              </a:buClr>
              <a:buSzPts val="3700"/>
              <a:buChar char="–"/>
              <a:defRPr>
                <a:solidFill>
                  <a:schemeClr val="lt1"/>
                </a:solidFill>
              </a:defRPr>
            </a:lvl7pPr>
            <a:lvl8pPr indent="-463550" lvl="7" marL="3657600" rtl="0" algn="l">
              <a:lnSpc>
                <a:spcPct val="90000"/>
              </a:lnSpc>
              <a:spcBef>
                <a:spcPts val="1100"/>
              </a:spcBef>
              <a:spcAft>
                <a:spcPts val="0"/>
              </a:spcAft>
              <a:buClr>
                <a:schemeClr val="lt1"/>
              </a:buClr>
              <a:buSzPts val="3700"/>
              <a:buChar char="–"/>
              <a:defRPr>
                <a:solidFill>
                  <a:schemeClr val="lt1"/>
                </a:solidFill>
              </a:defRPr>
            </a:lvl8pPr>
            <a:lvl9pPr indent="-463550" lvl="8" marL="4114800" rtl="0" algn="l">
              <a:lnSpc>
                <a:spcPct val="90000"/>
              </a:lnSpc>
              <a:spcBef>
                <a:spcPts val="1100"/>
              </a:spcBef>
              <a:spcAft>
                <a:spcPts val="0"/>
              </a:spcAft>
              <a:buClr>
                <a:schemeClr val="lt1"/>
              </a:buClr>
              <a:buSzPts val="3700"/>
              <a:buChar char="–"/>
              <a:defRPr>
                <a:solidFill>
                  <a:schemeClr val="lt1"/>
                </a:solidFill>
              </a:defRPr>
            </a:lvl9pPr>
          </a:lstStyle>
          <a:p/>
        </p:txBody>
      </p:sp>
      <p:sp>
        <p:nvSpPr>
          <p:cNvPr id="319" name="Google Shape;319;p43"/>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20" name="Google Shape;320;p43"/>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lt1"/>
                </a:solidFill>
                <a:latin typeface="DM Sans Black"/>
                <a:ea typeface="DM Sans Black"/>
                <a:cs typeface="DM Sans Black"/>
                <a:sym typeface="DM Sans Black"/>
              </a:rPr>
              <a:t>‹#›</a:t>
            </a:fld>
            <a:endParaRPr i="0" sz="1600" u="none" cap="none" strike="noStrike">
              <a:solidFill>
                <a:schemeClr val="lt1"/>
              </a:solidFill>
              <a:latin typeface="DM Sans Black"/>
              <a:ea typeface="DM Sans Black"/>
              <a:cs typeface="DM Sans Black"/>
              <a:sym typeface="DM Sans Black"/>
            </a:endParaRPr>
          </a:p>
        </p:txBody>
      </p:sp>
      <p:sp>
        <p:nvSpPr>
          <p:cNvPr id="321" name="Google Shape;321;p43"/>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22" name="Google Shape;322;p43"/>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lt1"/>
                </a:solidFill>
                <a:latin typeface="Space Mono"/>
                <a:ea typeface="Space Mono"/>
                <a:cs typeface="Space Mono"/>
                <a:sym typeface="Space Mono"/>
              </a:rPr>
              <a:t>PROPRIETARY AND CONFIDENTIAL</a:t>
            </a:r>
            <a:endParaRPr sz="1300">
              <a:solidFill>
                <a:schemeClr val="lt1"/>
              </a:solidFill>
              <a:latin typeface="DM Sans"/>
              <a:ea typeface="DM Sans"/>
              <a:cs typeface="DM Sans"/>
              <a:sym typeface="DM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Line Title, Subheads, Text and Image 2">
  <p:cSld name="1_3 Line Title, Subheads, Text and Image_3">
    <p:bg>
      <p:bgPr>
        <a:solidFill>
          <a:srgbClr val="F8F8F8"/>
        </a:solidFill>
      </p:bgPr>
    </p:bg>
    <p:spTree>
      <p:nvGrpSpPr>
        <p:cNvPr id="323" name="Shape 323"/>
        <p:cNvGrpSpPr/>
        <p:nvPr/>
      </p:nvGrpSpPr>
      <p:grpSpPr>
        <a:xfrm>
          <a:off x="0" y="0"/>
          <a:ext cx="0" cy="0"/>
          <a:chOff x="0" y="0"/>
          <a:chExt cx="0" cy="0"/>
        </a:xfrm>
      </p:grpSpPr>
      <p:sp>
        <p:nvSpPr>
          <p:cNvPr id="324" name="Google Shape;324;p44"/>
          <p:cNvSpPr txBox="1"/>
          <p:nvPr>
            <p:ph type="title"/>
          </p:nvPr>
        </p:nvSpPr>
        <p:spPr>
          <a:xfrm>
            <a:off x="958550" y="1929122"/>
            <a:ext cx="8439900" cy="4221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SzPts val="8200"/>
              <a:buFont typeface="DM Sans SemiBold"/>
              <a:buNone/>
              <a:defRPr sz="8200">
                <a:solidFill>
                  <a:schemeClr val="dk1"/>
                </a:solidFill>
                <a:latin typeface="DM Sans SemiBold"/>
                <a:ea typeface="DM Sans SemiBold"/>
                <a:cs typeface="DM Sans SemiBold"/>
                <a:sym typeface="DM Sans SemiBold"/>
              </a:defRPr>
            </a:lvl1pPr>
            <a:lvl2pPr lvl="1"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2pPr>
            <a:lvl3pPr lvl="2"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3pPr>
            <a:lvl4pPr lvl="3"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4pPr>
            <a:lvl5pPr lvl="4"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5pPr>
            <a:lvl6pPr lvl="5"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6pPr>
            <a:lvl7pPr lvl="6"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7pPr>
            <a:lvl8pPr lvl="7"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8pPr>
            <a:lvl9pPr lvl="8"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9pPr>
          </a:lstStyle>
          <a:p/>
        </p:txBody>
      </p:sp>
      <p:sp>
        <p:nvSpPr>
          <p:cNvPr id="325" name="Google Shape;325;p44"/>
          <p:cNvSpPr txBox="1"/>
          <p:nvPr>
            <p:ph idx="1" type="body"/>
          </p:nvPr>
        </p:nvSpPr>
        <p:spPr>
          <a:xfrm>
            <a:off x="947750" y="4868525"/>
            <a:ext cx="11095200" cy="6519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3500"/>
              </a:spcBef>
              <a:spcAft>
                <a:spcPts val="0"/>
              </a:spcAft>
              <a:buSzPts val="2400"/>
              <a:buNone/>
              <a:defRPr b="1" sz="2900"/>
            </a:lvl1pPr>
            <a:lvl2pPr indent="-228600" lvl="1" marL="914400" rtl="0" algn="l">
              <a:lnSpc>
                <a:spcPct val="115000"/>
              </a:lnSpc>
              <a:spcBef>
                <a:spcPts val="0"/>
              </a:spcBef>
              <a:spcAft>
                <a:spcPts val="0"/>
              </a:spcAft>
              <a:buSzPts val="2400"/>
              <a:buFont typeface="DM Sans"/>
              <a:buNone/>
              <a:defRPr sz="2900"/>
            </a:lvl2pPr>
            <a:lvl3pPr indent="-381000" lvl="2" marL="1371600" rtl="0" algn="l">
              <a:lnSpc>
                <a:spcPct val="115000"/>
              </a:lnSpc>
              <a:spcBef>
                <a:spcPts val="1100"/>
              </a:spcBef>
              <a:spcAft>
                <a:spcPts val="0"/>
              </a:spcAft>
              <a:buSzPts val="2400"/>
              <a:buChar char="–"/>
              <a:defRPr sz="2900"/>
            </a:lvl3pPr>
            <a:lvl4pPr indent="-381000" lvl="3" marL="1828800" rtl="0" algn="l">
              <a:lnSpc>
                <a:spcPct val="115000"/>
              </a:lnSpc>
              <a:spcBef>
                <a:spcPts val="1100"/>
              </a:spcBef>
              <a:spcAft>
                <a:spcPts val="0"/>
              </a:spcAft>
              <a:buSzPts val="2400"/>
              <a:buChar char="–"/>
              <a:defRPr sz="2900"/>
            </a:lvl4pPr>
            <a:lvl5pPr indent="-381000" lvl="4" marL="2286000" rtl="0" algn="l">
              <a:lnSpc>
                <a:spcPct val="115000"/>
              </a:lnSpc>
              <a:spcBef>
                <a:spcPts val="1100"/>
              </a:spcBef>
              <a:spcAft>
                <a:spcPts val="0"/>
              </a:spcAft>
              <a:buSzPts val="2400"/>
              <a:buChar char="–"/>
              <a:defRPr sz="2900"/>
            </a:lvl5pPr>
            <a:lvl6pPr indent="-463550" lvl="5" marL="2743200" rtl="0" algn="l">
              <a:lnSpc>
                <a:spcPct val="90000"/>
              </a:lnSpc>
              <a:spcBef>
                <a:spcPts val="1100"/>
              </a:spcBef>
              <a:spcAft>
                <a:spcPts val="0"/>
              </a:spcAft>
              <a:buSzPts val="3700"/>
              <a:buChar char="–"/>
              <a:defRPr/>
            </a:lvl6pPr>
            <a:lvl7pPr indent="-463550" lvl="6" marL="3200400" rtl="0" algn="l">
              <a:lnSpc>
                <a:spcPct val="90000"/>
              </a:lnSpc>
              <a:spcBef>
                <a:spcPts val="1100"/>
              </a:spcBef>
              <a:spcAft>
                <a:spcPts val="0"/>
              </a:spcAft>
              <a:buSzPts val="3700"/>
              <a:buChar char="–"/>
              <a:defRPr/>
            </a:lvl7pPr>
            <a:lvl8pPr indent="-463550" lvl="7" marL="3657600" rtl="0" algn="l">
              <a:lnSpc>
                <a:spcPct val="90000"/>
              </a:lnSpc>
              <a:spcBef>
                <a:spcPts val="1100"/>
              </a:spcBef>
              <a:spcAft>
                <a:spcPts val="0"/>
              </a:spcAft>
              <a:buSzPts val="3700"/>
              <a:buChar char="–"/>
              <a:defRPr/>
            </a:lvl8pPr>
            <a:lvl9pPr indent="-463550" lvl="8" marL="4114800" rtl="0" algn="l">
              <a:lnSpc>
                <a:spcPct val="90000"/>
              </a:lnSpc>
              <a:spcBef>
                <a:spcPts val="1100"/>
              </a:spcBef>
              <a:spcAft>
                <a:spcPts val="0"/>
              </a:spcAft>
              <a:buSzPts val="3700"/>
              <a:buChar char="–"/>
              <a:defRPr/>
            </a:lvl9pPr>
          </a:lstStyle>
          <a:p/>
        </p:txBody>
      </p:sp>
      <p:sp>
        <p:nvSpPr>
          <p:cNvPr id="326" name="Google Shape;326;p44"/>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27" name="Google Shape;327;p44"/>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328" name="Google Shape;328;p44"/>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29" name="Google Shape;329;p44"/>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
        <p:nvSpPr>
          <p:cNvPr id="330" name="Google Shape;330;p44"/>
          <p:cNvSpPr txBox="1"/>
          <p:nvPr>
            <p:ph idx="2" type="body"/>
          </p:nvPr>
        </p:nvSpPr>
        <p:spPr>
          <a:xfrm>
            <a:off x="12488832" y="4868525"/>
            <a:ext cx="11095200" cy="6519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3500"/>
              </a:spcBef>
              <a:spcAft>
                <a:spcPts val="0"/>
              </a:spcAft>
              <a:buSzPts val="2400"/>
              <a:buNone/>
              <a:defRPr b="1" sz="2900"/>
            </a:lvl1pPr>
            <a:lvl2pPr indent="-228600" lvl="1" marL="914400" rtl="0" algn="l">
              <a:lnSpc>
                <a:spcPct val="115000"/>
              </a:lnSpc>
              <a:spcBef>
                <a:spcPts val="0"/>
              </a:spcBef>
              <a:spcAft>
                <a:spcPts val="0"/>
              </a:spcAft>
              <a:buSzPts val="2400"/>
              <a:buFont typeface="DM Sans"/>
              <a:buNone/>
              <a:defRPr sz="2900"/>
            </a:lvl2pPr>
            <a:lvl3pPr indent="-381000" lvl="2" marL="1371600" rtl="0" algn="l">
              <a:lnSpc>
                <a:spcPct val="115000"/>
              </a:lnSpc>
              <a:spcBef>
                <a:spcPts val="1100"/>
              </a:spcBef>
              <a:spcAft>
                <a:spcPts val="0"/>
              </a:spcAft>
              <a:buSzPts val="2400"/>
              <a:buChar char="–"/>
              <a:defRPr sz="2900"/>
            </a:lvl3pPr>
            <a:lvl4pPr indent="-381000" lvl="3" marL="1828800" rtl="0" algn="l">
              <a:lnSpc>
                <a:spcPct val="115000"/>
              </a:lnSpc>
              <a:spcBef>
                <a:spcPts val="1100"/>
              </a:spcBef>
              <a:spcAft>
                <a:spcPts val="0"/>
              </a:spcAft>
              <a:buSzPts val="2400"/>
              <a:buChar char="–"/>
              <a:defRPr sz="2900"/>
            </a:lvl4pPr>
            <a:lvl5pPr indent="-381000" lvl="4" marL="2286000" rtl="0" algn="l">
              <a:lnSpc>
                <a:spcPct val="115000"/>
              </a:lnSpc>
              <a:spcBef>
                <a:spcPts val="1100"/>
              </a:spcBef>
              <a:spcAft>
                <a:spcPts val="0"/>
              </a:spcAft>
              <a:buSzPts val="2400"/>
              <a:buChar char="–"/>
              <a:defRPr sz="2900"/>
            </a:lvl5pPr>
            <a:lvl6pPr indent="-463550" lvl="5" marL="2743200" rtl="0" algn="l">
              <a:lnSpc>
                <a:spcPct val="90000"/>
              </a:lnSpc>
              <a:spcBef>
                <a:spcPts val="1100"/>
              </a:spcBef>
              <a:spcAft>
                <a:spcPts val="0"/>
              </a:spcAft>
              <a:buSzPts val="3700"/>
              <a:buChar char="–"/>
              <a:defRPr/>
            </a:lvl6pPr>
            <a:lvl7pPr indent="-463550" lvl="6" marL="3200400" rtl="0" algn="l">
              <a:lnSpc>
                <a:spcPct val="90000"/>
              </a:lnSpc>
              <a:spcBef>
                <a:spcPts val="1100"/>
              </a:spcBef>
              <a:spcAft>
                <a:spcPts val="0"/>
              </a:spcAft>
              <a:buSzPts val="3700"/>
              <a:buChar char="–"/>
              <a:defRPr/>
            </a:lvl7pPr>
            <a:lvl8pPr indent="-463550" lvl="7" marL="3657600" rtl="0" algn="l">
              <a:lnSpc>
                <a:spcPct val="90000"/>
              </a:lnSpc>
              <a:spcBef>
                <a:spcPts val="1100"/>
              </a:spcBef>
              <a:spcAft>
                <a:spcPts val="0"/>
              </a:spcAft>
              <a:buSzPts val="3700"/>
              <a:buChar char="–"/>
              <a:defRPr/>
            </a:lvl8pPr>
            <a:lvl9pPr indent="-463550" lvl="8" marL="4114800" rtl="0" algn="l">
              <a:lnSpc>
                <a:spcPct val="90000"/>
              </a:lnSpc>
              <a:spcBef>
                <a:spcPts val="1100"/>
              </a:spcBef>
              <a:spcAft>
                <a:spcPts val="0"/>
              </a:spcAft>
              <a:buSzPts val="37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Line Title, Subheads, Text and Image 1">
  <p:cSld name="1_3 Line Title, Subheads, Text and Image_2">
    <p:bg>
      <p:bgPr>
        <a:solidFill>
          <a:schemeClr val="accent1"/>
        </a:solidFill>
      </p:bgPr>
    </p:bg>
    <p:spTree>
      <p:nvGrpSpPr>
        <p:cNvPr id="331" name="Shape 331"/>
        <p:cNvGrpSpPr/>
        <p:nvPr/>
      </p:nvGrpSpPr>
      <p:grpSpPr>
        <a:xfrm>
          <a:off x="0" y="0"/>
          <a:ext cx="0" cy="0"/>
          <a:chOff x="0" y="0"/>
          <a:chExt cx="0" cy="0"/>
        </a:xfrm>
      </p:grpSpPr>
      <p:sp>
        <p:nvSpPr>
          <p:cNvPr id="332" name="Google Shape;332;p45"/>
          <p:cNvSpPr txBox="1"/>
          <p:nvPr>
            <p:ph type="title"/>
          </p:nvPr>
        </p:nvSpPr>
        <p:spPr>
          <a:xfrm>
            <a:off x="958550" y="1929122"/>
            <a:ext cx="8439900" cy="4221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1pPr>
            <a:lvl2pPr lvl="1"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2pPr>
            <a:lvl3pPr lvl="2"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3pPr>
            <a:lvl4pPr lvl="3"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4pPr>
            <a:lvl5pPr lvl="4"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5pPr>
            <a:lvl6pPr lvl="5"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6pPr>
            <a:lvl7pPr lvl="6"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7pPr>
            <a:lvl8pPr lvl="7"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8pPr>
            <a:lvl9pPr lvl="8"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9pPr>
          </a:lstStyle>
          <a:p/>
        </p:txBody>
      </p:sp>
      <p:sp>
        <p:nvSpPr>
          <p:cNvPr id="333" name="Google Shape;333;p45"/>
          <p:cNvSpPr txBox="1"/>
          <p:nvPr>
            <p:ph idx="1" type="body"/>
          </p:nvPr>
        </p:nvSpPr>
        <p:spPr>
          <a:xfrm>
            <a:off x="947750" y="7306922"/>
            <a:ext cx="11489100" cy="6519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3500"/>
              </a:spcBef>
              <a:spcAft>
                <a:spcPts val="0"/>
              </a:spcAft>
              <a:buClr>
                <a:schemeClr val="lt1"/>
              </a:buClr>
              <a:buSzPts val="2400"/>
              <a:buNone/>
              <a:defRPr b="1" sz="2900">
                <a:solidFill>
                  <a:schemeClr val="lt1"/>
                </a:solidFill>
              </a:defRPr>
            </a:lvl1pPr>
            <a:lvl2pPr indent="-228600" lvl="1" marL="914400" rtl="0" algn="l">
              <a:lnSpc>
                <a:spcPct val="115000"/>
              </a:lnSpc>
              <a:spcBef>
                <a:spcPts val="0"/>
              </a:spcBef>
              <a:spcAft>
                <a:spcPts val="0"/>
              </a:spcAft>
              <a:buClr>
                <a:schemeClr val="lt1"/>
              </a:buClr>
              <a:buSzPts val="2400"/>
              <a:buFont typeface="DM Sans"/>
              <a:buNone/>
              <a:defRPr sz="2900">
                <a:solidFill>
                  <a:schemeClr val="lt1"/>
                </a:solidFill>
              </a:defRPr>
            </a:lvl2pPr>
            <a:lvl3pPr indent="-381000" lvl="2" marL="1371600" rtl="0" algn="l">
              <a:lnSpc>
                <a:spcPct val="115000"/>
              </a:lnSpc>
              <a:spcBef>
                <a:spcPts val="1100"/>
              </a:spcBef>
              <a:spcAft>
                <a:spcPts val="0"/>
              </a:spcAft>
              <a:buClr>
                <a:schemeClr val="lt1"/>
              </a:buClr>
              <a:buSzPts val="2400"/>
              <a:buChar char="–"/>
              <a:defRPr sz="2900">
                <a:solidFill>
                  <a:schemeClr val="lt1"/>
                </a:solidFill>
              </a:defRPr>
            </a:lvl3pPr>
            <a:lvl4pPr indent="-381000" lvl="3" marL="1828800" rtl="0" algn="l">
              <a:lnSpc>
                <a:spcPct val="115000"/>
              </a:lnSpc>
              <a:spcBef>
                <a:spcPts val="1100"/>
              </a:spcBef>
              <a:spcAft>
                <a:spcPts val="0"/>
              </a:spcAft>
              <a:buClr>
                <a:schemeClr val="lt1"/>
              </a:buClr>
              <a:buSzPts val="2400"/>
              <a:buChar char="–"/>
              <a:defRPr sz="2900">
                <a:solidFill>
                  <a:schemeClr val="lt1"/>
                </a:solidFill>
              </a:defRPr>
            </a:lvl4pPr>
            <a:lvl5pPr indent="-381000" lvl="4" marL="2286000" rtl="0" algn="l">
              <a:lnSpc>
                <a:spcPct val="115000"/>
              </a:lnSpc>
              <a:spcBef>
                <a:spcPts val="1100"/>
              </a:spcBef>
              <a:spcAft>
                <a:spcPts val="0"/>
              </a:spcAft>
              <a:buClr>
                <a:schemeClr val="lt1"/>
              </a:buClr>
              <a:buSzPts val="2400"/>
              <a:buChar char="–"/>
              <a:defRPr sz="2900">
                <a:solidFill>
                  <a:schemeClr val="lt1"/>
                </a:solidFill>
              </a:defRPr>
            </a:lvl5pPr>
            <a:lvl6pPr indent="-463550" lvl="5" marL="2743200" rtl="0" algn="l">
              <a:lnSpc>
                <a:spcPct val="90000"/>
              </a:lnSpc>
              <a:spcBef>
                <a:spcPts val="1100"/>
              </a:spcBef>
              <a:spcAft>
                <a:spcPts val="0"/>
              </a:spcAft>
              <a:buClr>
                <a:schemeClr val="lt1"/>
              </a:buClr>
              <a:buSzPts val="3700"/>
              <a:buChar char="–"/>
              <a:defRPr>
                <a:solidFill>
                  <a:schemeClr val="lt1"/>
                </a:solidFill>
              </a:defRPr>
            </a:lvl6pPr>
            <a:lvl7pPr indent="-463550" lvl="6" marL="3200400" rtl="0" algn="l">
              <a:lnSpc>
                <a:spcPct val="90000"/>
              </a:lnSpc>
              <a:spcBef>
                <a:spcPts val="1100"/>
              </a:spcBef>
              <a:spcAft>
                <a:spcPts val="0"/>
              </a:spcAft>
              <a:buClr>
                <a:schemeClr val="lt1"/>
              </a:buClr>
              <a:buSzPts val="3700"/>
              <a:buChar char="–"/>
              <a:defRPr>
                <a:solidFill>
                  <a:schemeClr val="lt1"/>
                </a:solidFill>
              </a:defRPr>
            </a:lvl7pPr>
            <a:lvl8pPr indent="-463550" lvl="7" marL="3657600" rtl="0" algn="l">
              <a:lnSpc>
                <a:spcPct val="90000"/>
              </a:lnSpc>
              <a:spcBef>
                <a:spcPts val="1100"/>
              </a:spcBef>
              <a:spcAft>
                <a:spcPts val="0"/>
              </a:spcAft>
              <a:buClr>
                <a:schemeClr val="lt1"/>
              </a:buClr>
              <a:buSzPts val="3700"/>
              <a:buChar char="–"/>
              <a:defRPr>
                <a:solidFill>
                  <a:schemeClr val="lt1"/>
                </a:solidFill>
              </a:defRPr>
            </a:lvl8pPr>
            <a:lvl9pPr indent="-463550" lvl="8" marL="4114800" rtl="0" algn="l">
              <a:lnSpc>
                <a:spcPct val="90000"/>
              </a:lnSpc>
              <a:spcBef>
                <a:spcPts val="1100"/>
              </a:spcBef>
              <a:spcAft>
                <a:spcPts val="0"/>
              </a:spcAft>
              <a:buClr>
                <a:schemeClr val="lt1"/>
              </a:buClr>
              <a:buSzPts val="3700"/>
              <a:buChar char="–"/>
              <a:defRPr>
                <a:solidFill>
                  <a:schemeClr val="lt1"/>
                </a:solidFill>
              </a:defRPr>
            </a:lvl9pPr>
          </a:lstStyle>
          <a:p/>
        </p:txBody>
      </p:sp>
      <p:sp>
        <p:nvSpPr>
          <p:cNvPr id="334" name="Google Shape;334;p45"/>
          <p:cNvSpPr/>
          <p:nvPr/>
        </p:nvSpPr>
        <p:spPr>
          <a:xfrm>
            <a:off x="947750" y="132994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35" name="Google Shape;335;p45"/>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lt1"/>
                </a:solidFill>
                <a:latin typeface="DM Sans Black"/>
                <a:ea typeface="DM Sans Black"/>
                <a:cs typeface="DM Sans Black"/>
                <a:sym typeface="DM Sans Black"/>
              </a:rPr>
              <a:t>‹#›</a:t>
            </a:fld>
            <a:endParaRPr i="0" sz="1600" u="none" cap="none" strike="noStrike">
              <a:solidFill>
                <a:schemeClr val="lt1"/>
              </a:solidFill>
              <a:latin typeface="DM Sans Black"/>
              <a:ea typeface="DM Sans Black"/>
              <a:cs typeface="DM Sans Black"/>
              <a:sym typeface="DM Sans Black"/>
            </a:endParaRPr>
          </a:p>
        </p:txBody>
      </p:sp>
      <p:sp>
        <p:nvSpPr>
          <p:cNvPr id="336" name="Google Shape;336;p45"/>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37" name="Google Shape;337;p45"/>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lt1"/>
                </a:solidFill>
                <a:latin typeface="Space Mono"/>
                <a:ea typeface="Space Mono"/>
                <a:cs typeface="Space Mono"/>
                <a:sym typeface="Space Mono"/>
              </a:rPr>
              <a:t>PROPRIETARY AND CONFIDENTIAL</a:t>
            </a:r>
            <a:endParaRPr sz="1300">
              <a:solidFill>
                <a:schemeClr val="lt1"/>
              </a:solidFill>
              <a:latin typeface="DM Sans"/>
              <a:ea typeface="DM Sans"/>
              <a:cs typeface="DM Sans"/>
              <a:sym typeface="DM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M Three Line Title, Subheads, Text and Image">
  <p:cSld name="1_3 Line Title, Subheads, Text and Image_1">
    <p:bg>
      <p:bgPr>
        <a:solidFill>
          <a:schemeClr val="dk2"/>
        </a:solidFill>
      </p:bgPr>
    </p:bg>
    <p:spTree>
      <p:nvGrpSpPr>
        <p:cNvPr id="338" name="Shape 338"/>
        <p:cNvGrpSpPr/>
        <p:nvPr/>
      </p:nvGrpSpPr>
      <p:grpSpPr>
        <a:xfrm>
          <a:off x="0" y="0"/>
          <a:ext cx="0" cy="0"/>
          <a:chOff x="0" y="0"/>
          <a:chExt cx="0" cy="0"/>
        </a:xfrm>
      </p:grpSpPr>
      <p:sp>
        <p:nvSpPr>
          <p:cNvPr id="339" name="Google Shape;339;p46"/>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40" name="Google Shape;340;p46"/>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lt1"/>
                </a:solidFill>
                <a:latin typeface="DM Sans Black"/>
                <a:ea typeface="DM Sans Black"/>
                <a:cs typeface="DM Sans Black"/>
                <a:sym typeface="DM Sans Black"/>
              </a:rPr>
              <a:t>‹#›</a:t>
            </a:fld>
            <a:endParaRPr i="0" sz="1600" u="none" cap="none" strike="noStrike">
              <a:solidFill>
                <a:schemeClr val="lt1"/>
              </a:solidFill>
              <a:latin typeface="DM Sans Black"/>
              <a:ea typeface="DM Sans Black"/>
              <a:cs typeface="DM Sans Black"/>
              <a:sym typeface="DM Sans Black"/>
            </a:endParaRPr>
          </a:p>
        </p:txBody>
      </p:sp>
      <p:sp>
        <p:nvSpPr>
          <p:cNvPr id="341" name="Google Shape;341;p46"/>
          <p:cNvSpPr/>
          <p:nvPr/>
        </p:nvSpPr>
        <p:spPr>
          <a:xfrm>
            <a:off x="24081450" y="13034550"/>
            <a:ext cx="306300" cy="166500"/>
          </a:xfrm>
          <a:prstGeom prst="rect">
            <a:avLst/>
          </a:prstGeom>
          <a:solidFill>
            <a:srgbClr val="E2D5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42" name="Google Shape;342;p46"/>
          <p:cNvSpPr txBox="1"/>
          <p:nvPr>
            <p:ph type="title"/>
          </p:nvPr>
        </p:nvSpPr>
        <p:spPr>
          <a:xfrm>
            <a:off x="958550" y="1929122"/>
            <a:ext cx="8439900" cy="4221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1pPr>
            <a:lvl2pPr lvl="1"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2pPr>
            <a:lvl3pPr lvl="2"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3pPr>
            <a:lvl4pPr lvl="3"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4pPr>
            <a:lvl5pPr lvl="4"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5pPr>
            <a:lvl6pPr lvl="5"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6pPr>
            <a:lvl7pPr lvl="6"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7pPr>
            <a:lvl8pPr lvl="7"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8pPr>
            <a:lvl9pPr lvl="8"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9pPr>
          </a:lstStyle>
          <a:p/>
        </p:txBody>
      </p:sp>
      <p:sp>
        <p:nvSpPr>
          <p:cNvPr id="343" name="Google Shape;343;p46"/>
          <p:cNvSpPr txBox="1"/>
          <p:nvPr>
            <p:ph idx="1" type="body"/>
          </p:nvPr>
        </p:nvSpPr>
        <p:spPr>
          <a:xfrm>
            <a:off x="958550" y="6911150"/>
            <a:ext cx="9669900" cy="1233600"/>
          </a:xfrm>
          <a:prstGeom prst="rect">
            <a:avLst/>
          </a:prstGeom>
          <a:noFill/>
          <a:ln>
            <a:noFill/>
          </a:ln>
        </p:spPr>
        <p:txBody>
          <a:bodyPr anchorCtr="0" anchor="t" bIns="0" lIns="0" spcFirstLastPara="1" rIns="0" wrap="square" tIns="0">
            <a:noAutofit/>
          </a:bodyPr>
          <a:lstStyle>
            <a:lvl1pPr indent="-228600" lvl="0" marL="457200" rtl="0" algn="l">
              <a:lnSpc>
                <a:spcPct val="150000"/>
              </a:lnSpc>
              <a:spcBef>
                <a:spcPts val="3500"/>
              </a:spcBef>
              <a:spcAft>
                <a:spcPts val="0"/>
              </a:spcAft>
              <a:buClr>
                <a:schemeClr val="lt1"/>
              </a:buClr>
              <a:buSzPts val="3600"/>
              <a:buNone/>
              <a:defRPr b="1" sz="3600">
                <a:solidFill>
                  <a:schemeClr val="lt1"/>
                </a:solidFill>
              </a:defRPr>
            </a:lvl1pPr>
            <a:lvl2pPr indent="-228600" lvl="1" marL="914400" rtl="0" algn="l">
              <a:lnSpc>
                <a:spcPct val="115000"/>
              </a:lnSpc>
              <a:spcBef>
                <a:spcPts val="0"/>
              </a:spcBef>
              <a:spcAft>
                <a:spcPts val="0"/>
              </a:spcAft>
              <a:buClr>
                <a:schemeClr val="lt1"/>
              </a:buClr>
              <a:buSzPts val="2400"/>
              <a:buFont typeface="DM Sans"/>
              <a:buNone/>
              <a:defRPr sz="2900">
                <a:solidFill>
                  <a:schemeClr val="lt1"/>
                </a:solidFill>
              </a:defRPr>
            </a:lvl2pPr>
            <a:lvl3pPr indent="-381000" lvl="2" marL="1371600" rtl="0" algn="l">
              <a:lnSpc>
                <a:spcPct val="115000"/>
              </a:lnSpc>
              <a:spcBef>
                <a:spcPts val="1100"/>
              </a:spcBef>
              <a:spcAft>
                <a:spcPts val="0"/>
              </a:spcAft>
              <a:buClr>
                <a:schemeClr val="lt1"/>
              </a:buClr>
              <a:buSzPts val="2400"/>
              <a:buChar char="–"/>
              <a:defRPr sz="2900">
                <a:solidFill>
                  <a:schemeClr val="lt1"/>
                </a:solidFill>
              </a:defRPr>
            </a:lvl3pPr>
            <a:lvl4pPr indent="-381000" lvl="3" marL="1828800" rtl="0" algn="l">
              <a:lnSpc>
                <a:spcPct val="115000"/>
              </a:lnSpc>
              <a:spcBef>
                <a:spcPts val="1100"/>
              </a:spcBef>
              <a:spcAft>
                <a:spcPts val="0"/>
              </a:spcAft>
              <a:buClr>
                <a:schemeClr val="lt1"/>
              </a:buClr>
              <a:buSzPts val="2400"/>
              <a:buChar char="–"/>
              <a:defRPr sz="2900">
                <a:solidFill>
                  <a:schemeClr val="lt1"/>
                </a:solidFill>
              </a:defRPr>
            </a:lvl4pPr>
            <a:lvl5pPr indent="-381000" lvl="4" marL="2286000" rtl="0" algn="l">
              <a:lnSpc>
                <a:spcPct val="115000"/>
              </a:lnSpc>
              <a:spcBef>
                <a:spcPts val="1100"/>
              </a:spcBef>
              <a:spcAft>
                <a:spcPts val="0"/>
              </a:spcAft>
              <a:buClr>
                <a:schemeClr val="lt1"/>
              </a:buClr>
              <a:buSzPts val="2400"/>
              <a:buChar char="–"/>
              <a:defRPr sz="2900">
                <a:solidFill>
                  <a:schemeClr val="lt1"/>
                </a:solidFill>
              </a:defRPr>
            </a:lvl5pPr>
            <a:lvl6pPr indent="-463550" lvl="5" marL="2743200" rtl="0" algn="l">
              <a:lnSpc>
                <a:spcPct val="90000"/>
              </a:lnSpc>
              <a:spcBef>
                <a:spcPts val="1100"/>
              </a:spcBef>
              <a:spcAft>
                <a:spcPts val="0"/>
              </a:spcAft>
              <a:buClr>
                <a:schemeClr val="lt1"/>
              </a:buClr>
              <a:buSzPts val="3700"/>
              <a:buChar char="–"/>
              <a:defRPr>
                <a:solidFill>
                  <a:schemeClr val="lt1"/>
                </a:solidFill>
              </a:defRPr>
            </a:lvl6pPr>
            <a:lvl7pPr indent="-463550" lvl="6" marL="3200400" rtl="0" algn="l">
              <a:lnSpc>
                <a:spcPct val="90000"/>
              </a:lnSpc>
              <a:spcBef>
                <a:spcPts val="1100"/>
              </a:spcBef>
              <a:spcAft>
                <a:spcPts val="0"/>
              </a:spcAft>
              <a:buClr>
                <a:schemeClr val="lt1"/>
              </a:buClr>
              <a:buSzPts val="3700"/>
              <a:buChar char="–"/>
              <a:defRPr>
                <a:solidFill>
                  <a:schemeClr val="lt1"/>
                </a:solidFill>
              </a:defRPr>
            </a:lvl7pPr>
            <a:lvl8pPr indent="-463550" lvl="7" marL="3657600" rtl="0" algn="l">
              <a:lnSpc>
                <a:spcPct val="90000"/>
              </a:lnSpc>
              <a:spcBef>
                <a:spcPts val="1100"/>
              </a:spcBef>
              <a:spcAft>
                <a:spcPts val="0"/>
              </a:spcAft>
              <a:buClr>
                <a:schemeClr val="lt1"/>
              </a:buClr>
              <a:buSzPts val="3700"/>
              <a:buChar char="–"/>
              <a:defRPr>
                <a:solidFill>
                  <a:schemeClr val="lt1"/>
                </a:solidFill>
              </a:defRPr>
            </a:lvl8pPr>
            <a:lvl9pPr indent="-463550" lvl="8" marL="4114800" rtl="0" algn="l">
              <a:lnSpc>
                <a:spcPct val="90000"/>
              </a:lnSpc>
              <a:spcBef>
                <a:spcPts val="1100"/>
              </a:spcBef>
              <a:spcAft>
                <a:spcPts val="0"/>
              </a:spcAft>
              <a:buClr>
                <a:schemeClr val="lt1"/>
              </a:buClr>
              <a:buSzPts val="3700"/>
              <a:buChar char="–"/>
              <a:defRPr>
                <a:solidFill>
                  <a:schemeClr val="lt1"/>
                </a:solidFill>
              </a:defRPr>
            </a:lvl9pPr>
          </a:lstStyle>
          <a:p/>
        </p:txBody>
      </p:sp>
      <p:sp>
        <p:nvSpPr>
          <p:cNvPr id="344" name="Google Shape;344;p46"/>
          <p:cNvSpPr txBox="1"/>
          <p:nvPr>
            <p:ph idx="2" type="body"/>
          </p:nvPr>
        </p:nvSpPr>
        <p:spPr>
          <a:xfrm>
            <a:off x="958550" y="8164275"/>
            <a:ext cx="9669900" cy="3110100"/>
          </a:xfrm>
          <a:prstGeom prst="rect">
            <a:avLst/>
          </a:prstGeom>
        </p:spPr>
        <p:txBody>
          <a:bodyPr anchorCtr="0" anchor="t" bIns="0" lIns="0" spcFirstLastPara="1" rIns="0" wrap="square" tIns="0">
            <a:noAutofit/>
          </a:bodyPr>
          <a:lstStyle>
            <a:lvl1pPr indent="-228600" lvl="0" marL="457200" rtl="0">
              <a:spcBef>
                <a:spcPts val="1000"/>
              </a:spcBef>
              <a:spcAft>
                <a:spcPts val="0"/>
              </a:spcAft>
              <a:buClr>
                <a:schemeClr val="lt1"/>
              </a:buClr>
              <a:buSzPts val="2400"/>
              <a:buNone/>
              <a:defRPr>
                <a:solidFill>
                  <a:schemeClr val="lt1"/>
                </a:solidFill>
              </a:defRPr>
            </a:lvl1pPr>
            <a:lvl2pPr indent="-381000" lvl="1" marL="914400" rtl="0">
              <a:spcBef>
                <a:spcPts val="1000"/>
              </a:spcBef>
              <a:spcAft>
                <a:spcPts val="0"/>
              </a:spcAft>
              <a:buClr>
                <a:schemeClr val="lt1"/>
              </a:buClr>
              <a:buSzPts val="2400"/>
              <a:buChar char="–"/>
              <a:defRPr>
                <a:solidFill>
                  <a:schemeClr val="lt1"/>
                </a:solidFill>
              </a:defRPr>
            </a:lvl2pPr>
            <a:lvl3pPr indent="-381000" lvl="2" marL="1371600" rtl="0">
              <a:spcBef>
                <a:spcPts val="1000"/>
              </a:spcBef>
              <a:spcAft>
                <a:spcPts val="0"/>
              </a:spcAft>
              <a:buClr>
                <a:schemeClr val="lt1"/>
              </a:buClr>
              <a:buSzPts val="2400"/>
              <a:buChar char="–"/>
              <a:defRPr>
                <a:solidFill>
                  <a:schemeClr val="lt1"/>
                </a:solidFill>
              </a:defRPr>
            </a:lvl3pPr>
            <a:lvl4pPr indent="-381000" lvl="3" marL="1828800" rtl="0">
              <a:spcBef>
                <a:spcPts val="1000"/>
              </a:spcBef>
              <a:spcAft>
                <a:spcPts val="0"/>
              </a:spcAft>
              <a:buClr>
                <a:schemeClr val="lt1"/>
              </a:buClr>
              <a:buSzPts val="2400"/>
              <a:buChar char="–"/>
              <a:defRPr>
                <a:solidFill>
                  <a:schemeClr val="lt1"/>
                </a:solidFill>
              </a:defRPr>
            </a:lvl4pPr>
            <a:lvl5pPr indent="-381000" lvl="4" marL="2286000" rtl="0">
              <a:spcBef>
                <a:spcPts val="1000"/>
              </a:spcBef>
              <a:spcAft>
                <a:spcPts val="0"/>
              </a:spcAft>
              <a:buClr>
                <a:schemeClr val="lt1"/>
              </a:buClr>
              <a:buSzPts val="2400"/>
              <a:buChar char="–"/>
              <a:defRPr>
                <a:solidFill>
                  <a:schemeClr val="lt1"/>
                </a:solidFill>
              </a:defRPr>
            </a:lvl5pPr>
            <a:lvl6pPr indent="-381000" lvl="5" marL="2743200" rtl="0">
              <a:spcBef>
                <a:spcPts val="1000"/>
              </a:spcBef>
              <a:spcAft>
                <a:spcPts val="0"/>
              </a:spcAft>
              <a:buClr>
                <a:schemeClr val="lt1"/>
              </a:buClr>
              <a:buSzPts val="2400"/>
              <a:buChar char="–"/>
              <a:defRPr>
                <a:solidFill>
                  <a:schemeClr val="lt1"/>
                </a:solidFill>
              </a:defRPr>
            </a:lvl6pPr>
            <a:lvl7pPr indent="-381000" lvl="6" marL="3200400" rtl="0">
              <a:spcBef>
                <a:spcPts val="1000"/>
              </a:spcBef>
              <a:spcAft>
                <a:spcPts val="0"/>
              </a:spcAft>
              <a:buClr>
                <a:schemeClr val="lt1"/>
              </a:buClr>
              <a:buSzPts val="2400"/>
              <a:buChar char="–"/>
              <a:defRPr>
                <a:solidFill>
                  <a:schemeClr val="lt1"/>
                </a:solidFill>
              </a:defRPr>
            </a:lvl7pPr>
            <a:lvl8pPr indent="-381000" lvl="7" marL="3657600" rtl="0">
              <a:spcBef>
                <a:spcPts val="1000"/>
              </a:spcBef>
              <a:spcAft>
                <a:spcPts val="0"/>
              </a:spcAft>
              <a:buClr>
                <a:schemeClr val="lt1"/>
              </a:buClr>
              <a:buSzPts val="2400"/>
              <a:buChar char="–"/>
              <a:defRPr>
                <a:solidFill>
                  <a:schemeClr val="lt1"/>
                </a:solidFill>
              </a:defRPr>
            </a:lvl8pPr>
            <a:lvl9pPr indent="-381000" lvl="8" marL="4114800" rtl="0">
              <a:spcBef>
                <a:spcPts val="1000"/>
              </a:spcBef>
              <a:spcAft>
                <a:spcPts val="0"/>
              </a:spcAft>
              <a:buClr>
                <a:schemeClr val="lt1"/>
              </a:buClr>
              <a:buSzPts val="2400"/>
              <a:buChar char="–"/>
              <a:defRPr>
                <a:solidFill>
                  <a:schemeClr val="lt1"/>
                </a:solidFill>
              </a:defRPr>
            </a:lvl9pPr>
          </a:lstStyle>
          <a:p/>
        </p:txBody>
      </p:sp>
      <p:sp>
        <p:nvSpPr>
          <p:cNvPr id="345" name="Google Shape;345;p46"/>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lt1"/>
                </a:solidFill>
                <a:latin typeface="Space Mono"/>
                <a:ea typeface="Space Mono"/>
                <a:cs typeface="Space Mono"/>
                <a:sym typeface="Space Mono"/>
              </a:rPr>
              <a:t>PROPRIETARY AND CONFIDENTIAL</a:t>
            </a:r>
            <a:endParaRPr sz="1300">
              <a:solidFill>
                <a:schemeClr val="lt1"/>
              </a:solidFill>
              <a:latin typeface="DM Sans"/>
              <a:ea typeface="DM Sans"/>
              <a:cs typeface="DM Sans"/>
              <a:sym typeface="DM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er cover">
  <p:cSld name="3 Line Title, Subheads, 2 Col Text and Image_2_4">
    <p:bg>
      <p:bgPr>
        <a:solidFill>
          <a:srgbClr val="F8F8F8"/>
        </a:solidFill>
      </p:bgPr>
    </p:bg>
    <p:spTree>
      <p:nvGrpSpPr>
        <p:cNvPr id="346" name="Shape 346"/>
        <p:cNvGrpSpPr/>
        <p:nvPr/>
      </p:nvGrpSpPr>
      <p:grpSpPr>
        <a:xfrm>
          <a:off x="0" y="0"/>
          <a:ext cx="0" cy="0"/>
          <a:chOff x="0" y="0"/>
          <a:chExt cx="0" cy="0"/>
        </a:xfrm>
      </p:grpSpPr>
      <p:sp>
        <p:nvSpPr>
          <p:cNvPr id="347" name="Google Shape;347;p47"/>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48" name="Google Shape;348;p47"/>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349" name="Google Shape;349;p47"/>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50" name="Google Shape;350;p47"/>
          <p:cNvSpPr txBox="1"/>
          <p:nvPr>
            <p:ph type="title"/>
          </p:nvPr>
        </p:nvSpPr>
        <p:spPr>
          <a:xfrm>
            <a:off x="958550" y="1929122"/>
            <a:ext cx="8439900" cy="4221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SzPts val="8200"/>
              <a:buFont typeface="DM Sans SemiBold"/>
              <a:buNone/>
              <a:defRPr sz="8200">
                <a:solidFill>
                  <a:schemeClr val="dk1"/>
                </a:solidFill>
                <a:latin typeface="DM Sans SemiBold"/>
                <a:ea typeface="DM Sans SemiBold"/>
                <a:cs typeface="DM Sans SemiBold"/>
                <a:sym typeface="DM Sans SemiBold"/>
              </a:defRPr>
            </a:lvl1pPr>
            <a:lvl2pPr lvl="1"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2pPr>
            <a:lvl3pPr lvl="2"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3pPr>
            <a:lvl4pPr lvl="3"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4pPr>
            <a:lvl5pPr lvl="4"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5pPr>
            <a:lvl6pPr lvl="5"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6pPr>
            <a:lvl7pPr lvl="6"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7pPr>
            <a:lvl8pPr lvl="7"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8pPr>
            <a:lvl9pPr lvl="8" rtl="0" algn="l">
              <a:lnSpc>
                <a:spcPct val="100000"/>
              </a:lnSpc>
              <a:spcBef>
                <a:spcPts val="0"/>
              </a:spcBef>
              <a:spcAft>
                <a:spcPts val="0"/>
              </a:spcAft>
              <a:buSzPts val="8200"/>
              <a:buFont typeface="DM Sans SemiBold"/>
              <a:buNone/>
              <a:defRPr sz="8200">
                <a:latin typeface="DM Sans SemiBold"/>
                <a:ea typeface="DM Sans SemiBold"/>
                <a:cs typeface="DM Sans SemiBold"/>
                <a:sym typeface="DM Sans SemiBold"/>
              </a:defRPr>
            </a:lvl9pPr>
          </a:lstStyle>
          <a:p/>
        </p:txBody>
      </p:sp>
      <p:sp>
        <p:nvSpPr>
          <p:cNvPr id="351" name="Google Shape;351;p47"/>
          <p:cNvSpPr txBox="1"/>
          <p:nvPr>
            <p:ph idx="1" type="body"/>
          </p:nvPr>
        </p:nvSpPr>
        <p:spPr>
          <a:xfrm>
            <a:off x="958550" y="6911150"/>
            <a:ext cx="9669900" cy="1233600"/>
          </a:xfrm>
          <a:prstGeom prst="rect">
            <a:avLst/>
          </a:prstGeom>
          <a:noFill/>
          <a:ln>
            <a:noFill/>
          </a:ln>
        </p:spPr>
        <p:txBody>
          <a:bodyPr anchorCtr="0" anchor="t" bIns="0" lIns="0" spcFirstLastPara="1" rIns="0" wrap="square" tIns="0">
            <a:noAutofit/>
          </a:bodyPr>
          <a:lstStyle>
            <a:lvl1pPr indent="-228600" lvl="0" marL="457200" rtl="0" algn="l">
              <a:lnSpc>
                <a:spcPct val="150000"/>
              </a:lnSpc>
              <a:spcBef>
                <a:spcPts val="3500"/>
              </a:spcBef>
              <a:spcAft>
                <a:spcPts val="0"/>
              </a:spcAft>
              <a:buSzPts val="3600"/>
              <a:buNone/>
              <a:defRPr b="1" sz="3600"/>
            </a:lvl1pPr>
            <a:lvl2pPr indent="-228600" lvl="1" marL="914400" rtl="0" algn="l">
              <a:lnSpc>
                <a:spcPct val="115000"/>
              </a:lnSpc>
              <a:spcBef>
                <a:spcPts val="0"/>
              </a:spcBef>
              <a:spcAft>
                <a:spcPts val="0"/>
              </a:spcAft>
              <a:buSzPts val="2400"/>
              <a:buFont typeface="DM Sans"/>
              <a:buNone/>
              <a:defRPr sz="2900"/>
            </a:lvl2pPr>
            <a:lvl3pPr indent="-381000" lvl="2" marL="1371600" rtl="0" algn="l">
              <a:lnSpc>
                <a:spcPct val="115000"/>
              </a:lnSpc>
              <a:spcBef>
                <a:spcPts val="1100"/>
              </a:spcBef>
              <a:spcAft>
                <a:spcPts val="0"/>
              </a:spcAft>
              <a:buSzPts val="2400"/>
              <a:buChar char="–"/>
              <a:defRPr sz="2900"/>
            </a:lvl3pPr>
            <a:lvl4pPr indent="-381000" lvl="3" marL="1828800" rtl="0" algn="l">
              <a:lnSpc>
                <a:spcPct val="115000"/>
              </a:lnSpc>
              <a:spcBef>
                <a:spcPts val="1100"/>
              </a:spcBef>
              <a:spcAft>
                <a:spcPts val="0"/>
              </a:spcAft>
              <a:buSzPts val="2400"/>
              <a:buChar char="–"/>
              <a:defRPr sz="2900"/>
            </a:lvl4pPr>
            <a:lvl5pPr indent="-381000" lvl="4" marL="2286000" rtl="0" algn="l">
              <a:lnSpc>
                <a:spcPct val="115000"/>
              </a:lnSpc>
              <a:spcBef>
                <a:spcPts val="1100"/>
              </a:spcBef>
              <a:spcAft>
                <a:spcPts val="0"/>
              </a:spcAft>
              <a:buSzPts val="2400"/>
              <a:buChar char="–"/>
              <a:defRPr sz="2900"/>
            </a:lvl5pPr>
            <a:lvl6pPr indent="-463550" lvl="5" marL="2743200" rtl="0" algn="l">
              <a:lnSpc>
                <a:spcPct val="90000"/>
              </a:lnSpc>
              <a:spcBef>
                <a:spcPts val="1100"/>
              </a:spcBef>
              <a:spcAft>
                <a:spcPts val="0"/>
              </a:spcAft>
              <a:buSzPts val="3700"/>
              <a:buChar char="–"/>
              <a:defRPr/>
            </a:lvl6pPr>
            <a:lvl7pPr indent="-463550" lvl="6" marL="3200400" rtl="0" algn="l">
              <a:lnSpc>
                <a:spcPct val="90000"/>
              </a:lnSpc>
              <a:spcBef>
                <a:spcPts val="1100"/>
              </a:spcBef>
              <a:spcAft>
                <a:spcPts val="0"/>
              </a:spcAft>
              <a:buSzPts val="3700"/>
              <a:buChar char="–"/>
              <a:defRPr/>
            </a:lvl7pPr>
            <a:lvl8pPr indent="-463550" lvl="7" marL="3657600" rtl="0" algn="l">
              <a:lnSpc>
                <a:spcPct val="90000"/>
              </a:lnSpc>
              <a:spcBef>
                <a:spcPts val="1100"/>
              </a:spcBef>
              <a:spcAft>
                <a:spcPts val="0"/>
              </a:spcAft>
              <a:buSzPts val="3700"/>
              <a:buChar char="–"/>
              <a:defRPr/>
            </a:lvl8pPr>
            <a:lvl9pPr indent="-463550" lvl="8" marL="4114800" rtl="0" algn="l">
              <a:lnSpc>
                <a:spcPct val="90000"/>
              </a:lnSpc>
              <a:spcBef>
                <a:spcPts val="1100"/>
              </a:spcBef>
              <a:spcAft>
                <a:spcPts val="0"/>
              </a:spcAft>
              <a:buSzPts val="3700"/>
              <a:buChar char="–"/>
              <a:defRPr/>
            </a:lvl9pPr>
          </a:lstStyle>
          <a:p/>
        </p:txBody>
      </p:sp>
      <p:sp>
        <p:nvSpPr>
          <p:cNvPr id="352" name="Google Shape;352;p47"/>
          <p:cNvSpPr txBox="1"/>
          <p:nvPr>
            <p:ph idx="2" type="body"/>
          </p:nvPr>
        </p:nvSpPr>
        <p:spPr>
          <a:xfrm>
            <a:off x="958550" y="8164275"/>
            <a:ext cx="9669900" cy="3110100"/>
          </a:xfrm>
          <a:prstGeom prst="rect">
            <a:avLst/>
          </a:prstGeom>
        </p:spPr>
        <p:txBody>
          <a:bodyPr anchorCtr="0" anchor="t" bIns="0" lIns="0" spcFirstLastPara="1" rIns="0" wrap="square" tIns="0">
            <a:noAutofit/>
          </a:bodyPr>
          <a:lstStyle>
            <a:lvl1pPr indent="-228600" lvl="0" marL="457200" rtl="0">
              <a:spcBef>
                <a:spcPts val="1000"/>
              </a:spcBef>
              <a:spcAft>
                <a:spcPts val="0"/>
              </a:spcAft>
              <a:buSzPts val="2400"/>
              <a:buNone/>
              <a:defRPr/>
            </a:lvl1pPr>
            <a:lvl2pPr indent="-381000" lvl="1" marL="914400" rtl="0">
              <a:spcBef>
                <a:spcPts val="1000"/>
              </a:spcBef>
              <a:spcAft>
                <a:spcPts val="0"/>
              </a:spcAft>
              <a:buSzPts val="2400"/>
              <a:buChar char="–"/>
              <a:defRPr/>
            </a:lvl2pPr>
            <a:lvl3pPr indent="-381000" lvl="2" marL="1371600" rtl="0">
              <a:spcBef>
                <a:spcPts val="1000"/>
              </a:spcBef>
              <a:spcAft>
                <a:spcPts val="0"/>
              </a:spcAft>
              <a:buSzPts val="2400"/>
              <a:buChar char="–"/>
              <a:defRPr/>
            </a:lvl3pPr>
            <a:lvl4pPr indent="-381000" lvl="3" marL="1828800" rtl="0">
              <a:spcBef>
                <a:spcPts val="1000"/>
              </a:spcBef>
              <a:spcAft>
                <a:spcPts val="0"/>
              </a:spcAft>
              <a:buSzPts val="2400"/>
              <a:buChar char="–"/>
              <a:defRPr/>
            </a:lvl4pPr>
            <a:lvl5pPr indent="-381000" lvl="4" marL="2286000" rtl="0">
              <a:spcBef>
                <a:spcPts val="1000"/>
              </a:spcBef>
              <a:spcAft>
                <a:spcPts val="0"/>
              </a:spcAft>
              <a:buSzPts val="2400"/>
              <a:buChar char="–"/>
              <a:defRPr/>
            </a:lvl5pPr>
            <a:lvl6pPr indent="-381000" lvl="5" marL="2743200" rtl="0">
              <a:spcBef>
                <a:spcPts val="1000"/>
              </a:spcBef>
              <a:spcAft>
                <a:spcPts val="0"/>
              </a:spcAft>
              <a:buSzPts val="2400"/>
              <a:buChar char="–"/>
              <a:defRPr/>
            </a:lvl6pPr>
            <a:lvl7pPr indent="-381000" lvl="6" marL="3200400" rtl="0">
              <a:spcBef>
                <a:spcPts val="1000"/>
              </a:spcBef>
              <a:spcAft>
                <a:spcPts val="0"/>
              </a:spcAft>
              <a:buSzPts val="2400"/>
              <a:buChar char="–"/>
              <a:defRPr/>
            </a:lvl7pPr>
            <a:lvl8pPr indent="-381000" lvl="7" marL="3657600" rtl="0">
              <a:spcBef>
                <a:spcPts val="1000"/>
              </a:spcBef>
              <a:spcAft>
                <a:spcPts val="0"/>
              </a:spcAft>
              <a:buSzPts val="2400"/>
              <a:buChar char="–"/>
              <a:defRPr/>
            </a:lvl8pPr>
            <a:lvl9pPr indent="-381000" lvl="8" marL="4114800" rtl="0">
              <a:spcBef>
                <a:spcPts val="1000"/>
              </a:spcBef>
              <a:spcAft>
                <a:spcPts val="0"/>
              </a:spcAft>
              <a:buSzPts val="2400"/>
              <a:buChar char="–"/>
              <a:defRPr/>
            </a:lvl9pPr>
          </a:lstStyle>
          <a:p/>
        </p:txBody>
      </p:sp>
      <p:sp>
        <p:nvSpPr>
          <p:cNvPr id="353" name="Google Shape;353;p47"/>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ndigo Inner Cover">
  <p:cSld name="3 Line Title, Subheads, 2 Col Text and Image_2_4_1">
    <p:bg>
      <p:bgPr>
        <a:solidFill>
          <a:schemeClr val="accent1"/>
        </a:solidFill>
      </p:bgPr>
    </p:bg>
    <p:spTree>
      <p:nvGrpSpPr>
        <p:cNvPr id="354" name="Shape 354"/>
        <p:cNvGrpSpPr/>
        <p:nvPr/>
      </p:nvGrpSpPr>
      <p:grpSpPr>
        <a:xfrm>
          <a:off x="0" y="0"/>
          <a:ext cx="0" cy="0"/>
          <a:chOff x="0" y="0"/>
          <a:chExt cx="0" cy="0"/>
        </a:xfrm>
      </p:grpSpPr>
      <p:sp>
        <p:nvSpPr>
          <p:cNvPr id="355" name="Google Shape;355;p48"/>
          <p:cNvSpPr txBox="1"/>
          <p:nvPr>
            <p:ph idx="1" type="body"/>
          </p:nvPr>
        </p:nvSpPr>
        <p:spPr>
          <a:xfrm>
            <a:off x="958550" y="6911150"/>
            <a:ext cx="9669900" cy="1233600"/>
          </a:xfrm>
          <a:prstGeom prst="rect">
            <a:avLst/>
          </a:prstGeom>
          <a:noFill/>
          <a:ln>
            <a:noFill/>
          </a:ln>
        </p:spPr>
        <p:txBody>
          <a:bodyPr anchorCtr="0" anchor="t" bIns="0" lIns="0" spcFirstLastPara="1" rIns="0" wrap="square" tIns="0">
            <a:noAutofit/>
          </a:bodyPr>
          <a:lstStyle>
            <a:lvl1pPr indent="-228600" lvl="0" marL="457200" rtl="0" algn="l">
              <a:lnSpc>
                <a:spcPct val="150000"/>
              </a:lnSpc>
              <a:spcBef>
                <a:spcPts val="3500"/>
              </a:spcBef>
              <a:spcAft>
                <a:spcPts val="0"/>
              </a:spcAft>
              <a:buClr>
                <a:schemeClr val="lt1"/>
              </a:buClr>
              <a:buSzPts val="3600"/>
              <a:buNone/>
              <a:defRPr b="1" sz="3600">
                <a:solidFill>
                  <a:schemeClr val="lt1"/>
                </a:solidFill>
              </a:defRPr>
            </a:lvl1pPr>
            <a:lvl2pPr indent="-228600" lvl="1" marL="914400" rtl="0" algn="l">
              <a:lnSpc>
                <a:spcPct val="115000"/>
              </a:lnSpc>
              <a:spcBef>
                <a:spcPts val="0"/>
              </a:spcBef>
              <a:spcAft>
                <a:spcPts val="0"/>
              </a:spcAft>
              <a:buClr>
                <a:schemeClr val="lt1"/>
              </a:buClr>
              <a:buSzPts val="2400"/>
              <a:buFont typeface="DM Sans"/>
              <a:buNone/>
              <a:defRPr sz="2900">
                <a:solidFill>
                  <a:schemeClr val="lt1"/>
                </a:solidFill>
              </a:defRPr>
            </a:lvl2pPr>
            <a:lvl3pPr indent="-381000" lvl="2" marL="1371600" rtl="0" algn="l">
              <a:lnSpc>
                <a:spcPct val="115000"/>
              </a:lnSpc>
              <a:spcBef>
                <a:spcPts val="1100"/>
              </a:spcBef>
              <a:spcAft>
                <a:spcPts val="0"/>
              </a:spcAft>
              <a:buClr>
                <a:schemeClr val="lt1"/>
              </a:buClr>
              <a:buSzPts val="2400"/>
              <a:buChar char="–"/>
              <a:defRPr sz="2900">
                <a:solidFill>
                  <a:schemeClr val="lt1"/>
                </a:solidFill>
              </a:defRPr>
            </a:lvl3pPr>
            <a:lvl4pPr indent="-381000" lvl="3" marL="1828800" rtl="0" algn="l">
              <a:lnSpc>
                <a:spcPct val="115000"/>
              </a:lnSpc>
              <a:spcBef>
                <a:spcPts val="1100"/>
              </a:spcBef>
              <a:spcAft>
                <a:spcPts val="0"/>
              </a:spcAft>
              <a:buClr>
                <a:schemeClr val="lt1"/>
              </a:buClr>
              <a:buSzPts val="2400"/>
              <a:buChar char="–"/>
              <a:defRPr sz="2900">
                <a:solidFill>
                  <a:schemeClr val="lt1"/>
                </a:solidFill>
              </a:defRPr>
            </a:lvl4pPr>
            <a:lvl5pPr indent="-381000" lvl="4" marL="2286000" rtl="0" algn="l">
              <a:lnSpc>
                <a:spcPct val="115000"/>
              </a:lnSpc>
              <a:spcBef>
                <a:spcPts val="1100"/>
              </a:spcBef>
              <a:spcAft>
                <a:spcPts val="0"/>
              </a:spcAft>
              <a:buClr>
                <a:schemeClr val="lt1"/>
              </a:buClr>
              <a:buSzPts val="2400"/>
              <a:buChar char="–"/>
              <a:defRPr sz="2900">
                <a:solidFill>
                  <a:schemeClr val="lt1"/>
                </a:solidFill>
              </a:defRPr>
            </a:lvl5pPr>
            <a:lvl6pPr indent="-463550" lvl="5" marL="2743200" rtl="0" algn="l">
              <a:lnSpc>
                <a:spcPct val="90000"/>
              </a:lnSpc>
              <a:spcBef>
                <a:spcPts val="1100"/>
              </a:spcBef>
              <a:spcAft>
                <a:spcPts val="0"/>
              </a:spcAft>
              <a:buClr>
                <a:schemeClr val="lt1"/>
              </a:buClr>
              <a:buSzPts val="3700"/>
              <a:buChar char="–"/>
              <a:defRPr>
                <a:solidFill>
                  <a:schemeClr val="lt1"/>
                </a:solidFill>
              </a:defRPr>
            </a:lvl6pPr>
            <a:lvl7pPr indent="-463550" lvl="6" marL="3200400" rtl="0" algn="l">
              <a:lnSpc>
                <a:spcPct val="90000"/>
              </a:lnSpc>
              <a:spcBef>
                <a:spcPts val="1100"/>
              </a:spcBef>
              <a:spcAft>
                <a:spcPts val="0"/>
              </a:spcAft>
              <a:buClr>
                <a:schemeClr val="lt1"/>
              </a:buClr>
              <a:buSzPts val="3700"/>
              <a:buChar char="–"/>
              <a:defRPr>
                <a:solidFill>
                  <a:schemeClr val="lt1"/>
                </a:solidFill>
              </a:defRPr>
            </a:lvl7pPr>
            <a:lvl8pPr indent="-463550" lvl="7" marL="3657600" rtl="0" algn="l">
              <a:lnSpc>
                <a:spcPct val="90000"/>
              </a:lnSpc>
              <a:spcBef>
                <a:spcPts val="1100"/>
              </a:spcBef>
              <a:spcAft>
                <a:spcPts val="0"/>
              </a:spcAft>
              <a:buClr>
                <a:schemeClr val="lt1"/>
              </a:buClr>
              <a:buSzPts val="3700"/>
              <a:buChar char="–"/>
              <a:defRPr>
                <a:solidFill>
                  <a:schemeClr val="lt1"/>
                </a:solidFill>
              </a:defRPr>
            </a:lvl8pPr>
            <a:lvl9pPr indent="-463550" lvl="8" marL="4114800" rtl="0" algn="l">
              <a:lnSpc>
                <a:spcPct val="90000"/>
              </a:lnSpc>
              <a:spcBef>
                <a:spcPts val="1100"/>
              </a:spcBef>
              <a:spcAft>
                <a:spcPts val="0"/>
              </a:spcAft>
              <a:buClr>
                <a:schemeClr val="lt1"/>
              </a:buClr>
              <a:buSzPts val="3700"/>
              <a:buChar char="–"/>
              <a:defRPr>
                <a:solidFill>
                  <a:schemeClr val="lt1"/>
                </a:solidFill>
              </a:defRPr>
            </a:lvl9pPr>
          </a:lstStyle>
          <a:p/>
        </p:txBody>
      </p:sp>
      <p:sp>
        <p:nvSpPr>
          <p:cNvPr id="356" name="Google Shape;356;p48"/>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57" name="Google Shape;357;p48"/>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358" name="Google Shape;358;p48"/>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59" name="Google Shape;359;p48"/>
          <p:cNvSpPr txBox="1"/>
          <p:nvPr>
            <p:ph type="title"/>
          </p:nvPr>
        </p:nvSpPr>
        <p:spPr>
          <a:xfrm>
            <a:off x="958550" y="1929122"/>
            <a:ext cx="8439900" cy="4221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1pPr>
            <a:lvl2pPr lvl="1"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2pPr>
            <a:lvl3pPr lvl="2"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3pPr>
            <a:lvl4pPr lvl="3"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4pPr>
            <a:lvl5pPr lvl="4"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5pPr>
            <a:lvl6pPr lvl="5"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6pPr>
            <a:lvl7pPr lvl="6"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7pPr>
            <a:lvl8pPr lvl="7"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8pPr>
            <a:lvl9pPr lvl="8" rtl="0" algn="l">
              <a:lnSpc>
                <a:spcPct val="100000"/>
              </a:lnSpc>
              <a:spcBef>
                <a:spcPts val="0"/>
              </a:spcBef>
              <a:spcAft>
                <a:spcPts val="0"/>
              </a:spcAft>
              <a:buClr>
                <a:schemeClr val="lt1"/>
              </a:buClr>
              <a:buSzPts val="8200"/>
              <a:buFont typeface="DM Sans SemiBold"/>
              <a:buNone/>
              <a:defRPr sz="8200">
                <a:solidFill>
                  <a:schemeClr val="lt1"/>
                </a:solidFill>
                <a:latin typeface="DM Sans SemiBold"/>
                <a:ea typeface="DM Sans SemiBold"/>
                <a:cs typeface="DM Sans SemiBold"/>
                <a:sym typeface="DM Sans SemiBold"/>
              </a:defRPr>
            </a:lvl9pPr>
          </a:lstStyle>
          <a:p/>
        </p:txBody>
      </p:sp>
      <p:sp>
        <p:nvSpPr>
          <p:cNvPr id="360" name="Google Shape;360;p48"/>
          <p:cNvSpPr txBox="1"/>
          <p:nvPr>
            <p:ph idx="2" type="body"/>
          </p:nvPr>
        </p:nvSpPr>
        <p:spPr>
          <a:xfrm>
            <a:off x="958550" y="8164275"/>
            <a:ext cx="9669900" cy="3110100"/>
          </a:xfrm>
          <a:prstGeom prst="rect">
            <a:avLst/>
          </a:prstGeom>
        </p:spPr>
        <p:txBody>
          <a:bodyPr anchorCtr="0" anchor="t" bIns="0" lIns="0" spcFirstLastPara="1" rIns="0" wrap="square" tIns="0">
            <a:noAutofit/>
          </a:bodyPr>
          <a:lstStyle>
            <a:lvl1pPr indent="-228600" lvl="0" marL="457200" rtl="0">
              <a:spcBef>
                <a:spcPts val="1000"/>
              </a:spcBef>
              <a:spcAft>
                <a:spcPts val="0"/>
              </a:spcAft>
              <a:buClr>
                <a:schemeClr val="lt1"/>
              </a:buClr>
              <a:buSzPts val="2400"/>
              <a:buNone/>
              <a:defRPr>
                <a:solidFill>
                  <a:schemeClr val="lt1"/>
                </a:solidFill>
              </a:defRPr>
            </a:lvl1pPr>
            <a:lvl2pPr indent="-381000" lvl="1" marL="914400" rtl="0">
              <a:spcBef>
                <a:spcPts val="1000"/>
              </a:spcBef>
              <a:spcAft>
                <a:spcPts val="0"/>
              </a:spcAft>
              <a:buClr>
                <a:schemeClr val="lt1"/>
              </a:buClr>
              <a:buSzPts val="2400"/>
              <a:buChar char="–"/>
              <a:defRPr>
                <a:solidFill>
                  <a:schemeClr val="lt1"/>
                </a:solidFill>
              </a:defRPr>
            </a:lvl2pPr>
            <a:lvl3pPr indent="-381000" lvl="2" marL="1371600" rtl="0">
              <a:spcBef>
                <a:spcPts val="1000"/>
              </a:spcBef>
              <a:spcAft>
                <a:spcPts val="0"/>
              </a:spcAft>
              <a:buClr>
                <a:schemeClr val="lt1"/>
              </a:buClr>
              <a:buSzPts val="2400"/>
              <a:buChar char="–"/>
              <a:defRPr>
                <a:solidFill>
                  <a:schemeClr val="lt1"/>
                </a:solidFill>
              </a:defRPr>
            </a:lvl3pPr>
            <a:lvl4pPr indent="-381000" lvl="3" marL="1828800" rtl="0">
              <a:spcBef>
                <a:spcPts val="1000"/>
              </a:spcBef>
              <a:spcAft>
                <a:spcPts val="0"/>
              </a:spcAft>
              <a:buClr>
                <a:schemeClr val="lt1"/>
              </a:buClr>
              <a:buSzPts val="2400"/>
              <a:buChar char="–"/>
              <a:defRPr>
                <a:solidFill>
                  <a:schemeClr val="lt1"/>
                </a:solidFill>
              </a:defRPr>
            </a:lvl4pPr>
            <a:lvl5pPr indent="-381000" lvl="4" marL="2286000" rtl="0">
              <a:spcBef>
                <a:spcPts val="1000"/>
              </a:spcBef>
              <a:spcAft>
                <a:spcPts val="0"/>
              </a:spcAft>
              <a:buClr>
                <a:schemeClr val="lt1"/>
              </a:buClr>
              <a:buSzPts val="2400"/>
              <a:buChar char="–"/>
              <a:defRPr>
                <a:solidFill>
                  <a:schemeClr val="lt1"/>
                </a:solidFill>
              </a:defRPr>
            </a:lvl5pPr>
            <a:lvl6pPr indent="-381000" lvl="5" marL="2743200" rtl="0">
              <a:spcBef>
                <a:spcPts val="1000"/>
              </a:spcBef>
              <a:spcAft>
                <a:spcPts val="0"/>
              </a:spcAft>
              <a:buClr>
                <a:schemeClr val="lt1"/>
              </a:buClr>
              <a:buSzPts val="2400"/>
              <a:buChar char="–"/>
              <a:defRPr>
                <a:solidFill>
                  <a:schemeClr val="lt1"/>
                </a:solidFill>
              </a:defRPr>
            </a:lvl6pPr>
            <a:lvl7pPr indent="-381000" lvl="6" marL="3200400" rtl="0">
              <a:spcBef>
                <a:spcPts val="1000"/>
              </a:spcBef>
              <a:spcAft>
                <a:spcPts val="0"/>
              </a:spcAft>
              <a:buClr>
                <a:schemeClr val="lt1"/>
              </a:buClr>
              <a:buSzPts val="2400"/>
              <a:buChar char="–"/>
              <a:defRPr>
                <a:solidFill>
                  <a:schemeClr val="lt1"/>
                </a:solidFill>
              </a:defRPr>
            </a:lvl7pPr>
            <a:lvl8pPr indent="-381000" lvl="7" marL="3657600" rtl="0">
              <a:spcBef>
                <a:spcPts val="1000"/>
              </a:spcBef>
              <a:spcAft>
                <a:spcPts val="0"/>
              </a:spcAft>
              <a:buClr>
                <a:schemeClr val="lt1"/>
              </a:buClr>
              <a:buSzPts val="2400"/>
              <a:buChar char="–"/>
              <a:defRPr>
                <a:solidFill>
                  <a:schemeClr val="lt1"/>
                </a:solidFill>
              </a:defRPr>
            </a:lvl8pPr>
            <a:lvl9pPr indent="-381000" lvl="8" marL="4114800" rtl="0">
              <a:spcBef>
                <a:spcPts val="1000"/>
              </a:spcBef>
              <a:spcAft>
                <a:spcPts val="0"/>
              </a:spcAft>
              <a:buClr>
                <a:schemeClr val="lt1"/>
              </a:buClr>
              <a:buSzPts val="2400"/>
              <a:buChar char="–"/>
              <a:defRPr>
                <a:solidFill>
                  <a:schemeClr val="lt1"/>
                </a:solidFill>
              </a:defRPr>
            </a:lvl9pPr>
          </a:lstStyle>
          <a:p/>
        </p:txBody>
      </p:sp>
      <p:sp>
        <p:nvSpPr>
          <p:cNvPr id="361" name="Google Shape;361;p48"/>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lt1"/>
                </a:solidFill>
                <a:latin typeface="Space Mono"/>
                <a:ea typeface="Space Mono"/>
                <a:cs typeface="Space Mono"/>
                <a:sym typeface="Space Mono"/>
              </a:rPr>
              <a:t>PROPRIETARY AND CONFIDENTIAL</a:t>
            </a:r>
            <a:endParaRPr sz="1300">
              <a:solidFill>
                <a:schemeClr val="lt1"/>
              </a:solidFill>
              <a:latin typeface="DM Sans"/>
              <a:ea typeface="DM Sans"/>
              <a:cs typeface="DM Sans"/>
              <a:sym typeface="DM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Line title - Left band">
  <p:cSld name="2_Custom Layout_1">
    <p:spTree>
      <p:nvGrpSpPr>
        <p:cNvPr id="362" name="Shape 362"/>
        <p:cNvGrpSpPr/>
        <p:nvPr/>
      </p:nvGrpSpPr>
      <p:grpSpPr>
        <a:xfrm>
          <a:off x="0" y="0"/>
          <a:ext cx="0" cy="0"/>
          <a:chOff x="0" y="0"/>
          <a:chExt cx="0" cy="0"/>
        </a:xfrm>
      </p:grpSpPr>
      <p:sp>
        <p:nvSpPr>
          <p:cNvPr id="363" name="Google Shape;363;p49"/>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364" name="Google Shape;364;p49"/>
          <p:cNvSpPr/>
          <p:nvPr/>
        </p:nvSpPr>
        <p:spPr>
          <a:xfrm>
            <a:off x="24081450" y="13034550"/>
            <a:ext cx="306300" cy="166500"/>
          </a:xfrm>
          <a:prstGeom prst="rect">
            <a:avLst/>
          </a:prstGeom>
          <a:solidFill>
            <a:srgbClr val="5B00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65" name="Google Shape;365;p49"/>
          <p:cNvSpPr/>
          <p:nvPr/>
        </p:nvSpPr>
        <p:spPr>
          <a:xfrm>
            <a:off x="0" y="0"/>
            <a:ext cx="9912300" cy="13716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66" name="Google Shape;366;p49"/>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67" name="Google Shape;367;p49"/>
          <p:cNvSpPr txBox="1"/>
          <p:nvPr>
            <p:ph type="title"/>
          </p:nvPr>
        </p:nvSpPr>
        <p:spPr>
          <a:xfrm>
            <a:off x="1202400" y="2349600"/>
            <a:ext cx="7440600" cy="2836800"/>
          </a:xfrm>
          <a:prstGeom prst="rect">
            <a:avLst/>
          </a:prstGeom>
          <a:noFill/>
          <a:ln>
            <a:noFill/>
          </a:ln>
        </p:spPr>
        <p:txBody>
          <a:bodyPr anchorCtr="0" anchor="t" bIns="0" lIns="0" spcFirstLastPara="1" rIns="0" wrap="square" tIns="384000">
            <a:noAutofit/>
          </a:bodyPr>
          <a:lstStyle>
            <a:lvl1pPr lvl="0" rtl="0" algn="l">
              <a:lnSpc>
                <a:spcPct val="80000"/>
              </a:lnSpc>
              <a:spcBef>
                <a:spcPts val="0"/>
              </a:spcBef>
              <a:spcAft>
                <a:spcPts val="0"/>
              </a:spcAft>
              <a:buClr>
                <a:schemeClr val="lt1"/>
              </a:buClr>
              <a:buSzPts val="3600"/>
              <a:buNone/>
              <a:defRPr>
                <a:solidFill>
                  <a:schemeClr val="lt1"/>
                </a:solidFill>
              </a:defRPr>
            </a:lvl1pPr>
            <a:lvl2pPr lvl="1" rtl="0">
              <a:lnSpc>
                <a:spcPct val="80000"/>
              </a:lnSpc>
              <a:spcBef>
                <a:spcPts val="0"/>
              </a:spcBef>
              <a:spcAft>
                <a:spcPts val="0"/>
              </a:spcAft>
              <a:buClr>
                <a:schemeClr val="lt1"/>
              </a:buClr>
              <a:buSzPts val="10000"/>
              <a:buNone/>
              <a:defRPr>
                <a:solidFill>
                  <a:schemeClr val="lt1"/>
                </a:solidFill>
              </a:defRPr>
            </a:lvl2pPr>
            <a:lvl3pPr lvl="2" rtl="0">
              <a:lnSpc>
                <a:spcPct val="80000"/>
              </a:lnSpc>
              <a:spcBef>
                <a:spcPts val="0"/>
              </a:spcBef>
              <a:spcAft>
                <a:spcPts val="0"/>
              </a:spcAft>
              <a:buClr>
                <a:schemeClr val="lt1"/>
              </a:buClr>
              <a:buSzPts val="10000"/>
              <a:buNone/>
              <a:defRPr>
                <a:solidFill>
                  <a:schemeClr val="lt1"/>
                </a:solidFill>
              </a:defRPr>
            </a:lvl3pPr>
            <a:lvl4pPr lvl="3" rtl="0">
              <a:lnSpc>
                <a:spcPct val="80000"/>
              </a:lnSpc>
              <a:spcBef>
                <a:spcPts val="0"/>
              </a:spcBef>
              <a:spcAft>
                <a:spcPts val="0"/>
              </a:spcAft>
              <a:buClr>
                <a:schemeClr val="lt1"/>
              </a:buClr>
              <a:buSzPts val="10000"/>
              <a:buNone/>
              <a:defRPr>
                <a:solidFill>
                  <a:schemeClr val="lt1"/>
                </a:solidFill>
              </a:defRPr>
            </a:lvl4pPr>
            <a:lvl5pPr lvl="4" rtl="0">
              <a:lnSpc>
                <a:spcPct val="80000"/>
              </a:lnSpc>
              <a:spcBef>
                <a:spcPts val="0"/>
              </a:spcBef>
              <a:spcAft>
                <a:spcPts val="0"/>
              </a:spcAft>
              <a:buClr>
                <a:schemeClr val="lt1"/>
              </a:buClr>
              <a:buSzPts val="10000"/>
              <a:buNone/>
              <a:defRPr>
                <a:solidFill>
                  <a:schemeClr val="lt1"/>
                </a:solidFill>
              </a:defRPr>
            </a:lvl5pPr>
            <a:lvl6pPr lvl="5" rtl="0">
              <a:lnSpc>
                <a:spcPct val="80000"/>
              </a:lnSpc>
              <a:spcBef>
                <a:spcPts val="0"/>
              </a:spcBef>
              <a:spcAft>
                <a:spcPts val="0"/>
              </a:spcAft>
              <a:buClr>
                <a:schemeClr val="lt1"/>
              </a:buClr>
              <a:buSzPts val="10000"/>
              <a:buNone/>
              <a:defRPr>
                <a:solidFill>
                  <a:schemeClr val="lt1"/>
                </a:solidFill>
              </a:defRPr>
            </a:lvl6pPr>
            <a:lvl7pPr lvl="6" rtl="0">
              <a:lnSpc>
                <a:spcPct val="80000"/>
              </a:lnSpc>
              <a:spcBef>
                <a:spcPts val="0"/>
              </a:spcBef>
              <a:spcAft>
                <a:spcPts val="0"/>
              </a:spcAft>
              <a:buClr>
                <a:schemeClr val="lt1"/>
              </a:buClr>
              <a:buSzPts val="10000"/>
              <a:buNone/>
              <a:defRPr>
                <a:solidFill>
                  <a:schemeClr val="lt1"/>
                </a:solidFill>
              </a:defRPr>
            </a:lvl7pPr>
            <a:lvl8pPr lvl="7" rtl="0">
              <a:lnSpc>
                <a:spcPct val="80000"/>
              </a:lnSpc>
              <a:spcBef>
                <a:spcPts val="0"/>
              </a:spcBef>
              <a:spcAft>
                <a:spcPts val="0"/>
              </a:spcAft>
              <a:buClr>
                <a:schemeClr val="lt1"/>
              </a:buClr>
              <a:buSzPts val="10000"/>
              <a:buNone/>
              <a:defRPr>
                <a:solidFill>
                  <a:schemeClr val="lt1"/>
                </a:solidFill>
              </a:defRPr>
            </a:lvl8pPr>
            <a:lvl9pPr lvl="8" rtl="0">
              <a:lnSpc>
                <a:spcPct val="80000"/>
              </a:lnSpc>
              <a:spcBef>
                <a:spcPts val="0"/>
              </a:spcBef>
              <a:spcAft>
                <a:spcPts val="0"/>
              </a:spcAft>
              <a:buClr>
                <a:schemeClr val="lt1"/>
              </a:buClr>
              <a:buSzPts val="10000"/>
              <a:buNone/>
              <a:defRPr>
                <a:solidFill>
                  <a:schemeClr val="lt1"/>
                </a:solidFill>
              </a:defRPr>
            </a:lvl9pPr>
          </a:lstStyle>
          <a:p/>
        </p:txBody>
      </p:sp>
      <p:sp>
        <p:nvSpPr>
          <p:cNvPr id="368" name="Google Shape;368;p49"/>
          <p:cNvSpPr txBox="1"/>
          <p:nvPr>
            <p:ph idx="1" type="subTitle"/>
          </p:nvPr>
        </p:nvSpPr>
        <p:spPr>
          <a:xfrm>
            <a:off x="1234725" y="6797325"/>
            <a:ext cx="6808500" cy="2946900"/>
          </a:xfrm>
          <a:prstGeom prst="rect">
            <a:avLst/>
          </a:prstGeom>
        </p:spPr>
        <p:txBody>
          <a:bodyPr anchorCtr="0" anchor="t" bIns="0" lIns="0" spcFirstLastPara="1" rIns="0" wrap="square" tIns="0">
            <a:noAutofit/>
          </a:bodyPr>
          <a:lstStyle>
            <a:lvl1pPr lvl="0" rtl="0">
              <a:lnSpc>
                <a:spcPct val="100000"/>
              </a:lnSpc>
              <a:spcBef>
                <a:spcPts val="1000"/>
              </a:spcBef>
              <a:spcAft>
                <a:spcPts val="0"/>
              </a:spcAft>
              <a:buClr>
                <a:schemeClr val="lt1"/>
              </a:buClr>
              <a:buSzPts val="2800"/>
              <a:buNone/>
              <a:defRPr sz="2800">
                <a:solidFill>
                  <a:schemeClr val="lt1"/>
                </a:solidFill>
              </a:defRPr>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369" name="Google Shape;369;p49"/>
          <p:cNvSpPr txBox="1"/>
          <p:nvPr>
            <p:ph idx="2" type="body"/>
          </p:nvPr>
        </p:nvSpPr>
        <p:spPr>
          <a:xfrm>
            <a:off x="11112500" y="3078600"/>
            <a:ext cx="9008100" cy="2429100"/>
          </a:xfrm>
          <a:prstGeom prst="rect">
            <a:avLst/>
          </a:prstGeom>
          <a:noFill/>
          <a:ln>
            <a:noFill/>
          </a:ln>
        </p:spPr>
        <p:txBody>
          <a:bodyPr anchorCtr="0" anchor="t" bIns="0" lIns="0" spcFirstLastPara="1" rIns="0" wrap="square" tIns="0">
            <a:noAutofit/>
          </a:bodyPr>
          <a:lstStyle>
            <a:lvl1pPr indent="-228600" lvl="0" marL="457200" rtl="0" algn="l">
              <a:lnSpc>
                <a:spcPct val="150000"/>
              </a:lnSpc>
              <a:spcBef>
                <a:spcPts val="3500"/>
              </a:spcBef>
              <a:spcAft>
                <a:spcPts val="0"/>
              </a:spcAft>
              <a:buSzPts val="2600"/>
              <a:buNone/>
              <a:defRPr sz="2600"/>
            </a:lvl1pPr>
            <a:lvl2pPr indent="-228600" lvl="1" marL="914400" rtl="0" algn="l">
              <a:lnSpc>
                <a:spcPct val="115000"/>
              </a:lnSpc>
              <a:spcBef>
                <a:spcPts val="0"/>
              </a:spcBef>
              <a:spcAft>
                <a:spcPts val="0"/>
              </a:spcAft>
              <a:buSzPts val="2600"/>
              <a:buNone/>
              <a:defRPr sz="2600"/>
            </a:lvl2pPr>
            <a:lvl3pPr indent="-393700" lvl="2" marL="1371600" rtl="0" algn="l">
              <a:lnSpc>
                <a:spcPct val="115000"/>
              </a:lnSpc>
              <a:spcBef>
                <a:spcPts val="1100"/>
              </a:spcBef>
              <a:spcAft>
                <a:spcPts val="0"/>
              </a:spcAft>
              <a:buSzPts val="2600"/>
              <a:buChar char="–"/>
              <a:defRPr sz="2600"/>
            </a:lvl3pPr>
            <a:lvl4pPr indent="-393700" lvl="3" marL="1828800" rtl="0" algn="l">
              <a:lnSpc>
                <a:spcPct val="115000"/>
              </a:lnSpc>
              <a:spcBef>
                <a:spcPts val="1100"/>
              </a:spcBef>
              <a:spcAft>
                <a:spcPts val="0"/>
              </a:spcAft>
              <a:buSzPts val="2600"/>
              <a:buChar char="–"/>
              <a:defRPr sz="2600"/>
            </a:lvl4pPr>
            <a:lvl5pPr indent="-393700" lvl="4" marL="2286000" rtl="0" algn="l">
              <a:lnSpc>
                <a:spcPct val="115000"/>
              </a:lnSpc>
              <a:spcBef>
                <a:spcPts val="1100"/>
              </a:spcBef>
              <a:spcAft>
                <a:spcPts val="0"/>
              </a:spcAft>
              <a:buSzPts val="2600"/>
              <a:buChar char="–"/>
              <a:defRPr sz="2600"/>
            </a:lvl5pPr>
            <a:lvl6pPr indent="-393700" lvl="5" marL="2743200" rtl="0" algn="l">
              <a:lnSpc>
                <a:spcPct val="90000"/>
              </a:lnSpc>
              <a:spcBef>
                <a:spcPts val="1100"/>
              </a:spcBef>
              <a:spcAft>
                <a:spcPts val="0"/>
              </a:spcAft>
              <a:buSzPts val="2600"/>
              <a:buFont typeface="DM Sans"/>
              <a:buChar char="–"/>
              <a:defRPr sz="2600"/>
            </a:lvl6pPr>
            <a:lvl7pPr indent="-393700" lvl="6" marL="3200400" rtl="0" algn="l">
              <a:lnSpc>
                <a:spcPct val="90000"/>
              </a:lnSpc>
              <a:spcBef>
                <a:spcPts val="1100"/>
              </a:spcBef>
              <a:spcAft>
                <a:spcPts val="0"/>
              </a:spcAft>
              <a:buSzPts val="2600"/>
              <a:buFont typeface="DM Sans"/>
              <a:buChar char="–"/>
              <a:defRPr sz="2600"/>
            </a:lvl7pPr>
            <a:lvl8pPr indent="-393700" lvl="7" marL="3657600" rtl="0" algn="l">
              <a:lnSpc>
                <a:spcPct val="90000"/>
              </a:lnSpc>
              <a:spcBef>
                <a:spcPts val="1100"/>
              </a:spcBef>
              <a:spcAft>
                <a:spcPts val="0"/>
              </a:spcAft>
              <a:buSzPts val="2600"/>
              <a:buFont typeface="DM Sans"/>
              <a:buChar char="–"/>
              <a:defRPr sz="2600"/>
            </a:lvl8pPr>
            <a:lvl9pPr indent="-393700" lvl="8" marL="4114800" rtl="0" algn="l">
              <a:lnSpc>
                <a:spcPct val="90000"/>
              </a:lnSpc>
              <a:spcBef>
                <a:spcPts val="1100"/>
              </a:spcBef>
              <a:spcAft>
                <a:spcPts val="0"/>
              </a:spcAft>
              <a:buSzPts val="2600"/>
              <a:buFont typeface="DM Sans"/>
              <a:buChar char="–"/>
              <a:defRPr sz="2600"/>
            </a:lvl9pPr>
          </a:lstStyle>
          <a:p/>
        </p:txBody>
      </p:sp>
      <p:sp>
        <p:nvSpPr>
          <p:cNvPr id="370" name="Google Shape;370;p49"/>
          <p:cNvSpPr txBox="1"/>
          <p:nvPr>
            <p:ph idx="3" type="subTitle"/>
          </p:nvPr>
        </p:nvSpPr>
        <p:spPr>
          <a:xfrm>
            <a:off x="11112500" y="2187225"/>
            <a:ext cx="9066300" cy="873600"/>
          </a:xfrm>
          <a:prstGeom prst="rect">
            <a:avLst/>
          </a:prstGeom>
        </p:spPr>
        <p:txBody>
          <a:bodyPr anchorCtr="0" anchor="t" bIns="0" lIns="0" spcFirstLastPara="1" rIns="0" wrap="square" tIns="0">
            <a:noAutofit/>
          </a:bodyPr>
          <a:lstStyle>
            <a:lvl1pPr lvl="0" rtl="0">
              <a:spcBef>
                <a:spcPts val="1000"/>
              </a:spcBef>
              <a:spcAft>
                <a:spcPts val="0"/>
              </a:spcAft>
              <a:buSzPts val="3800"/>
              <a:buFont typeface="DM Sans SemiBold"/>
              <a:buNone/>
              <a:defRPr sz="3800">
                <a:latin typeface="DM Sans SemiBold"/>
                <a:ea typeface="DM Sans SemiBold"/>
                <a:cs typeface="DM Sans SemiBold"/>
                <a:sym typeface="DM Sans SemiBold"/>
              </a:defRPr>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371" name="Google Shape;371;p49"/>
          <p:cNvSpPr txBox="1"/>
          <p:nvPr>
            <p:ph idx="4" type="subTitle"/>
          </p:nvPr>
        </p:nvSpPr>
        <p:spPr>
          <a:xfrm>
            <a:off x="11112500" y="5814000"/>
            <a:ext cx="9066300" cy="873600"/>
          </a:xfrm>
          <a:prstGeom prst="rect">
            <a:avLst/>
          </a:prstGeom>
        </p:spPr>
        <p:txBody>
          <a:bodyPr anchorCtr="0" anchor="t" bIns="0" lIns="0" spcFirstLastPara="1" rIns="0" wrap="square" tIns="0">
            <a:noAutofit/>
          </a:bodyPr>
          <a:lstStyle>
            <a:lvl1pPr lvl="0" rtl="0">
              <a:spcBef>
                <a:spcPts val="1000"/>
              </a:spcBef>
              <a:spcAft>
                <a:spcPts val="0"/>
              </a:spcAft>
              <a:buSzPts val="3800"/>
              <a:buFont typeface="DM Sans SemiBold"/>
              <a:buNone/>
              <a:defRPr sz="3800">
                <a:latin typeface="DM Sans SemiBold"/>
                <a:ea typeface="DM Sans SemiBold"/>
                <a:cs typeface="DM Sans SemiBold"/>
                <a:sym typeface="DM Sans SemiBold"/>
              </a:defRPr>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372" name="Google Shape;372;p49"/>
          <p:cNvSpPr txBox="1"/>
          <p:nvPr>
            <p:ph idx="5" type="body"/>
          </p:nvPr>
        </p:nvSpPr>
        <p:spPr>
          <a:xfrm>
            <a:off x="11112500" y="6687600"/>
            <a:ext cx="9008100" cy="2429100"/>
          </a:xfrm>
          <a:prstGeom prst="rect">
            <a:avLst/>
          </a:prstGeom>
          <a:noFill/>
          <a:ln>
            <a:noFill/>
          </a:ln>
        </p:spPr>
        <p:txBody>
          <a:bodyPr anchorCtr="0" anchor="t" bIns="0" lIns="0" spcFirstLastPara="1" rIns="0" wrap="square" tIns="0">
            <a:noAutofit/>
          </a:bodyPr>
          <a:lstStyle>
            <a:lvl1pPr indent="-228600" lvl="0" marL="457200" rtl="0" algn="l">
              <a:lnSpc>
                <a:spcPct val="150000"/>
              </a:lnSpc>
              <a:spcBef>
                <a:spcPts val="3500"/>
              </a:spcBef>
              <a:spcAft>
                <a:spcPts val="0"/>
              </a:spcAft>
              <a:buSzPts val="2600"/>
              <a:buNone/>
              <a:defRPr sz="2600"/>
            </a:lvl1pPr>
            <a:lvl2pPr indent="-228600" lvl="1" marL="914400" rtl="0" algn="l">
              <a:lnSpc>
                <a:spcPct val="115000"/>
              </a:lnSpc>
              <a:spcBef>
                <a:spcPts val="0"/>
              </a:spcBef>
              <a:spcAft>
                <a:spcPts val="0"/>
              </a:spcAft>
              <a:buSzPts val="2600"/>
              <a:buNone/>
              <a:defRPr sz="2600"/>
            </a:lvl2pPr>
            <a:lvl3pPr indent="-393700" lvl="2" marL="1371600" rtl="0" algn="l">
              <a:lnSpc>
                <a:spcPct val="115000"/>
              </a:lnSpc>
              <a:spcBef>
                <a:spcPts val="1100"/>
              </a:spcBef>
              <a:spcAft>
                <a:spcPts val="0"/>
              </a:spcAft>
              <a:buSzPts val="2600"/>
              <a:buChar char="–"/>
              <a:defRPr sz="2600"/>
            </a:lvl3pPr>
            <a:lvl4pPr indent="-393700" lvl="3" marL="1828800" rtl="0" algn="l">
              <a:lnSpc>
                <a:spcPct val="115000"/>
              </a:lnSpc>
              <a:spcBef>
                <a:spcPts val="1100"/>
              </a:spcBef>
              <a:spcAft>
                <a:spcPts val="0"/>
              </a:spcAft>
              <a:buSzPts val="2600"/>
              <a:buChar char="–"/>
              <a:defRPr sz="2600"/>
            </a:lvl4pPr>
            <a:lvl5pPr indent="-393700" lvl="4" marL="2286000" rtl="0" algn="l">
              <a:lnSpc>
                <a:spcPct val="115000"/>
              </a:lnSpc>
              <a:spcBef>
                <a:spcPts val="1100"/>
              </a:spcBef>
              <a:spcAft>
                <a:spcPts val="0"/>
              </a:spcAft>
              <a:buSzPts val="2600"/>
              <a:buChar char="–"/>
              <a:defRPr sz="2600"/>
            </a:lvl5pPr>
            <a:lvl6pPr indent="-393700" lvl="5" marL="2743200" rtl="0" algn="l">
              <a:lnSpc>
                <a:spcPct val="90000"/>
              </a:lnSpc>
              <a:spcBef>
                <a:spcPts val="1100"/>
              </a:spcBef>
              <a:spcAft>
                <a:spcPts val="0"/>
              </a:spcAft>
              <a:buSzPts val="2600"/>
              <a:buFont typeface="DM Sans"/>
              <a:buChar char="–"/>
              <a:defRPr sz="2600"/>
            </a:lvl6pPr>
            <a:lvl7pPr indent="-393700" lvl="6" marL="3200400" rtl="0" algn="l">
              <a:lnSpc>
                <a:spcPct val="90000"/>
              </a:lnSpc>
              <a:spcBef>
                <a:spcPts val="1100"/>
              </a:spcBef>
              <a:spcAft>
                <a:spcPts val="0"/>
              </a:spcAft>
              <a:buSzPts val="2600"/>
              <a:buFont typeface="DM Sans"/>
              <a:buChar char="–"/>
              <a:defRPr sz="2600"/>
            </a:lvl7pPr>
            <a:lvl8pPr indent="-393700" lvl="7" marL="3657600" rtl="0" algn="l">
              <a:lnSpc>
                <a:spcPct val="90000"/>
              </a:lnSpc>
              <a:spcBef>
                <a:spcPts val="1100"/>
              </a:spcBef>
              <a:spcAft>
                <a:spcPts val="0"/>
              </a:spcAft>
              <a:buSzPts val="2600"/>
              <a:buFont typeface="DM Sans"/>
              <a:buChar char="–"/>
              <a:defRPr sz="2600"/>
            </a:lvl8pPr>
            <a:lvl9pPr indent="-393700" lvl="8" marL="4114800" rtl="0" algn="l">
              <a:lnSpc>
                <a:spcPct val="90000"/>
              </a:lnSpc>
              <a:spcBef>
                <a:spcPts val="1100"/>
              </a:spcBef>
              <a:spcAft>
                <a:spcPts val="0"/>
              </a:spcAft>
              <a:buSzPts val="2600"/>
              <a:buFont typeface="DM Sans"/>
              <a:buChar char="–"/>
              <a:defRPr sz="2600"/>
            </a:lvl9pPr>
          </a:lstStyle>
          <a:p/>
        </p:txBody>
      </p:sp>
      <p:sp>
        <p:nvSpPr>
          <p:cNvPr id="373" name="Google Shape;373;p49"/>
          <p:cNvSpPr txBox="1"/>
          <p:nvPr>
            <p:ph idx="6" type="body"/>
          </p:nvPr>
        </p:nvSpPr>
        <p:spPr>
          <a:xfrm>
            <a:off x="11264900" y="9977775"/>
            <a:ext cx="9008100" cy="2429100"/>
          </a:xfrm>
          <a:prstGeom prst="rect">
            <a:avLst/>
          </a:prstGeom>
          <a:noFill/>
          <a:ln>
            <a:noFill/>
          </a:ln>
        </p:spPr>
        <p:txBody>
          <a:bodyPr anchorCtr="0" anchor="t" bIns="0" lIns="0" spcFirstLastPara="1" rIns="0" wrap="square" tIns="0">
            <a:noAutofit/>
          </a:bodyPr>
          <a:lstStyle>
            <a:lvl1pPr indent="-228600" lvl="0" marL="457200" rtl="0" algn="l">
              <a:lnSpc>
                <a:spcPct val="150000"/>
              </a:lnSpc>
              <a:spcBef>
                <a:spcPts val="3500"/>
              </a:spcBef>
              <a:spcAft>
                <a:spcPts val="0"/>
              </a:spcAft>
              <a:buSzPts val="2600"/>
              <a:buNone/>
              <a:defRPr sz="2600"/>
            </a:lvl1pPr>
            <a:lvl2pPr indent="-228600" lvl="1" marL="914400" rtl="0" algn="l">
              <a:lnSpc>
                <a:spcPct val="115000"/>
              </a:lnSpc>
              <a:spcBef>
                <a:spcPts val="0"/>
              </a:spcBef>
              <a:spcAft>
                <a:spcPts val="0"/>
              </a:spcAft>
              <a:buSzPts val="2600"/>
              <a:buNone/>
              <a:defRPr sz="2600"/>
            </a:lvl2pPr>
            <a:lvl3pPr indent="-393700" lvl="2" marL="1371600" rtl="0" algn="l">
              <a:lnSpc>
                <a:spcPct val="115000"/>
              </a:lnSpc>
              <a:spcBef>
                <a:spcPts val="1100"/>
              </a:spcBef>
              <a:spcAft>
                <a:spcPts val="0"/>
              </a:spcAft>
              <a:buSzPts val="2600"/>
              <a:buChar char="–"/>
              <a:defRPr sz="2600"/>
            </a:lvl3pPr>
            <a:lvl4pPr indent="-393700" lvl="3" marL="1828800" rtl="0" algn="l">
              <a:lnSpc>
                <a:spcPct val="115000"/>
              </a:lnSpc>
              <a:spcBef>
                <a:spcPts val="1100"/>
              </a:spcBef>
              <a:spcAft>
                <a:spcPts val="0"/>
              </a:spcAft>
              <a:buSzPts val="2600"/>
              <a:buChar char="–"/>
              <a:defRPr sz="2600"/>
            </a:lvl4pPr>
            <a:lvl5pPr indent="-393700" lvl="4" marL="2286000" rtl="0" algn="l">
              <a:lnSpc>
                <a:spcPct val="115000"/>
              </a:lnSpc>
              <a:spcBef>
                <a:spcPts val="1100"/>
              </a:spcBef>
              <a:spcAft>
                <a:spcPts val="0"/>
              </a:spcAft>
              <a:buSzPts val="2600"/>
              <a:buChar char="–"/>
              <a:defRPr sz="2600"/>
            </a:lvl5pPr>
            <a:lvl6pPr indent="-393700" lvl="5" marL="2743200" rtl="0" algn="l">
              <a:lnSpc>
                <a:spcPct val="90000"/>
              </a:lnSpc>
              <a:spcBef>
                <a:spcPts val="1100"/>
              </a:spcBef>
              <a:spcAft>
                <a:spcPts val="0"/>
              </a:spcAft>
              <a:buSzPts val="2600"/>
              <a:buFont typeface="DM Sans"/>
              <a:buChar char="–"/>
              <a:defRPr sz="2600"/>
            </a:lvl6pPr>
            <a:lvl7pPr indent="-393700" lvl="6" marL="3200400" rtl="0" algn="l">
              <a:lnSpc>
                <a:spcPct val="90000"/>
              </a:lnSpc>
              <a:spcBef>
                <a:spcPts val="1100"/>
              </a:spcBef>
              <a:spcAft>
                <a:spcPts val="0"/>
              </a:spcAft>
              <a:buSzPts val="2600"/>
              <a:buFont typeface="DM Sans"/>
              <a:buChar char="–"/>
              <a:defRPr sz="2600"/>
            </a:lvl7pPr>
            <a:lvl8pPr indent="-393700" lvl="7" marL="3657600" rtl="0" algn="l">
              <a:lnSpc>
                <a:spcPct val="90000"/>
              </a:lnSpc>
              <a:spcBef>
                <a:spcPts val="1100"/>
              </a:spcBef>
              <a:spcAft>
                <a:spcPts val="0"/>
              </a:spcAft>
              <a:buSzPts val="2600"/>
              <a:buFont typeface="DM Sans"/>
              <a:buChar char="–"/>
              <a:defRPr sz="2600"/>
            </a:lvl8pPr>
            <a:lvl9pPr indent="-393700" lvl="8" marL="4114800" rtl="0" algn="l">
              <a:lnSpc>
                <a:spcPct val="90000"/>
              </a:lnSpc>
              <a:spcBef>
                <a:spcPts val="1100"/>
              </a:spcBef>
              <a:spcAft>
                <a:spcPts val="0"/>
              </a:spcAft>
              <a:buSzPts val="2600"/>
              <a:buFont typeface="DM Sans"/>
              <a:buChar char="–"/>
              <a:defRPr sz="2600"/>
            </a:lvl9pPr>
          </a:lstStyle>
          <a:p/>
        </p:txBody>
      </p:sp>
      <p:sp>
        <p:nvSpPr>
          <p:cNvPr id="374" name="Google Shape;374;p49"/>
          <p:cNvSpPr txBox="1"/>
          <p:nvPr>
            <p:ph idx="7" type="subTitle"/>
          </p:nvPr>
        </p:nvSpPr>
        <p:spPr>
          <a:xfrm>
            <a:off x="11264900" y="9086400"/>
            <a:ext cx="9066300" cy="873600"/>
          </a:xfrm>
          <a:prstGeom prst="rect">
            <a:avLst/>
          </a:prstGeom>
        </p:spPr>
        <p:txBody>
          <a:bodyPr anchorCtr="0" anchor="t" bIns="0" lIns="0" spcFirstLastPara="1" rIns="0" wrap="square" tIns="0">
            <a:noAutofit/>
          </a:bodyPr>
          <a:lstStyle>
            <a:lvl1pPr lvl="0" rtl="0">
              <a:spcBef>
                <a:spcPts val="1000"/>
              </a:spcBef>
              <a:spcAft>
                <a:spcPts val="0"/>
              </a:spcAft>
              <a:buSzPts val="3800"/>
              <a:buFont typeface="DM Sans SemiBold"/>
              <a:buNone/>
              <a:defRPr sz="3800">
                <a:latin typeface="DM Sans SemiBold"/>
                <a:ea typeface="DM Sans SemiBold"/>
                <a:cs typeface="DM Sans SemiBold"/>
                <a:sym typeface="DM Sans SemiBold"/>
              </a:defRPr>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Line title with subtitle - Left band">
  <p:cSld name="2_Custom Layout_1_1">
    <p:spTree>
      <p:nvGrpSpPr>
        <p:cNvPr id="375" name="Shape 375"/>
        <p:cNvGrpSpPr/>
        <p:nvPr/>
      </p:nvGrpSpPr>
      <p:grpSpPr>
        <a:xfrm>
          <a:off x="0" y="0"/>
          <a:ext cx="0" cy="0"/>
          <a:chOff x="0" y="0"/>
          <a:chExt cx="0" cy="0"/>
        </a:xfrm>
      </p:grpSpPr>
      <p:sp>
        <p:nvSpPr>
          <p:cNvPr id="376" name="Google Shape;376;p50"/>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377" name="Google Shape;377;p50"/>
          <p:cNvSpPr/>
          <p:nvPr/>
        </p:nvSpPr>
        <p:spPr>
          <a:xfrm>
            <a:off x="24081450" y="13034550"/>
            <a:ext cx="306300" cy="166500"/>
          </a:xfrm>
          <a:prstGeom prst="rect">
            <a:avLst/>
          </a:prstGeom>
          <a:solidFill>
            <a:srgbClr val="5B00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78" name="Google Shape;378;p50"/>
          <p:cNvSpPr/>
          <p:nvPr/>
        </p:nvSpPr>
        <p:spPr>
          <a:xfrm>
            <a:off x="0" y="0"/>
            <a:ext cx="9912300" cy="13716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79" name="Google Shape;379;p50"/>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80" name="Google Shape;380;p50"/>
          <p:cNvSpPr txBox="1"/>
          <p:nvPr>
            <p:ph type="title"/>
          </p:nvPr>
        </p:nvSpPr>
        <p:spPr>
          <a:xfrm>
            <a:off x="1202400" y="2578200"/>
            <a:ext cx="7447200" cy="2836800"/>
          </a:xfrm>
          <a:prstGeom prst="rect">
            <a:avLst/>
          </a:prstGeom>
          <a:noFill/>
          <a:ln>
            <a:noFill/>
          </a:ln>
        </p:spPr>
        <p:txBody>
          <a:bodyPr anchorCtr="0" anchor="t" bIns="0" lIns="0" spcFirstLastPara="1" rIns="0" wrap="square" tIns="384000">
            <a:noAutofit/>
          </a:bodyPr>
          <a:lstStyle>
            <a:lvl1pPr lvl="0" rtl="0" algn="l">
              <a:lnSpc>
                <a:spcPct val="80000"/>
              </a:lnSpc>
              <a:spcBef>
                <a:spcPts val="0"/>
              </a:spcBef>
              <a:spcAft>
                <a:spcPts val="0"/>
              </a:spcAft>
              <a:buClr>
                <a:schemeClr val="lt1"/>
              </a:buClr>
              <a:buSzPts val="7500"/>
              <a:buNone/>
              <a:defRPr sz="7500">
                <a:solidFill>
                  <a:schemeClr val="lt1"/>
                </a:solidFill>
              </a:defRPr>
            </a:lvl1pPr>
            <a:lvl2pPr lvl="1" rtl="0">
              <a:lnSpc>
                <a:spcPct val="80000"/>
              </a:lnSpc>
              <a:spcBef>
                <a:spcPts val="0"/>
              </a:spcBef>
              <a:spcAft>
                <a:spcPts val="0"/>
              </a:spcAft>
              <a:buClr>
                <a:schemeClr val="lt1"/>
              </a:buClr>
              <a:buSzPts val="7500"/>
              <a:buNone/>
              <a:defRPr sz="7500">
                <a:solidFill>
                  <a:schemeClr val="lt1"/>
                </a:solidFill>
              </a:defRPr>
            </a:lvl2pPr>
            <a:lvl3pPr lvl="2" rtl="0">
              <a:lnSpc>
                <a:spcPct val="80000"/>
              </a:lnSpc>
              <a:spcBef>
                <a:spcPts val="0"/>
              </a:spcBef>
              <a:spcAft>
                <a:spcPts val="0"/>
              </a:spcAft>
              <a:buClr>
                <a:schemeClr val="lt1"/>
              </a:buClr>
              <a:buSzPts val="7500"/>
              <a:buNone/>
              <a:defRPr sz="7500">
                <a:solidFill>
                  <a:schemeClr val="lt1"/>
                </a:solidFill>
              </a:defRPr>
            </a:lvl3pPr>
            <a:lvl4pPr lvl="3" rtl="0">
              <a:lnSpc>
                <a:spcPct val="80000"/>
              </a:lnSpc>
              <a:spcBef>
                <a:spcPts val="0"/>
              </a:spcBef>
              <a:spcAft>
                <a:spcPts val="0"/>
              </a:spcAft>
              <a:buClr>
                <a:schemeClr val="lt1"/>
              </a:buClr>
              <a:buSzPts val="7500"/>
              <a:buNone/>
              <a:defRPr sz="7500">
                <a:solidFill>
                  <a:schemeClr val="lt1"/>
                </a:solidFill>
              </a:defRPr>
            </a:lvl4pPr>
            <a:lvl5pPr lvl="4" rtl="0">
              <a:lnSpc>
                <a:spcPct val="80000"/>
              </a:lnSpc>
              <a:spcBef>
                <a:spcPts val="0"/>
              </a:spcBef>
              <a:spcAft>
                <a:spcPts val="0"/>
              </a:spcAft>
              <a:buClr>
                <a:schemeClr val="lt1"/>
              </a:buClr>
              <a:buSzPts val="7500"/>
              <a:buNone/>
              <a:defRPr sz="7500">
                <a:solidFill>
                  <a:schemeClr val="lt1"/>
                </a:solidFill>
              </a:defRPr>
            </a:lvl5pPr>
            <a:lvl6pPr lvl="5" rtl="0">
              <a:lnSpc>
                <a:spcPct val="80000"/>
              </a:lnSpc>
              <a:spcBef>
                <a:spcPts val="0"/>
              </a:spcBef>
              <a:spcAft>
                <a:spcPts val="0"/>
              </a:spcAft>
              <a:buClr>
                <a:schemeClr val="lt1"/>
              </a:buClr>
              <a:buSzPts val="7500"/>
              <a:buNone/>
              <a:defRPr sz="7500">
                <a:solidFill>
                  <a:schemeClr val="lt1"/>
                </a:solidFill>
              </a:defRPr>
            </a:lvl6pPr>
            <a:lvl7pPr lvl="6" rtl="0">
              <a:lnSpc>
                <a:spcPct val="80000"/>
              </a:lnSpc>
              <a:spcBef>
                <a:spcPts val="0"/>
              </a:spcBef>
              <a:spcAft>
                <a:spcPts val="0"/>
              </a:spcAft>
              <a:buClr>
                <a:schemeClr val="lt1"/>
              </a:buClr>
              <a:buSzPts val="7500"/>
              <a:buNone/>
              <a:defRPr sz="7500">
                <a:solidFill>
                  <a:schemeClr val="lt1"/>
                </a:solidFill>
              </a:defRPr>
            </a:lvl7pPr>
            <a:lvl8pPr lvl="7" rtl="0">
              <a:lnSpc>
                <a:spcPct val="80000"/>
              </a:lnSpc>
              <a:spcBef>
                <a:spcPts val="0"/>
              </a:spcBef>
              <a:spcAft>
                <a:spcPts val="0"/>
              </a:spcAft>
              <a:buClr>
                <a:schemeClr val="lt1"/>
              </a:buClr>
              <a:buSzPts val="7500"/>
              <a:buNone/>
              <a:defRPr sz="7500">
                <a:solidFill>
                  <a:schemeClr val="lt1"/>
                </a:solidFill>
              </a:defRPr>
            </a:lvl8pPr>
            <a:lvl9pPr lvl="8" rtl="0">
              <a:lnSpc>
                <a:spcPct val="80000"/>
              </a:lnSpc>
              <a:spcBef>
                <a:spcPts val="0"/>
              </a:spcBef>
              <a:spcAft>
                <a:spcPts val="0"/>
              </a:spcAft>
              <a:buClr>
                <a:schemeClr val="lt1"/>
              </a:buClr>
              <a:buSzPts val="7500"/>
              <a:buNone/>
              <a:defRPr sz="7500">
                <a:solidFill>
                  <a:schemeClr val="lt1"/>
                </a:solidFill>
              </a:defRPr>
            </a:lvl9pPr>
          </a:lstStyle>
          <a:p/>
        </p:txBody>
      </p:sp>
      <p:sp>
        <p:nvSpPr>
          <p:cNvPr id="381" name="Google Shape;381;p50"/>
          <p:cNvSpPr txBox="1"/>
          <p:nvPr>
            <p:ph idx="1" type="subTitle"/>
          </p:nvPr>
        </p:nvSpPr>
        <p:spPr>
          <a:xfrm>
            <a:off x="1202400" y="5661525"/>
            <a:ext cx="7447200" cy="6590700"/>
          </a:xfrm>
          <a:prstGeom prst="rect">
            <a:avLst/>
          </a:prstGeom>
        </p:spPr>
        <p:txBody>
          <a:bodyPr anchorCtr="0" anchor="t" bIns="0" lIns="0" spcFirstLastPara="1" rIns="0" wrap="square" tIns="0">
            <a:noAutofit/>
          </a:bodyPr>
          <a:lstStyle>
            <a:lvl1pPr lvl="0" rtl="0">
              <a:lnSpc>
                <a:spcPct val="100000"/>
              </a:lnSpc>
              <a:spcBef>
                <a:spcPts val="1000"/>
              </a:spcBef>
              <a:spcAft>
                <a:spcPts val="0"/>
              </a:spcAft>
              <a:buClr>
                <a:schemeClr val="lt1"/>
              </a:buClr>
              <a:buSzPts val="2800"/>
              <a:buNone/>
              <a:defRPr sz="2800">
                <a:solidFill>
                  <a:schemeClr val="lt1"/>
                </a:solidFill>
              </a:defRPr>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ody">
  <p:cSld name="Contents">
    <p:bg>
      <p:bgPr>
        <a:solidFill>
          <a:srgbClr val="F8F8F8"/>
        </a:solidFill>
      </p:bgPr>
    </p:bg>
    <p:spTree>
      <p:nvGrpSpPr>
        <p:cNvPr id="39" name="Shape 39"/>
        <p:cNvGrpSpPr/>
        <p:nvPr/>
      </p:nvGrpSpPr>
      <p:grpSpPr>
        <a:xfrm>
          <a:off x="0" y="0"/>
          <a:ext cx="0" cy="0"/>
          <a:chOff x="0" y="0"/>
          <a:chExt cx="0" cy="0"/>
        </a:xfrm>
      </p:grpSpPr>
      <p:sp>
        <p:nvSpPr>
          <p:cNvPr id="40" name="Google Shape;40;p6"/>
          <p:cNvSpPr txBox="1"/>
          <p:nvPr>
            <p:ph idx="1" type="body"/>
          </p:nvPr>
        </p:nvSpPr>
        <p:spPr>
          <a:xfrm>
            <a:off x="4701600" y="8985600"/>
            <a:ext cx="3691500" cy="1671300"/>
          </a:xfrm>
          <a:prstGeom prst="rect">
            <a:avLst/>
          </a:prstGeom>
        </p:spPr>
        <p:txBody>
          <a:bodyPr anchorCtr="0" anchor="t" bIns="0" lIns="0" spcFirstLastPara="1" rIns="0" wrap="square" tIns="0">
            <a:noAutofit/>
          </a:bodyPr>
          <a:lstStyle>
            <a:lvl1pPr indent="-228600" lvl="0" marL="457200" rtl="0">
              <a:spcBef>
                <a:spcPts val="1000"/>
              </a:spcBef>
              <a:spcAft>
                <a:spcPts val="0"/>
              </a:spcAft>
              <a:buClr>
                <a:schemeClr val="accent1"/>
              </a:buClr>
              <a:buSzPts val="2500"/>
              <a:buNone/>
              <a:defRPr b="1" sz="2500">
                <a:solidFill>
                  <a:schemeClr val="accent1"/>
                </a:solidFill>
              </a:defRPr>
            </a:lvl1pPr>
            <a:lvl2pPr indent="-381000" lvl="1" marL="914400" rtl="0">
              <a:spcBef>
                <a:spcPts val="1000"/>
              </a:spcBef>
              <a:spcAft>
                <a:spcPts val="0"/>
              </a:spcAft>
              <a:buSzPts val="2400"/>
              <a:buChar char="–"/>
              <a:defRPr/>
            </a:lvl2pPr>
            <a:lvl3pPr indent="-381000" lvl="2" marL="1371600" rtl="0">
              <a:spcBef>
                <a:spcPts val="1000"/>
              </a:spcBef>
              <a:spcAft>
                <a:spcPts val="0"/>
              </a:spcAft>
              <a:buSzPts val="2400"/>
              <a:buChar char="–"/>
              <a:defRPr/>
            </a:lvl3pPr>
            <a:lvl4pPr indent="-381000" lvl="3" marL="1828800" rtl="0">
              <a:spcBef>
                <a:spcPts val="1000"/>
              </a:spcBef>
              <a:spcAft>
                <a:spcPts val="0"/>
              </a:spcAft>
              <a:buSzPts val="2400"/>
              <a:buChar char="–"/>
              <a:defRPr/>
            </a:lvl4pPr>
            <a:lvl5pPr indent="-381000" lvl="4" marL="2286000" rtl="0">
              <a:spcBef>
                <a:spcPts val="1000"/>
              </a:spcBef>
              <a:spcAft>
                <a:spcPts val="0"/>
              </a:spcAft>
              <a:buSzPts val="2400"/>
              <a:buChar char="–"/>
              <a:defRPr/>
            </a:lvl5pPr>
            <a:lvl6pPr indent="-381000" lvl="5" marL="2743200" rtl="0">
              <a:spcBef>
                <a:spcPts val="1000"/>
              </a:spcBef>
              <a:spcAft>
                <a:spcPts val="0"/>
              </a:spcAft>
              <a:buSzPts val="2400"/>
              <a:buChar char="–"/>
              <a:defRPr/>
            </a:lvl6pPr>
            <a:lvl7pPr indent="-381000" lvl="6" marL="3200400" rtl="0">
              <a:spcBef>
                <a:spcPts val="1000"/>
              </a:spcBef>
              <a:spcAft>
                <a:spcPts val="0"/>
              </a:spcAft>
              <a:buSzPts val="2400"/>
              <a:buChar char="–"/>
              <a:defRPr/>
            </a:lvl7pPr>
            <a:lvl8pPr indent="-381000" lvl="7" marL="3657600" rtl="0">
              <a:spcBef>
                <a:spcPts val="1000"/>
              </a:spcBef>
              <a:spcAft>
                <a:spcPts val="0"/>
              </a:spcAft>
              <a:buSzPts val="2400"/>
              <a:buChar char="–"/>
              <a:defRPr/>
            </a:lvl8pPr>
            <a:lvl9pPr indent="-381000" lvl="8" marL="4114800" rtl="0">
              <a:spcBef>
                <a:spcPts val="1000"/>
              </a:spcBef>
              <a:spcAft>
                <a:spcPts val="0"/>
              </a:spcAft>
              <a:buSzPts val="2400"/>
              <a:buChar char="–"/>
              <a:defRPr/>
            </a:lvl9pPr>
          </a:lstStyle>
          <a:p/>
        </p:txBody>
      </p:sp>
      <p:sp>
        <p:nvSpPr>
          <p:cNvPr id="41" name="Google Shape;41;p6"/>
          <p:cNvSpPr txBox="1"/>
          <p:nvPr>
            <p:ph idx="2" type="body"/>
          </p:nvPr>
        </p:nvSpPr>
        <p:spPr>
          <a:xfrm>
            <a:off x="10368000" y="8985600"/>
            <a:ext cx="3691500" cy="1671300"/>
          </a:xfrm>
          <a:prstGeom prst="rect">
            <a:avLst/>
          </a:prstGeom>
        </p:spPr>
        <p:txBody>
          <a:bodyPr anchorCtr="0" anchor="t" bIns="0" lIns="0" spcFirstLastPara="1" rIns="0" wrap="square" tIns="0">
            <a:noAutofit/>
          </a:bodyPr>
          <a:lstStyle>
            <a:lvl1pPr indent="-228600" lvl="0" marL="457200" rtl="0">
              <a:spcBef>
                <a:spcPts val="1000"/>
              </a:spcBef>
              <a:spcAft>
                <a:spcPts val="0"/>
              </a:spcAft>
              <a:buClr>
                <a:schemeClr val="accent1"/>
              </a:buClr>
              <a:buSzPts val="2500"/>
              <a:buNone/>
              <a:defRPr b="1" sz="2500">
                <a:solidFill>
                  <a:schemeClr val="accent1"/>
                </a:solidFill>
              </a:defRPr>
            </a:lvl1pPr>
            <a:lvl2pPr indent="-381000" lvl="1" marL="914400" rtl="0">
              <a:spcBef>
                <a:spcPts val="1000"/>
              </a:spcBef>
              <a:spcAft>
                <a:spcPts val="0"/>
              </a:spcAft>
              <a:buSzPts val="2400"/>
              <a:buChar char="–"/>
              <a:defRPr/>
            </a:lvl2pPr>
            <a:lvl3pPr indent="-381000" lvl="2" marL="1371600" rtl="0">
              <a:spcBef>
                <a:spcPts val="1000"/>
              </a:spcBef>
              <a:spcAft>
                <a:spcPts val="0"/>
              </a:spcAft>
              <a:buSzPts val="2400"/>
              <a:buChar char="–"/>
              <a:defRPr/>
            </a:lvl3pPr>
            <a:lvl4pPr indent="-381000" lvl="3" marL="1828800" rtl="0">
              <a:spcBef>
                <a:spcPts val="1000"/>
              </a:spcBef>
              <a:spcAft>
                <a:spcPts val="0"/>
              </a:spcAft>
              <a:buSzPts val="2400"/>
              <a:buChar char="–"/>
              <a:defRPr/>
            </a:lvl4pPr>
            <a:lvl5pPr indent="-381000" lvl="4" marL="2286000" rtl="0">
              <a:spcBef>
                <a:spcPts val="1000"/>
              </a:spcBef>
              <a:spcAft>
                <a:spcPts val="0"/>
              </a:spcAft>
              <a:buSzPts val="2400"/>
              <a:buChar char="–"/>
              <a:defRPr/>
            </a:lvl5pPr>
            <a:lvl6pPr indent="-381000" lvl="5" marL="2743200" rtl="0">
              <a:spcBef>
                <a:spcPts val="1000"/>
              </a:spcBef>
              <a:spcAft>
                <a:spcPts val="0"/>
              </a:spcAft>
              <a:buSzPts val="2400"/>
              <a:buChar char="–"/>
              <a:defRPr/>
            </a:lvl6pPr>
            <a:lvl7pPr indent="-381000" lvl="6" marL="3200400" rtl="0">
              <a:spcBef>
                <a:spcPts val="1000"/>
              </a:spcBef>
              <a:spcAft>
                <a:spcPts val="0"/>
              </a:spcAft>
              <a:buSzPts val="2400"/>
              <a:buChar char="–"/>
              <a:defRPr/>
            </a:lvl7pPr>
            <a:lvl8pPr indent="-381000" lvl="7" marL="3657600" rtl="0">
              <a:spcBef>
                <a:spcPts val="1000"/>
              </a:spcBef>
              <a:spcAft>
                <a:spcPts val="0"/>
              </a:spcAft>
              <a:buSzPts val="2400"/>
              <a:buChar char="–"/>
              <a:defRPr/>
            </a:lvl8pPr>
            <a:lvl9pPr indent="-381000" lvl="8" marL="4114800" rtl="0">
              <a:spcBef>
                <a:spcPts val="1000"/>
              </a:spcBef>
              <a:spcAft>
                <a:spcPts val="0"/>
              </a:spcAft>
              <a:buSzPts val="2400"/>
              <a:buChar char="–"/>
              <a:defRPr/>
            </a:lvl9pPr>
          </a:lstStyle>
          <a:p/>
        </p:txBody>
      </p:sp>
      <p:sp>
        <p:nvSpPr>
          <p:cNvPr id="42" name="Google Shape;42;p6"/>
          <p:cNvSpPr txBox="1"/>
          <p:nvPr>
            <p:ph idx="3" type="body"/>
          </p:nvPr>
        </p:nvSpPr>
        <p:spPr>
          <a:xfrm>
            <a:off x="15980400" y="8985600"/>
            <a:ext cx="3691500" cy="1671300"/>
          </a:xfrm>
          <a:prstGeom prst="rect">
            <a:avLst/>
          </a:prstGeom>
        </p:spPr>
        <p:txBody>
          <a:bodyPr anchorCtr="0" anchor="t" bIns="0" lIns="0" spcFirstLastPara="1" rIns="0" wrap="square" tIns="0">
            <a:noAutofit/>
          </a:bodyPr>
          <a:lstStyle>
            <a:lvl1pPr indent="-228600" lvl="0" marL="457200" rtl="0">
              <a:spcBef>
                <a:spcPts val="1000"/>
              </a:spcBef>
              <a:spcAft>
                <a:spcPts val="0"/>
              </a:spcAft>
              <a:buClr>
                <a:schemeClr val="accent1"/>
              </a:buClr>
              <a:buSzPts val="2500"/>
              <a:buNone/>
              <a:defRPr b="1" sz="2500">
                <a:solidFill>
                  <a:schemeClr val="accent1"/>
                </a:solidFill>
              </a:defRPr>
            </a:lvl1pPr>
            <a:lvl2pPr indent="-381000" lvl="1" marL="914400" rtl="0">
              <a:spcBef>
                <a:spcPts val="1000"/>
              </a:spcBef>
              <a:spcAft>
                <a:spcPts val="0"/>
              </a:spcAft>
              <a:buSzPts val="2400"/>
              <a:buChar char="–"/>
              <a:defRPr/>
            </a:lvl2pPr>
            <a:lvl3pPr indent="-381000" lvl="2" marL="1371600" rtl="0">
              <a:spcBef>
                <a:spcPts val="1000"/>
              </a:spcBef>
              <a:spcAft>
                <a:spcPts val="0"/>
              </a:spcAft>
              <a:buSzPts val="2400"/>
              <a:buChar char="–"/>
              <a:defRPr/>
            </a:lvl3pPr>
            <a:lvl4pPr indent="-381000" lvl="3" marL="1828800" rtl="0">
              <a:spcBef>
                <a:spcPts val="1000"/>
              </a:spcBef>
              <a:spcAft>
                <a:spcPts val="0"/>
              </a:spcAft>
              <a:buSzPts val="2400"/>
              <a:buChar char="–"/>
              <a:defRPr/>
            </a:lvl4pPr>
            <a:lvl5pPr indent="-381000" lvl="4" marL="2286000" rtl="0">
              <a:spcBef>
                <a:spcPts val="1000"/>
              </a:spcBef>
              <a:spcAft>
                <a:spcPts val="0"/>
              </a:spcAft>
              <a:buSzPts val="2400"/>
              <a:buChar char="–"/>
              <a:defRPr/>
            </a:lvl5pPr>
            <a:lvl6pPr indent="-381000" lvl="5" marL="2743200" rtl="0">
              <a:spcBef>
                <a:spcPts val="1000"/>
              </a:spcBef>
              <a:spcAft>
                <a:spcPts val="0"/>
              </a:spcAft>
              <a:buSzPts val="2400"/>
              <a:buChar char="–"/>
              <a:defRPr/>
            </a:lvl6pPr>
            <a:lvl7pPr indent="-381000" lvl="6" marL="3200400" rtl="0">
              <a:spcBef>
                <a:spcPts val="1000"/>
              </a:spcBef>
              <a:spcAft>
                <a:spcPts val="0"/>
              </a:spcAft>
              <a:buSzPts val="2400"/>
              <a:buChar char="–"/>
              <a:defRPr/>
            </a:lvl7pPr>
            <a:lvl8pPr indent="-381000" lvl="7" marL="3657600" rtl="0">
              <a:spcBef>
                <a:spcPts val="1000"/>
              </a:spcBef>
              <a:spcAft>
                <a:spcPts val="0"/>
              </a:spcAft>
              <a:buSzPts val="2400"/>
              <a:buChar char="–"/>
              <a:defRPr/>
            </a:lvl8pPr>
            <a:lvl9pPr indent="-381000" lvl="8" marL="4114800" rtl="0">
              <a:spcBef>
                <a:spcPts val="1000"/>
              </a:spcBef>
              <a:spcAft>
                <a:spcPts val="0"/>
              </a:spcAft>
              <a:buSzPts val="2400"/>
              <a:buChar char="–"/>
              <a:defRPr/>
            </a:lvl9pPr>
          </a:lstStyle>
          <a:p/>
        </p:txBody>
      </p:sp>
      <p:sp>
        <p:nvSpPr>
          <p:cNvPr id="43" name="Google Shape;43;p6"/>
          <p:cNvSpPr txBox="1"/>
          <p:nvPr>
            <p:ph idx="4" type="subTitle"/>
          </p:nvPr>
        </p:nvSpPr>
        <p:spPr>
          <a:xfrm>
            <a:off x="4701600" y="11138400"/>
            <a:ext cx="4202700" cy="360000"/>
          </a:xfrm>
          <a:prstGeom prst="rect">
            <a:avLst/>
          </a:prstGeom>
        </p:spPr>
        <p:txBody>
          <a:bodyPr anchorCtr="0" anchor="t" bIns="0" lIns="0" spcFirstLastPara="1" rIns="0" wrap="square" tIns="0">
            <a:noAutofit/>
          </a:bodyPr>
          <a:lstStyle>
            <a:lvl1pPr lvl="0" rtl="0">
              <a:spcBef>
                <a:spcPts val="1000"/>
              </a:spcBef>
              <a:spcAft>
                <a:spcPts val="0"/>
              </a:spcAft>
              <a:buSzPts val="2000"/>
              <a:buNone/>
              <a:defRPr sz="20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44" name="Google Shape;44;p6"/>
          <p:cNvSpPr txBox="1"/>
          <p:nvPr>
            <p:ph idx="5" type="subTitle"/>
          </p:nvPr>
        </p:nvSpPr>
        <p:spPr>
          <a:xfrm>
            <a:off x="10368000" y="11138400"/>
            <a:ext cx="4202700" cy="360000"/>
          </a:xfrm>
          <a:prstGeom prst="rect">
            <a:avLst/>
          </a:prstGeom>
        </p:spPr>
        <p:txBody>
          <a:bodyPr anchorCtr="0" anchor="t" bIns="0" lIns="0" spcFirstLastPara="1" rIns="0" wrap="square" tIns="0">
            <a:noAutofit/>
          </a:bodyPr>
          <a:lstStyle>
            <a:lvl1pPr lvl="0" rtl="0">
              <a:spcBef>
                <a:spcPts val="1000"/>
              </a:spcBef>
              <a:spcAft>
                <a:spcPts val="0"/>
              </a:spcAft>
              <a:buSzPts val="2000"/>
              <a:buNone/>
              <a:defRPr sz="20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45" name="Google Shape;45;p6"/>
          <p:cNvSpPr txBox="1"/>
          <p:nvPr>
            <p:ph idx="6" type="subTitle"/>
          </p:nvPr>
        </p:nvSpPr>
        <p:spPr>
          <a:xfrm>
            <a:off x="15980400" y="11138400"/>
            <a:ext cx="4202700" cy="360000"/>
          </a:xfrm>
          <a:prstGeom prst="rect">
            <a:avLst/>
          </a:prstGeom>
        </p:spPr>
        <p:txBody>
          <a:bodyPr anchorCtr="0" anchor="t" bIns="0" lIns="0" spcFirstLastPara="1" rIns="0" wrap="square" tIns="0">
            <a:noAutofit/>
          </a:bodyPr>
          <a:lstStyle>
            <a:lvl1pPr lvl="0" rtl="0">
              <a:spcBef>
                <a:spcPts val="1000"/>
              </a:spcBef>
              <a:spcAft>
                <a:spcPts val="0"/>
              </a:spcAft>
              <a:buSzPts val="2000"/>
              <a:buNone/>
              <a:defRPr sz="20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cxnSp>
        <p:nvCxnSpPr>
          <p:cNvPr id="46" name="Google Shape;46;p6"/>
          <p:cNvCxnSpPr/>
          <p:nvPr/>
        </p:nvCxnSpPr>
        <p:spPr>
          <a:xfrm>
            <a:off x="4702412" y="10938200"/>
            <a:ext cx="1522800" cy="0"/>
          </a:xfrm>
          <a:prstGeom prst="straightConnector1">
            <a:avLst/>
          </a:prstGeom>
          <a:noFill/>
          <a:ln cap="flat" cmpd="sng" w="19050">
            <a:solidFill>
              <a:schemeClr val="accent1"/>
            </a:solidFill>
            <a:prstDash val="solid"/>
            <a:miter lim="800000"/>
            <a:headEnd len="sm" w="sm" type="none"/>
            <a:tailEnd len="sm" w="sm" type="none"/>
          </a:ln>
        </p:spPr>
      </p:cxnSp>
      <p:cxnSp>
        <p:nvCxnSpPr>
          <p:cNvPr id="47" name="Google Shape;47;p6"/>
          <p:cNvCxnSpPr/>
          <p:nvPr/>
        </p:nvCxnSpPr>
        <p:spPr>
          <a:xfrm>
            <a:off x="15979599" y="10938200"/>
            <a:ext cx="1522800" cy="0"/>
          </a:xfrm>
          <a:prstGeom prst="straightConnector1">
            <a:avLst/>
          </a:prstGeom>
          <a:noFill/>
          <a:ln cap="flat" cmpd="sng" w="19050">
            <a:solidFill>
              <a:schemeClr val="accent1"/>
            </a:solidFill>
            <a:prstDash val="solid"/>
            <a:miter lim="800000"/>
            <a:headEnd len="sm" w="sm" type="none"/>
            <a:tailEnd len="sm" w="sm" type="none"/>
          </a:ln>
        </p:spPr>
      </p:cxnSp>
      <p:cxnSp>
        <p:nvCxnSpPr>
          <p:cNvPr id="48" name="Google Shape;48;p6"/>
          <p:cNvCxnSpPr/>
          <p:nvPr/>
        </p:nvCxnSpPr>
        <p:spPr>
          <a:xfrm>
            <a:off x="10366512" y="10938200"/>
            <a:ext cx="1522800" cy="0"/>
          </a:xfrm>
          <a:prstGeom prst="straightConnector1">
            <a:avLst/>
          </a:prstGeom>
          <a:noFill/>
          <a:ln cap="flat" cmpd="sng" w="19050">
            <a:solidFill>
              <a:schemeClr val="accent1"/>
            </a:solidFill>
            <a:prstDash val="solid"/>
            <a:miter lim="800000"/>
            <a:headEnd len="sm" w="sm" type="none"/>
            <a:tailEnd len="sm" w="sm" type="none"/>
          </a:ln>
        </p:spPr>
      </p:cxnSp>
      <p:sp>
        <p:nvSpPr>
          <p:cNvPr id="49" name="Google Shape;49;p6"/>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50" name="Google Shape;50;p6"/>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51" name="Google Shape;51;p6"/>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52" name="Google Shape;52;p6"/>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
        <p:nvSpPr>
          <p:cNvPr id="53" name="Google Shape;53;p6"/>
          <p:cNvSpPr txBox="1"/>
          <p:nvPr>
            <p:ph type="title"/>
          </p:nvPr>
        </p:nvSpPr>
        <p:spPr>
          <a:xfrm>
            <a:off x="944426" y="2527775"/>
            <a:ext cx="19170000" cy="21585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1000"/>
              <a:buNone/>
              <a:defRPr sz="11000">
                <a:solidFill>
                  <a:schemeClr val="dk1"/>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p:txBody>
      </p:sp>
    </p:spTree>
  </p:cSld>
  <p:clrMapOvr>
    <a:masterClrMapping/>
  </p:clrMapOvr>
  <p:extLst>
    <p:ext uri="{DCECCB84-F9BA-43D5-87BE-67443E8EF086}">
      <p15:sldGuideLst>
        <p15:guide id="1" pos="607">
          <p15:clr>
            <a:srgbClr val="E46962"/>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head, Three Col Icon, Heading and Text">
  <p:cSld name="Light Band, Title, Subhead, 3 Col Icon, Heading and Text">
    <p:bg>
      <p:bgPr>
        <a:solidFill>
          <a:srgbClr val="F8F8F8"/>
        </a:solidFill>
      </p:bgPr>
    </p:bg>
    <p:spTree>
      <p:nvGrpSpPr>
        <p:cNvPr id="382" name="Shape 382"/>
        <p:cNvGrpSpPr/>
        <p:nvPr/>
      </p:nvGrpSpPr>
      <p:grpSpPr>
        <a:xfrm>
          <a:off x="0" y="0"/>
          <a:ext cx="0" cy="0"/>
          <a:chOff x="0" y="0"/>
          <a:chExt cx="0" cy="0"/>
        </a:xfrm>
      </p:grpSpPr>
      <p:sp>
        <p:nvSpPr>
          <p:cNvPr id="383" name="Google Shape;383;p51"/>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384" name="Google Shape;384;p51"/>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85" name="Google Shape;385;p51"/>
          <p:cNvSpPr txBox="1"/>
          <p:nvPr>
            <p:ph type="title"/>
          </p:nvPr>
        </p:nvSpPr>
        <p:spPr>
          <a:xfrm>
            <a:off x="928311" y="2509514"/>
            <a:ext cx="22546500" cy="2811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dk1"/>
              </a:buClr>
              <a:buSzPts val="7200"/>
              <a:buFont typeface="DM Serif Display"/>
              <a:buNone/>
              <a:defRPr>
                <a:solidFill>
                  <a:schemeClr val="dk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386" name="Google Shape;386;p51"/>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87" name="Google Shape;387;p51"/>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and, Title, Subhead, Three Col Icon, Heading and Text ">
  <p:cSld name="Light Band, Title, Subhead, 3 Col Icon, Heading and Text_1">
    <p:bg>
      <p:bgPr>
        <a:solidFill>
          <a:srgbClr val="F8F8F8"/>
        </a:solidFill>
      </p:bgPr>
    </p:bg>
    <p:spTree>
      <p:nvGrpSpPr>
        <p:cNvPr id="388" name="Shape 388"/>
        <p:cNvGrpSpPr/>
        <p:nvPr/>
      </p:nvGrpSpPr>
      <p:grpSpPr>
        <a:xfrm>
          <a:off x="0" y="0"/>
          <a:ext cx="0" cy="0"/>
          <a:chOff x="0" y="0"/>
          <a:chExt cx="0" cy="0"/>
        </a:xfrm>
      </p:grpSpPr>
      <p:sp>
        <p:nvSpPr>
          <p:cNvPr id="389" name="Google Shape;389;p52"/>
          <p:cNvSpPr/>
          <p:nvPr/>
        </p:nvSpPr>
        <p:spPr>
          <a:xfrm>
            <a:off x="-41403" y="-17639"/>
            <a:ext cx="24485100" cy="4745700"/>
          </a:xfrm>
          <a:prstGeom prst="rect">
            <a:avLst/>
          </a:prstGeom>
          <a:solidFill>
            <a:schemeClr val="dk2"/>
          </a:solidFill>
          <a:ln cap="flat" cmpd="sng" w="9525">
            <a:solidFill>
              <a:srgbClr val="1C1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90" name="Google Shape;390;p52"/>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391" name="Google Shape;391;p52"/>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92" name="Google Shape;392;p52"/>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393" name="Google Shape;393;p52"/>
          <p:cNvSpPr txBox="1"/>
          <p:nvPr>
            <p:ph type="title"/>
          </p:nvPr>
        </p:nvSpPr>
        <p:spPr>
          <a:xfrm>
            <a:off x="928311" y="2509514"/>
            <a:ext cx="22546500" cy="2811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7200"/>
              <a:buFont typeface="DM Serif Display"/>
              <a:buNone/>
              <a:defRPr>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
        <p:nvSpPr>
          <p:cNvPr id="394" name="Google Shape;394;p52"/>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r Dark Band, Title, Subhead, Three Col Icon, Heading and Text  1">
  <p:cSld name="Light Band, Title, Subhead, 3 Col Icon, Heading and Text_1_1">
    <p:bg>
      <p:bgPr>
        <a:solidFill>
          <a:srgbClr val="F8F8F8"/>
        </a:solidFill>
      </p:bgPr>
    </p:bg>
    <p:spTree>
      <p:nvGrpSpPr>
        <p:cNvPr id="395" name="Shape 395"/>
        <p:cNvGrpSpPr/>
        <p:nvPr/>
      </p:nvGrpSpPr>
      <p:grpSpPr>
        <a:xfrm>
          <a:off x="0" y="0"/>
          <a:ext cx="0" cy="0"/>
          <a:chOff x="0" y="0"/>
          <a:chExt cx="0" cy="0"/>
        </a:xfrm>
      </p:grpSpPr>
      <p:sp>
        <p:nvSpPr>
          <p:cNvPr id="396" name="Google Shape;396;p53"/>
          <p:cNvSpPr/>
          <p:nvPr/>
        </p:nvSpPr>
        <p:spPr>
          <a:xfrm>
            <a:off x="-41400" y="-17651"/>
            <a:ext cx="24485100" cy="5338500"/>
          </a:xfrm>
          <a:prstGeom prst="rect">
            <a:avLst/>
          </a:prstGeom>
          <a:solidFill>
            <a:schemeClr val="dk2"/>
          </a:solidFill>
          <a:ln cap="flat" cmpd="sng" w="9525">
            <a:solidFill>
              <a:srgbClr val="1C1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97" name="Google Shape;397;p53"/>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398" name="Google Shape;398;p53"/>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399" name="Google Shape;399;p53"/>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400" name="Google Shape;400;p53"/>
          <p:cNvSpPr txBox="1"/>
          <p:nvPr>
            <p:ph type="title"/>
          </p:nvPr>
        </p:nvSpPr>
        <p:spPr>
          <a:xfrm>
            <a:off x="928311" y="2509514"/>
            <a:ext cx="22546500" cy="2811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7200"/>
              <a:buFont typeface="DM Serif Display"/>
              <a:buNone/>
              <a:defRPr>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
        <p:nvSpPr>
          <p:cNvPr id="401" name="Google Shape;401;p53"/>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Line Title, Subheads, Graph">
  <p:cSld name="3 Line Title, Subheads, 2 Col Text and Image_1">
    <p:spTree>
      <p:nvGrpSpPr>
        <p:cNvPr id="402" name="Shape 402"/>
        <p:cNvGrpSpPr/>
        <p:nvPr/>
      </p:nvGrpSpPr>
      <p:grpSpPr>
        <a:xfrm>
          <a:off x="0" y="0"/>
          <a:ext cx="0" cy="0"/>
          <a:chOff x="0" y="0"/>
          <a:chExt cx="0" cy="0"/>
        </a:xfrm>
      </p:grpSpPr>
      <p:sp>
        <p:nvSpPr>
          <p:cNvPr id="403" name="Google Shape;403;p54"/>
          <p:cNvSpPr txBox="1"/>
          <p:nvPr>
            <p:ph type="title"/>
          </p:nvPr>
        </p:nvSpPr>
        <p:spPr>
          <a:xfrm>
            <a:off x="947750" y="2230825"/>
            <a:ext cx="8204100" cy="4065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SzPts val="6000"/>
              <a:buFont typeface="DM Sans SemiBold"/>
              <a:buNone/>
              <a:defRPr sz="6000">
                <a:latin typeface="DM Sans SemiBold"/>
                <a:ea typeface="DM Sans SemiBold"/>
                <a:cs typeface="DM Sans SemiBold"/>
                <a:sym typeface="DM Sans SemiBold"/>
              </a:defRPr>
            </a:lvl1pPr>
            <a:lvl2pPr lvl="1" rtl="0" algn="l">
              <a:lnSpc>
                <a:spcPct val="100000"/>
              </a:lnSpc>
              <a:spcBef>
                <a:spcPts val="0"/>
              </a:spcBef>
              <a:spcAft>
                <a:spcPts val="0"/>
              </a:spcAft>
              <a:buSzPts val="6000"/>
              <a:buFont typeface="DM Sans SemiBold"/>
              <a:buNone/>
              <a:defRPr sz="6000">
                <a:latin typeface="DM Sans SemiBold"/>
                <a:ea typeface="DM Sans SemiBold"/>
                <a:cs typeface="DM Sans SemiBold"/>
                <a:sym typeface="DM Sans SemiBold"/>
              </a:defRPr>
            </a:lvl2pPr>
            <a:lvl3pPr lvl="2" rtl="0" algn="l">
              <a:lnSpc>
                <a:spcPct val="100000"/>
              </a:lnSpc>
              <a:spcBef>
                <a:spcPts val="0"/>
              </a:spcBef>
              <a:spcAft>
                <a:spcPts val="0"/>
              </a:spcAft>
              <a:buSzPts val="6000"/>
              <a:buFont typeface="DM Sans SemiBold"/>
              <a:buNone/>
              <a:defRPr sz="6000">
                <a:latin typeface="DM Sans SemiBold"/>
                <a:ea typeface="DM Sans SemiBold"/>
                <a:cs typeface="DM Sans SemiBold"/>
                <a:sym typeface="DM Sans SemiBold"/>
              </a:defRPr>
            </a:lvl3pPr>
            <a:lvl4pPr lvl="3" rtl="0" algn="l">
              <a:lnSpc>
                <a:spcPct val="100000"/>
              </a:lnSpc>
              <a:spcBef>
                <a:spcPts val="0"/>
              </a:spcBef>
              <a:spcAft>
                <a:spcPts val="0"/>
              </a:spcAft>
              <a:buSzPts val="6000"/>
              <a:buFont typeface="DM Sans SemiBold"/>
              <a:buNone/>
              <a:defRPr sz="6000">
                <a:latin typeface="DM Sans SemiBold"/>
                <a:ea typeface="DM Sans SemiBold"/>
                <a:cs typeface="DM Sans SemiBold"/>
                <a:sym typeface="DM Sans SemiBold"/>
              </a:defRPr>
            </a:lvl4pPr>
            <a:lvl5pPr lvl="4" rtl="0" algn="l">
              <a:lnSpc>
                <a:spcPct val="100000"/>
              </a:lnSpc>
              <a:spcBef>
                <a:spcPts val="0"/>
              </a:spcBef>
              <a:spcAft>
                <a:spcPts val="0"/>
              </a:spcAft>
              <a:buSzPts val="6000"/>
              <a:buFont typeface="DM Sans SemiBold"/>
              <a:buNone/>
              <a:defRPr sz="6000">
                <a:latin typeface="DM Sans SemiBold"/>
                <a:ea typeface="DM Sans SemiBold"/>
                <a:cs typeface="DM Sans SemiBold"/>
                <a:sym typeface="DM Sans SemiBold"/>
              </a:defRPr>
            </a:lvl5pPr>
            <a:lvl6pPr lvl="5" rtl="0" algn="l">
              <a:lnSpc>
                <a:spcPct val="100000"/>
              </a:lnSpc>
              <a:spcBef>
                <a:spcPts val="0"/>
              </a:spcBef>
              <a:spcAft>
                <a:spcPts val="0"/>
              </a:spcAft>
              <a:buSzPts val="6000"/>
              <a:buFont typeface="DM Sans SemiBold"/>
              <a:buNone/>
              <a:defRPr sz="6000">
                <a:latin typeface="DM Sans SemiBold"/>
                <a:ea typeface="DM Sans SemiBold"/>
                <a:cs typeface="DM Sans SemiBold"/>
                <a:sym typeface="DM Sans SemiBold"/>
              </a:defRPr>
            </a:lvl6pPr>
            <a:lvl7pPr lvl="6" rtl="0" algn="l">
              <a:lnSpc>
                <a:spcPct val="100000"/>
              </a:lnSpc>
              <a:spcBef>
                <a:spcPts val="0"/>
              </a:spcBef>
              <a:spcAft>
                <a:spcPts val="0"/>
              </a:spcAft>
              <a:buSzPts val="6000"/>
              <a:buFont typeface="DM Sans SemiBold"/>
              <a:buNone/>
              <a:defRPr sz="6000">
                <a:latin typeface="DM Sans SemiBold"/>
                <a:ea typeface="DM Sans SemiBold"/>
                <a:cs typeface="DM Sans SemiBold"/>
                <a:sym typeface="DM Sans SemiBold"/>
              </a:defRPr>
            </a:lvl7pPr>
            <a:lvl8pPr lvl="7" rtl="0" algn="l">
              <a:lnSpc>
                <a:spcPct val="100000"/>
              </a:lnSpc>
              <a:spcBef>
                <a:spcPts val="0"/>
              </a:spcBef>
              <a:spcAft>
                <a:spcPts val="0"/>
              </a:spcAft>
              <a:buSzPts val="6000"/>
              <a:buFont typeface="DM Sans SemiBold"/>
              <a:buNone/>
              <a:defRPr sz="6000">
                <a:latin typeface="DM Sans SemiBold"/>
                <a:ea typeface="DM Sans SemiBold"/>
                <a:cs typeface="DM Sans SemiBold"/>
                <a:sym typeface="DM Sans SemiBold"/>
              </a:defRPr>
            </a:lvl8pPr>
            <a:lvl9pPr lvl="8" rtl="0" algn="l">
              <a:lnSpc>
                <a:spcPct val="100000"/>
              </a:lnSpc>
              <a:spcBef>
                <a:spcPts val="0"/>
              </a:spcBef>
              <a:spcAft>
                <a:spcPts val="0"/>
              </a:spcAft>
              <a:buSzPts val="6000"/>
              <a:buFont typeface="DM Sans SemiBold"/>
              <a:buNone/>
              <a:defRPr sz="6000">
                <a:latin typeface="DM Sans SemiBold"/>
                <a:ea typeface="DM Sans SemiBold"/>
                <a:cs typeface="DM Sans SemiBold"/>
                <a:sym typeface="DM Sans SemiBold"/>
              </a:defRPr>
            </a:lvl9pPr>
          </a:lstStyle>
          <a:p/>
        </p:txBody>
      </p:sp>
      <p:sp>
        <p:nvSpPr>
          <p:cNvPr id="404" name="Google Shape;404;p54"/>
          <p:cNvSpPr txBox="1"/>
          <p:nvPr>
            <p:ph idx="1" type="body"/>
          </p:nvPr>
        </p:nvSpPr>
        <p:spPr>
          <a:xfrm>
            <a:off x="947750" y="4646875"/>
            <a:ext cx="8204100" cy="4601700"/>
          </a:xfrm>
          <a:prstGeom prst="rect">
            <a:avLst/>
          </a:prstGeom>
          <a:noFill/>
          <a:ln>
            <a:noFill/>
          </a:ln>
        </p:spPr>
        <p:txBody>
          <a:bodyPr anchorCtr="0" anchor="t" bIns="0" lIns="0" spcFirstLastPara="1" rIns="0" wrap="square" tIns="0">
            <a:noAutofit/>
          </a:bodyPr>
          <a:lstStyle>
            <a:lvl1pPr indent="-228600" lvl="0" marL="457200" rtl="0" algn="l">
              <a:lnSpc>
                <a:spcPct val="150000"/>
              </a:lnSpc>
              <a:spcBef>
                <a:spcPts val="3500"/>
              </a:spcBef>
              <a:spcAft>
                <a:spcPts val="0"/>
              </a:spcAft>
              <a:buSzPts val="4000"/>
              <a:buNone/>
              <a:defRPr sz="4000"/>
            </a:lvl1pPr>
            <a:lvl2pPr indent="-228600" lvl="1" marL="914400" rtl="0" algn="l">
              <a:lnSpc>
                <a:spcPct val="115000"/>
              </a:lnSpc>
              <a:spcBef>
                <a:spcPts val="0"/>
              </a:spcBef>
              <a:spcAft>
                <a:spcPts val="0"/>
              </a:spcAft>
              <a:buSzPts val="4000"/>
              <a:buNone/>
              <a:defRPr sz="4000"/>
            </a:lvl2pPr>
            <a:lvl3pPr indent="-482600" lvl="2" marL="1371600" rtl="0" algn="l">
              <a:lnSpc>
                <a:spcPct val="115000"/>
              </a:lnSpc>
              <a:spcBef>
                <a:spcPts val="1100"/>
              </a:spcBef>
              <a:spcAft>
                <a:spcPts val="0"/>
              </a:spcAft>
              <a:buSzPts val="4000"/>
              <a:buChar char="–"/>
              <a:defRPr sz="4000"/>
            </a:lvl3pPr>
            <a:lvl4pPr indent="-482600" lvl="3" marL="1828800" rtl="0" algn="l">
              <a:lnSpc>
                <a:spcPct val="115000"/>
              </a:lnSpc>
              <a:spcBef>
                <a:spcPts val="1100"/>
              </a:spcBef>
              <a:spcAft>
                <a:spcPts val="0"/>
              </a:spcAft>
              <a:buSzPts val="4000"/>
              <a:buChar char="–"/>
              <a:defRPr sz="4000"/>
            </a:lvl4pPr>
            <a:lvl5pPr indent="-482600" lvl="4" marL="2286000" rtl="0" algn="l">
              <a:lnSpc>
                <a:spcPct val="115000"/>
              </a:lnSpc>
              <a:spcBef>
                <a:spcPts val="1100"/>
              </a:spcBef>
              <a:spcAft>
                <a:spcPts val="0"/>
              </a:spcAft>
              <a:buSzPts val="4000"/>
              <a:buChar char="–"/>
              <a:defRPr sz="4000"/>
            </a:lvl5pPr>
            <a:lvl6pPr indent="-482600" lvl="5" marL="2743200" rtl="0" algn="l">
              <a:lnSpc>
                <a:spcPct val="90000"/>
              </a:lnSpc>
              <a:spcBef>
                <a:spcPts val="1100"/>
              </a:spcBef>
              <a:spcAft>
                <a:spcPts val="0"/>
              </a:spcAft>
              <a:buSzPts val="4000"/>
              <a:buChar char="–"/>
              <a:defRPr sz="4000"/>
            </a:lvl6pPr>
            <a:lvl7pPr indent="-482600" lvl="6" marL="3200400" rtl="0" algn="l">
              <a:lnSpc>
                <a:spcPct val="90000"/>
              </a:lnSpc>
              <a:spcBef>
                <a:spcPts val="1100"/>
              </a:spcBef>
              <a:spcAft>
                <a:spcPts val="0"/>
              </a:spcAft>
              <a:buSzPts val="4000"/>
              <a:buChar char="–"/>
              <a:defRPr sz="4000"/>
            </a:lvl7pPr>
            <a:lvl8pPr indent="-482600" lvl="7" marL="3657600" rtl="0" algn="l">
              <a:lnSpc>
                <a:spcPct val="90000"/>
              </a:lnSpc>
              <a:spcBef>
                <a:spcPts val="1100"/>
              </a:spcBef>
              <a:spcAft>
                <a:spcPts val="0"/>
              </a:spcAft>
              <a:buSzPts val="4000"/>
              <a:buChar char="–"/>
              <a:defRPr sz="4000"/>
            </a:lvl8pPr>
            <a:lvl9pPr indent="-482600" lvl="8" marL="4114800" rtl="0" algn="l">
              <a:lnSpc>
                <a:spcPct val="90000"/>
              </a:lnSpc>
              <a:spcBef>
                <a:spcPts val="1100"/>
              </a:spcBef>
              <a:spcAft>
                <a:spcPts val="0"/>
              </a:spcAft>
              <a:buSzPts val="4000"/>
              <a:buChar char="–"/>
              <a:defRPr sz="4000"/>
            </a:lvl9pPr>
          </a:lstStyle>
          <a:p/>
        </p:txBody>
      </p:sp>
      <p:sp>
        <p:nvSpPr>
          <p:cNvPr id="405" name="Google Shape;405;p54"/>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406" name="Google Shape;406;p54"/>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Line Title, Subheads, Graph Color - Left band">
  <p:cSld name="3 Line Title, Subheads, 2 Col Text and Image_1_1">
    <p:spTree>
      <p:nvGrpSpPr>
        <p:cNvPr id="407" name="Shape 407"/>
        <p:cNvGrpSpPr/>
        <p:nvPr/>
      </p:nvGrpSpPr>
      <p:grpSpPr>
        <a:xfrm>
          <a:off x="0" y="0"/>
          <a:ext cx="0" cy="0"/>
          <a:chOff x="0" y="0"/>
          <a:chExt cx="0" cy="0"/>
        </a:xfrm>
      </p:grpSpPr>
      <p:sp>
        <p:nvSpPr>
          <p:cNvPr id="408" name="Google Shape;408;p55"/>
          <p:cNvSpPr/>
          <p:nvPr/>
        </p:nvSpPr>
        <p:spPr>
          <a:xfrm>
            <a:off x="0" y="0"/>
            <a:ext cx="9912300" cy="13716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409" name="Google Shape;409;p55"/>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410" name="Google Shape;410;p55"/>
          <p:cNvSpPr txBox="1"/>
          <p:nvPr>
            <p:ph type="title"/>
          </p:nvPr>
        </p:nvSpPr>
        <p:spPr>
          <a:xfrm>
            <a:off x="947750" y="2230825"/>
            <a:ext cx="8204100" cy="40653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6000"/>
              <a:buFont typeface="DM Sans SemiBold"/>
              <a:buNone/>
              <a:defRPr sz="6000">
                <a:solidFill>
                  <a:schemeClr val="lt1"/>
                </a:solidFill>
                <a:latin typeface="DM Sans SemiBold"/>
                <a:ea typeface="DM Sans SemiBold"/>
                <a:cs typeface="DM Sans SemiBold"/>
                <a:sym typeface="DM Sans SemiBold"/>
              </a:defRPr>
            </a:lvl1pPr>
            <a:lvl2pPr lvl="1" rtl="0" algn="l">
              <a:lnSpc>
                <a:spcPct val="100000"/>
              </a:lnSpc>
              <a:spcBef>
                <a:spcPts val="0"/>
              </a:spcBef>
              <a:spcAft>
                <a:spcPts val="0"/>
              </a:spcAft>
              <a:buClr>
                <a:schemeClr val="lt1"/>
              </a:buClr>
              <a:buSzPts val="6000"/>
              <a:buFont typeface="DM Sans SemiBold"/>
              <a:buNone/>
              <a:defRPr sz="6000">
                <a:solidFill>
                  <a:schemeClr val="lt1"/>
                </a:solidFill>
                <a:latin typeface="DM Sans SemiBold"/>
                <a:ea typeface="DM Sans SemiBold"/>
                <a:cs typeface="DM Sans SemiBold"/>
                <a:sym typeface="DM Sans SemiBold"/>
              </a:defRPr>
            </a:lvl2pPr>
            <a:lvl3pPr lvl="2" rtl="0" algn="l">
              <a:lnSpc>
                <a:spcPct val="100000"/>
              </a:lnSpc>
              <a:spcBef>
                <a:spcPts val="0"/>
              </a:spcBef>
              <a:spcAft>
                <a:spcPts val="0"/>
              </a:spcAft>
              <a:buClr>
                <a:schemeClr val="lt1"/>
              </a:buClr>
              <a:buSzPts val="6000"/>
              <a:buFont typeface="DM Sans SemiBold"/>
              <a:buNone/>
              <a:defRPr sz="6000">
                <a:solidFill>
                  <a:schemeClr val="lt1"/>
                </a:solidFill>
                <a:latin typeface="DM Sans SemiBold"/>
                <a:ea typeface="DM Sans SemiBold"/>
                <a:cs typeface="DM Sans SemiBold"/>
                <a:sym typeface="DM Sans SemiBold"/>
              </a:defRPr>
            </a:lvl3pPr>
            <a:lvl4pPr lvl="3" rtl="0" algn="l">
              <a:lnSpc>
                <a:spcPct val="100000"/>
              </a:lnSpc>
              <a:spcBef>
                <a:spcPts val="0"/>
              </a:spcBef>
              <a:spcAft>
                <a:spcPts val="0"/>
              </a:spcAft>
              <a:buClr>
                <a:schemeClr val="lt1"/>
              </a:buClr>
              <a:buSzPts val="6000"/>
              <a:buFont typeface="DM Sans SemiBold"/>
              <a:buNone/>
              <a:defRPr sz="6000">
                <a:solidFill>
                  <a:schemeClr val="lt1"/>
                </a:solidFill>
                <a:latin typeface="DM Sans SemiBold"/>
                <a:ea typeface="DM Sans SemiBold"/>
                <a:cs typeface="DM Sans SemiBold"/>
                <a:sym typeface="DM Sans SemiBold"/>
              </a:defRPr>
            </a:lvl4pPr>
            <a:lvl5pPr lvl="4" rtl="0" algn="l">
              <a:lnSpc>
                <a:spcPct val="100000"/>
              </a:lnSpc>
              <a:spcBef>
                <a:spcPts val="0"/>
              </a:spcBef>
              <a:spcAft>
                <a:spcPts val="0"/>
              </a:spcAft>
              <a:buClr>
                <a:schemeClr val="lt1"/>
              </a:buClr>
              <a:buSzPts val="6000"/>
              <a:buFont typeface="DM Sans SemiBold"/>
              <a:buNone/>
              <a:defRPr sz="6000">
                <a:solidFill>
                  <a:schemeClr val="lt1"/>
                </a:solidFill>
                <a:latin typeface="DM Sans SemiBold"/>
                <a:ea typeface="DM Sans SemiBold"/>
                <a:cs typeface="DM Sans SemiBold"/>
                <a:sym typeface="DM Sans SemiBold"/>
              </a:defRPr>
            </a:lvl5pPr>
            <a:lvl6pPr lvl="5" rtl="0" algn="l">
              <a:lnSpc>
                <a:spcPct val="100000"/>
              </a:lnSpc>
              <a:spcBef>
                <a:spcPts val="0"/>
              </a:spcBef>
              <a:spcAft>
                <a:spcPts val="0"/>
              </a:spcAft>
              <a:buClr>
                <a:schemeClr val="lt1"/>
              </a:buClr>
              <a:buSzPts val="6000"/>
              <a:buFont typeface="DM Sans SemiBold"/>
              <a:buNone/>
              <a:defRPr sz="6000">
                <a:solidFill>
                  <a:schemeClr val="lt1"/>
                </a:solidFill>
                <a:latin typeface="DM Sans SemiBold"/>
                <a:ea typeface="DM Sans SemiBold"/>
                <a:cs typeface="DM Sans SemiBold"/>
                <a:sym typeface="DM Sans SemiBold"/>
              </a:defRPr>
            </a:lvl6pPr>
            <a:lvl7pPr lvl="6" rtl="0" algn="l">
              <a:lnSpc>
                <a:spcPct val="100000"/>
              </a:lnSpc>
              <a:spcBef>
                <a:spcPts val="0"/>
              </a:spcBef>
              <a:spcAft>
                <a:spcPts val="0"/>
              </a:spcAft>
              <a:buClr>
                <a:schemeClr val="lt1"/>
              </a:buClr>
              <a:buSzPts val="6000"/>
              <a:buFont typeface="DM Sans SemiBold"/>
              <a:buNone/>
              <a:defRPr sz="6000">
                <a:solidFill>
                  <a:schemeClr val="lt1"/>
                </a:solidFill>
                <a:latin typeface="DM Sans SemiBold"/>
                <a:ea typeface="DM Sans SemiBold"/>
                <a:cs typeface="DM Sans SemiBold"/>
                <a:sym typeface="DM Sans SemiBold"/>
              </a:defRPr>
            </a:lvl7pPr>
            <a:lvl8pPr lvl="7" rtl="0" algn="l">
              <a:lnSpc>
                <a:spcPct val="100000"/>
              </a:lnSpc>
              <a:spcBef>
                <a:spcPts val="0"/>
              </a:spcBef>
              <a:spcAft>
                <a:spcPts val="0"/>
              </a:spcAft>
              <a:buClr>
                <a:schemeClr val="lt1"/>
              </a:buClr>
              <a:buSzPts val="6000"/>
              <a:buFont typeface="DM Sans SemiBold"/>
              <a:buNone/>
              <a:defRPr sz="6000">
                <a:solidFill>
                  <a:schemeClr val="lt1"/>
                </a:solidFill>
                <a:latin typeface="DM Sans SemiBold"/>
                <a:ea typeface="DM Sans SemiBold"/>
                <a:cs typeface="DM Sans SemiBold"/>
                <a:sym typeface="DM Sans SemiBold"/>
              </a:defRPr>
            </a:lvl8pPr>
            <a:lvl9pPr lvl="8" rtl="0" algn="l">
              <a:lnSpc>
                <a:spcPct val="100000"/>
              </a:lnSpc>
              <a:spcBef>
                <a:spcPts val="0"/>
              </a:spcBef>
              <a:spcAft>
                <a:spcPts val="0"/>
              </a:spcAft>
              <a:buClr>
                <a:schemeClr val="lt1"/>
              </a:buClr>
              <a:buSzPts val="6000"/>
              <a:buFont typeface="DM Sans SemiBold"/>
              <a:buNone/>
              <a:defRPr sz="6000">
                <a:solidFill>
                  <a:schemeClr val="lt1"/>
                </a:solidFill>
                <a:latin typeface="DM Sans SemiBold"/>
                <a:ea typeface="DM Sans SemiBold"/>
                <a:cs typeface="DM Sans SemiBold"/>
                <a:sym typeface="DM Sans SemiBold"/>
              </a:defRPr>
            </a:lvl9pPr>
          </a:lstStyle>
          <a:p/>
        </p:txBody>
      </p:sp>
      <p:sp>
        <p:nvSpPr>
          <p:cNvPr id="411" name="Google Shape;411;p55"/>
          <p:cNvSpPr txBox="1"/>
          <p:nvPr>
            <p:ph idx="1" type="body"/>
          </p:nvPr>
        </p:nvSpPr>
        <p:spPr>
          <a:xfrm>
            <a:off x="947750" y="4646875"/>
            <a:ext cx="8204100" cy="4601700"/>
          </a:xfrm>
          <a:prstGeom prst="rect">
            <a:avLst/>
          </a:prstGeom>
          <a:noFill/>
          <a:ln>
            <a:noFill/>
          </a:ln>
        </p:spPr>
        <p:txBody>
          <a:bodyPr anchorCtr="0" anchor="t" bIns="0" lIns="0" spcFirstLastPara="1" rIns="0" wrap="square" tIns="0">
            <a:noAutofit/>
          </a:bodyPr>
          <a:lstStyle>
            <a:lvl1pPr indent="-228600" lvl="0" marL="457200" rtl="0" algn="l">
              <a:lnSpc>
                <a:spcPct val="150000"/>
              </a:lnSpc>
              <a:spcBef>
                <a:spcPts val="3500"/>
              </a:spcBef>
              <a:spcAft>
                <a:spcPts val="0"/>
              </a:spcAft>
              <a:buClr>
                <a:schemeClr val="lt1"/>
              </a:buClr>
              <a:buSzPts val="4000"/>
              <a:buNone/>
              <a:defRPr sz="4000">
                <a:solidFill>
                  <a:schemeClr val="lt1"/>
                </a:solidFill>
              </a:defRPr>
            </a:lvl1pPr>
            <a:lvl2pPr indent="-228600" lvl="1" marL="914400" rtl="0" algn="l">
              <a:lnSpc>
                <a:spcPct val="115000"/>
              </a:lnSpc>
              <a:spcBef>
                <a:spcPts val="0"/>
              </a:spcBef>
              <a:spcAft>
                <a:spcPts val="0"/>
              </a:spcAft>
              <a:buClr>
                <a:schemeClr val="lt1"/>
              </a:buClr>
              <a:buSzPts val="4000"/>
              <a:buNone/>
              <a:defRPr sz="4000">
                <a:solidFill>
                  <a:schemeClr val="lt1"/>
                </a:solidFill>
              </a:defRPr>
            </a:lvl2pPr>
            <a:lvl3pPr indent="-482600" lvl="2" marL="1371600" rtl="0" algn="l">
              <a:lnSpc>
                <a:spcPct val="115000"/>
              </a:lnSpc>
              <a:spcBef>
                <a:spcPts val="1100"/>
              </a:spcBef>
              <a:spcAft>
                <a:spcPts val="0"/>
              </a:spcAft>
              <a:buClr>
                <a:schemeClr val="lt1"/>
              </a:buClr>
              <a:buSzPts val="4000"/>
              <a:buChar char="–"/>
              <a:defRPr sz="4000">
                <a:solidFill>
                  <a:schemeClr val="lt1"/>
                </a:solidFill>
              </a:defRPr>
            </a:lvl3pPr>
            <a:lvl4pPr indent="-482600" lvl="3" marL="1828800" rtl="0" algn="l">
              <a:lnSpc>
                <a:spcPct val="115000"/>
              </a:lnSpc>
              <a:spcBef>
                <a:spcPts val="1100"/>
              </a:spcBef>
              <a:spcAft>
                <a:spcPts val="0"/>
              </a:spcAft>
              <a:buClr>
                <a:schemeClr val="lt1"/>
              </a:buClr>
              <a:buSzPts val="4000"/>
              <a:buChar char="–"/>
              <a:defRPr sz="4000">
                <a:solidFill>
                  <a:schemeClr val="lt1"/>
                </a:solidFill>
              </a:defRPr>
            </a:lvl4pPr>
            <a:lvl5pPr indent="-482600" lvl="4" marL="2286000" rtl="0" algn="l">
              <a:lnSpc>
                <a:spcPct val="115000"/>
              </a:lnSpc>
              <a:spcBef>
                <a:spcPts val="1100"/>
              </a:spcBef>
              <a:spcAft>
                <a:spcPts val="0"/>
              </a:spcAft>
              <a:buClr>
                <a:schemeClr val="lt1"/>
              </a:buClr>
              <a:buSzPts val="4000"/>
              <a:buChar char="–"/>
              <a:defRPr sz="4000">
                <a:solidFill>
                  <a:schemeClr val="lt1"/>
                </a:solidFill>
              </a:defRPr>
            </a:lvl5pPr>
            <a:lvl6pPr indent="-482600" lvl="5" marL="2743200" rtl="0" algn="l">
              <a:lnSpc>
                <a:spcPct val="90000"/>
              </a:lnSpc>
              <a:spcBef>
                <a:spcPts val="1100"/>
              </a:spcBef>
              <a:spcAft>
                <a:spcPts val="0"/>
              </a:spcAft>
              <a:buClr>
                <a:schemeClr val="lt1"/>
              </a:buClr>
              <a:buSzPts val="4000"/>
              <a:buChar char="–"/>
              <a:defRPr sz="4000">
                <a:solidFill>
                  <a:schemeClr val="lt1"/>
                </a:solidFill>
              </a:defRPr>
            </a:lvl6pPr>
            <a:lvl7pPr indent="-482600" lvl="6" marL="3200400" rtl="0" algn="l">
              <a:lnSpc>
                <a:spcPct val="90000"/>
              </a:lnSpc>
              <a:spcBef>
                <a:spcPts val="1100"/>
              </a:spcBef>
              <a:spcAft>
                <a:spcPts val="0"/>
              </a:spcAft>
              <a:buClr>
                <a:schemeClr val="lt1"/>
              </a:buClr>
              <a:buSzPts val="4000"/>
              <a:buChar char="–"/>
              <a:defRPr sz="4000">
                <a:solidFill>
                  <a:schemeClr val="lt1"/>
                </a:solidFill>
              </a:defRPr>
            </a:lvl7pPr>
            <a:lvl8pPr indent="-482600" lvl="7" marL="3657600" rtl="0" algn="l">
              <a:lnSpc>
                <a:spcPct val="90000"/>
              </a:lnSpc>
              <a:spcBef>
                <a:spcPts val="1100"/>
              </a:spcBef>
              <a:spcAft>
                <a:spcPts val="0"/>
              </a:spcAft>
              <a:buClr>
                <a:schemeClr val="lt1"/>
              </a:buClr>
              <a:buSzPts val="4000"/>
              <a:buChar char="–"/>
              <a:defRPr sz="4000">
                <a:solidFill>
                  <a:schemeClr val="lt1"/>
                </a:solidFill>
              </a:defRPr>
            </a:lvl8pPr>
            <a:lvl9pPr indent="-482600" lvl="8" marL="4114800" rtl="0" algn="l">
              <a:lnSpc>
                <a:spcPct val="90000"/>
              </a:lnSpc>
              <a:spcBef>
                <a:spcPts val="1100"/>
              </a:spcBef>
              <a:spcAft>
                <a:spcPts val="0"/>
              </a:spcAft>
              <a:buClr>
                <a:schemeClr val="lt1"/>
              </a:buClr>
              <a:buSzPts val="4000"/>
              <a:buChar char="–"/>
              <a:defRPr sz="4000">
                <a:solidFill>
                  <a:schemeClr val="lt1"/>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hart, illustration ">
  <p:cSld name="25_Custom Layout">
    <p:spTree>
      <p:nvGrpSpPr>
        <p:cNvPr id="412" name="Shape 412"/>
        <p:cNvGrpSpPr/>
        <p:nvPr/>
      </p:nvGrpSpPr>
      <p:grpSpPr>
        <a:xfrm>
          <a:off x="0" y="0"/>
          <a:ext cx="0" cy="0"/>
          <a:chOff x="0" y="0"/>
          <a:chExt cx="0" cy="0"/>
        </a:xfrm>
      </p:grpSpPr>
      <p:sp>
        <p:nvSpPr>
          <p:cNvPr id="413" name="Google Shape;413;p56"/>
          <p:cNvSpPr txBox="1"/>
          <p:nvPr>
            <p:ph type="title"/>
          </p:nvPr>
        </p:nvSpPr>
        <p:spPr>
          <a:xfrm>
            <a:off x="910424" y="1770075"/>
            <a:ext cx="22258500" cy="2499600"/>
          </a:xfrm>
          <a:prstGeom prst="rect">
            <a:avLst/>
          </a:prstGeom>
          <a:noFill/>
          <a:ln>
            <a:noFill/>
          </a:ln>
        </p:spPr>
        <p:txBody>
          <a:bodyPr anchorCtr="0" anchor="t" bIns="0" lIns="0" spcFirstLastPara="1" rIns="0" wrap="square" tIns="384000">
            <a:noAutofit/>
          </a:bodyPr>
          <a:lstStyle>
            <a:lvl1pPr lvl="0" rtl="0" algn="l">
              <a:lnSpc>
                <a:spcPct val="80000"/>
              </a:lnSpc>
              <a:spcBef>
                <a:spcPts val="0"/>
              </a:spcBef>
              <a:spcAft>
                <a:spcPts val="0"/>
              </a:spcAft>
              <a:buClr>
                <a:schemeClr val="dk2"/>
              </a:buClr>
              <a:buSzPts val="7500"/>
              <a:buNone/>
              <a:defRPr sz="7500">
                <a:solidFill>
                  <a:schemeClr val="dk2"/>
                </a:solidFill>
              </a:defRPr>
            </a:lvl1pPr>
            <a:lvl2pPr lvl="1" rtl="0">
              <a:spcBef>
                <a:spcPts val="0"/>
              </a:spcBef>
              <a:spcAft>
                <a:spcPts val="0"/>
              </a:spcAft>
              <a:buClr>
                <a:schemeClr val="dk2"/>
              </a:buClr>
              <a:buSzPts val="7500"/>
              <a:buNone/>
              <a:defRPr sz="7500">
                <a:solidFill>
                  <a:schemeClr val="dk2"/>
                </a:solidFill>
              </a:defRPr>
            </a:lvl2pPr>
            <a:lvl3pPr lvl="2" rtl="0">
              <a:spcBef>
                <a:spcPts val="0"/>
              </a:spcBef>
              <a:spcAft>
                <a:spcPts val="0"/>
              </a:spcAft>
              <a:buClr>
                <a:schemeClr val="dk2"/>
              </a:buClr>
              <a:buSzPts val="7500"/>
              <a:buNone/>
              <a:defRPr sz="7500">
                <a:solidFill>
                  <a:schemeClr val="dk2"/>
                </a:solidFill>
              </a:defRPr>
            </a:lvl3pPr>
            <a:lvl4pPr lvl="3" rtl="0">
              <a:spcBef>
                <a:spcPts val="0"/>
              </a:spcBef>
              <a:spcAft>
                <a:spcPts val="0"/>
              </a:spcAft>
              <a:buClr>
                <a:schemeClr val="dk2"/>
              </a:buClr>
              <a:buSzPts val="7500"/>
              <a:buNone/>
              <a:defRPr sz="7500">
                <a:solidFill>
                  <a:schemeClr val="dk2"/>
                </a:solidFill>
              </a:defRPr>
            </a:lvl4pPr>
            <a:lvl5pPr lvl="4" rtl="0">
              <a:spcBef>
                <a:spcPts val="0"/>
              </a:spcBef>
              <a:spcAft>
                <a:spcPts val="0"/>
              </a:spcAft>
              <a:buClr>
                <a:schemeClr val="dk2"/>
              </a:buClr>
              <a:buSzPts val="7500"/>
              <a:buNone/>
              <a:defRPr sz="7500">
                <a:solidFill>
                  <a:schemeClr val="dk2"/>
                </a:solidFill>
              </a:defRPr>
            </a:lvl5pPr>
            <a:lvl6pPr lvl="5" rtl="0">
              <a:spcBef>
                <a:spcPts val="0"/>
              </a:spcBef>
              <a:spcAft>
                <a:spcPts val="0"/>
              </a:spcAft>
              <a:buClr>
                <a:schemeClr val="dk2"/>
              </a:buClr>
              <a:buSzPts val="7500"/>
              <a:buNone/>
              <a:defRPr sz="7500">
                <a:solidFill>
                  <a:schemeClr val="dk2"/>
                </a:solidFill>
              </a:defRPr>
            </a:lvl6pPr>
            <a:lvl7pPr lvl="6" rtl="0">
              <a:spcBef>
                <a:spcPts val="0"/>
              </a:spcBef>
              <a:spcAft>
                <a:spcPts val="0"/>
              </a:spcAft>
              <a:buClr>
                <a:schemeClr val="dk2"/>
              </a:buClr>
              <a:buSzPts val="7500"/>
              <a:buNone/>
              <a:defRPr sz="7500">
                <a:solidFill>
                  <a:schemeClr val="dk2"/>
                </a:solidFill>
              </a:defRPr>
            </a:lvl7pPr>
            <a:lvl8pPr lvl="7" rtl="0">
              <a:spcBef>
                <a:spcPts val="0"/>
              </a:spcBef>
              <a:spcAft>
                <a:spcPts val="0"/>
              </a:spcAft>
              <a:buClr>
                <a:schemeClr val="dk2"/>
              </a:buClr>
              <a:buSzPts val="7500"/>
              <a:buNone/>
              <a:defRPr sz="7500">
                <a:solidFill>
                  <a:schemeClr val="dk2"/>
                </a:solidFill>
              </a:defRPr>
            </a:lvl8pPr>
            <a:lvl9pPr lvl="8" rtl="0">
              <a:spcBef>
                <a:spcPts val="0"/>
              </a:spcBef>
              <a:spcAft>
                <a:spcPts val="0"/>
              </a:spcAft>
              <a:buClr>
                <a:schemeClr val="dk2"/>
              </a:buClr>
              <a:buSzPts val="7500"/>
              <a:buNone/>
              <a:defRPr sz="7500">
                <a:solidFill>
                  <a:schemeClr val="dk2"/>
                </a:solidFill>
              </a:defRPr>
            </a:lvl9pPr>
          </a:lstStyle>
          <a:p/>
        </p:txBody>
      </p:sp>
      <p:sp>
        <p:nvSpPr>
          <p:cNvPr id="414" name="Google Shape;414;p56"/>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415" name="Google Shape;415;p56"/>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416" name="Google Shape;416;p56"/>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417" name="Google Shape;417;p56"/>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graphic">
  <p:cSld name="Custom Layout">
    <p:bg>
      <p:bgPr>
        <a:solidFill>
          <a:srgbClr val="F7F7F7"/>
        </a:solidFill>
      </p:bgPr>
    </p:bg>
    <p:spTree>
      <p:nvGrpSpPr>
        <p:cNvPr id="418" name="Shape 418"/>
        <p:cNvGrpSpPr/>
        <p:nvPr/>
      </p:nvGrpSpPr>
      <p:grpSpPr>
        <a:xfrm>
          <a:off x="0" y="0"/>
          <a:ext cx="0" cy="0"/>
          <a:chOff x="0" y="0"/>
          <a:chExt cx="0" cy="0"/>
        </a:xfrm>
      </p:grpSpPr>
      <p:sp>
        <p:nvSpPr>
          <p:cNvPr id="419" name="Google Shape;419;p57"/>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420" name="Google Shape;420;p57"/>
          <p:cNvSpPr txBox="1"/>
          <p:nvPr>
            <p:ph type="title"/>
          </p:nvPr>
        </p:nvSpPr>
        <p:spPr>
          <a:xfrm>
            <a:off x="910700" y="2064350"/>
            <a:ext cx="22129500" cy="1148700"/>
          </a:xfrm>
          <a:prstGeom prst="rect">
            <a:avLst/>
          </a:prstGeom>
          <a:noFill/>
          <a:ln>
            <a:noFill/>
          </a:ln>
        </p:spPr>
        <p:txBody>
          <a:bodyPr anchorCtr="0" anchor="t" bIns="0" lIns="0" spcFirstLastPara="1" rIns="0" wrap="square" tIns="384000">
            <a:noAutofit/>
          </a:bodyPr>
          <a:lstStyle>
            <a:lvl1pPr lvl="0" rtl="0" algn="l">
              <a:lnSpc>
                <a:spcPct val="80000"/>
              </a:lnSpc>
              <a:spcBef>
                <a:spcPts val="0"/>
              </a:spcBef>
              <a:spcAft>
                <a:spcPts val="0"/>
              </a:spcAft>
              <a:buClr>
                <a:schemeClr val="dk1"/>
              </a:buClr>
              <a:buSzPts val="4500"/>
              <a:buFont typeface="DM Sans"/>
              <a:buNone/>
              <a:defRPr b="1" i="0" sz="4500">
                <a:latin typeface="DM Sans"/>
                <a:ea typeface="DM Sans"/>
                <a:cs typeface="DM Sans"/>
                <a:sym typeface="DM Sans"/>
              </a:defRPr>
            </a:lvl1pPr>
            <a:lvl2pPr lvl="1" rtl="0">
              <a:spcBef>
                <a:spcPts val="0"/>
              </a:spcBef>
              <a:spcAft>
                <a:spcPts val="0"/>
              </a:spcAft>
              <a:buSzPts val="4500"/>
              <a:buFont typeface="DM Sans"/>
              <a:buNone/>
              <a:defRPr b="1" sz="4500">
                <a:latin typeface="DM Sans"/>
                <a:ea typeface="DM Sans"/>
                <a:cs typeface="DM Sans"/>
                <a:sym typeface="DM Sans"/>
              </a:defRPr>
            </a:lvl2pPr>
            <a:lvl3pPr lvl="2" rtl="0">
              <a:spcBef>
                <a:spcPts val="0"/>
              </a:spcBef>
              <a:spcAft>
                <a:spcPts val="0"/>
              </a:spcAft>
              <a:buSzPts val="4500"/>
              <a:buFont typeface="DM Sans"/>
              <a:buNone/>
              <a:defRPr b="1" sz="4500">
                <a:latin typeface="DM Sans"/>
                <a:ea typeface="DM Sans"/>
                <a:cs typeface="DM Sans"/>
                <a:sym typeface="DM Sans"/>
              </a:defRPr>
            </a:lvl3pPr>
            <a:lvl4pPr lvl="3" rtl="0">
              <a:spcBef>
                <a:spcPts val="0"/>
              </a:spcBef>
              <a:spcAft>
                <a:spcPts val="0"/>
              </a:spcAft>
              <a:buSzPts val="4500"/>
              <a:buFont typeface="DM Sans"/>
              <a:buNone/>
              <a:defRPr b="1" sz="4500">
                <a:latin typeface="DM Sans"/>
                <a:ea typeface="DM Sans"/>
                <a:cs typeface="DM Sans"/>
                <a:sym typeface="DM Sans"/>
              </a:defRPr>
            </a:lvl4pPr>
            <a:lvl5pPr lvl="4" rtl="0">
              <a:spcBef>
                <a:spcPts val="0"/>
              </a:spcBef>
              <a:spcAft>
                <a:spcPts val="0"/>
              </a:spcAft>
              <a:buSzPts val="4500"/>
              <a:buFont typeface="DM Sans"/>
              <a:buNone/>
              <a:defRPr b="1" sz="4500">
                <a:latin typeface="DM Sans"/>
                <a:ea typeface="DM Sans"/>
                <a:cs typeface="DM Sans"/>
                <a:sym typeface="DM Sans"/>
              </a:defRPr>
            </a:lvl5pPr>
            <a:lvl6pPr lvl="5" rtl="0">
              <a:spcBef>
                <a:spcPts val="0"/>
              </a:spcBef>
              <a:spcAft>
                <a:spcPts val="0"/>
              </a:spcAft>
              <a:buSzPts val="4500"/>
              <a:buFont typeface="DM Sans"/>
              <a:buNone/>
              <a:defRPr b="1" sz="4500">
                <a:latin typeface="DM Sans"/>
                <a:ea typeface="DM Sans"/>
                <a:cs typeface="DM Sans"/>
                <a:sym typeface="DM Sans"/>
              </a:defRPr>
            </a:lvl6pPr>
            <a:lvl7pPr lvl="6" rtl="0">
              <a:spcBef>
                <a:spcPts val="0"/>
              </a:spcBef>
              <a:spcAft>
                <a:spcPts val="0"/>
              </a:spcAft>
              <a:buSzPts val="4500"/>
              <a:buFont typeface="DM Sans"/>
              <a:buNone/>
              <a:defRPr b="1" sz="4500">
                <a:latin typeface="DM Sans"/>
                <a:ea typeface="DM Sans"/>
                <a:cs typeface="DM Sans"/>
                <a:sym typeface="DM Sans"/>
              </a:defRPr>
            </a:lvl7pPr>
            <a:lvl8pPr lvl="7" rtl="0">
              <a:spcBef>
                <a:spcPts val="0"/>
              </a:spcBef>
              <a:spcAft>
                <a:spcPts val="0"/>
              </a:spcAft>
              <a:buSzPts val="4500"/>
              <a:buFont typeface="DM Sans"/>
              <a:buNone/>
              <a:defRPr b="1" sz="4500">
                <a:latin typeface="DM Sans"/>
                <a:ea typeface="DM Sans"/>
                <a:cs typeface="DM Sans"/>
                <a:sym typeface="DM Sans"/>
              </a:defRPr>
            </a:lvl8pPr>
            <a:lvl9pPr lvl="8" rtl="0">
              <a:spcBef>
                <a:spcPts val="0"/>
              </a:spcBef>
              <a:spcAft>
                <a:spcPts val="0"/>
              </a:spcAft>
              <a:buSzPts val="4500"/>
              <a:buFont typeface="DM Sans"/>
              <a:buNone/>
              <a:defRPr b="1" sz="4500">
                <a:latin typeface="DM Sans"/>
                <a:ea typeface="DM Sans"/>
                <a:cs typeface="DM Sans"/>
                <a:sym typeface="DM Sans"/>
              </a:defRPr>
            </a:lvl9pPr>
          </a:lstStyle>
          <a:p/>
        </p:txBody>
      </p:sp>
      <p:sp>
        <p:nvSpPr>
          <p:cNvPr id="421" name="Google Shape;421;p57"/>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graphic">
  <p:cSld name="Custom Layout_2">
    <p:bg>
      <p:bgPr>
        <a:solidFill>
          <a:srgbClr val="F7F7F7"/>
        </a:solidFill>
      </p:bgPr>
    </p:bg>
    <p:spTree>
      <p:nvGrpSpPr>
        <p:cNvPr id="422" name="Shape 422"/>
        <p:cNvGrpSpPr/>
        <p:nvPr/>
      </p:nvGrpSpPr>
      <p:grpSpPr>
        <a:xfrm>
          <a:off x="0" y="0"/>
          <a:ext cx="0" cy="0"/>
          <a:chOff x="0" y="0"/>
          <a:chExt cx="0" cy="0"/>
        </a:xfrm>
      </p:grpSpPr>
      <p:sp>
        <p:nvSpPr>
          <p:cNvPr id="423" name="Google Shape;423;p58"/>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424" name="Google Shape;424;p58"/>
          <p:cNvSpPr txBox="1"/>
          <p:nvPr>
            <p:ph type="title"/>
          </p:nvPr>
        </p:nvSpPr>
        <p:spPr>
          <a:xfrm>
            <a:off x="910700" y="2064350"/>
            <a:ext cx="22129500" cy="1148700"/>
          </a:xfrm>
          <a:prstGeom prst="rect">
            <a:avLst/>
          </a:prstGeom>
          <a:noFill/>
          <a:ln>
            <a:noFill/>
          </a:ln>
        </p:spPr>
        <p:txBody>
          <a:bodyPr anchorCtr="0" anchor="t" bIns="0" lIns="0" spcFirstLastPara="1" rIns="0" wrap="square" tIns="384000">
            <a:noAutofit/>
          </a:bodyPr>
          <a:lstStyle>
            <a:lvl1pPr lvl="0" rtl="0" algn="l">
              <a:lnSpc>
                <a:spcPct val="80000"/>
              </a:lnSpc>
              <a:spcBef>
                <a:spcPts val="0"/>
              </a:spcBef>
              <a:spcAft>
                <a:spcPts val="0"/>
              </a:spcAft>
              <a:buClr>
                <a:schemeClr val="dk1"/>
              </a:buClr>
              <a:buSzPts val="4500"/>
              <a:buFont typeface="DM Sans"/>
              <a:buNone/>
              <a:defRPr b="1" i="0" sz="4500">
                <a:latin typeface="DM Sans"/>
                <a:ea typeface="DM Sans"/>
                <a:cs typeface="DM Sans"/>
                <a:sym typeface="DM Sans"/>
              </a:defRPr>
            </a:lvl1pPr>
            <a:lvl2pPr lvl="1" rtl="0">
              <a:spcBef>
                <a:spcPts val="0"/>
              </a:spcBef>
              <a:spcAft>
                <a:spcPts val="0"/>
              </a:spcAft>
              <a:buSzPts val="4500"/>
              <a:buFont typeface="DM Sans"/>
              <a:buNone/>
              <a:defRPr b="1" sz="4500">
                <a:latin typeface="DM Sans"/>
                <a:ea typeface="DM Sans"/>
                <a:cs typeface="DM Sans"/>
                <a:sym typeface="DM Sans"/>
              </a:defRPr>
            </a:lvl2pPr>
            <a:lvl3pPr lvl="2" rtl="0">
              <a:spcBef>
                <a:spcPts val="0"/>
              </a:spcBef>
              <a:spcAft>
                <a:spcPts val="0"/>
              </a:spcAft>
              <a:buSzPts val="4500"/>
              <a:buFont typeface="DM Sans"/>
              <a:buNone/>
              <a:defRPr b="1" sz="4500">
                <a:latin typeface="DM Sans"/>
                <a:ea typeface="DM Sans"/>
                <a:cs typeface="DM Sans"/>
                <a:sym typeface="DM Sans"/>
              </a:defRPr>
            </a:lvl3pPr>
            <a:lvl4pPr lvl="3" rtl="0">
              <a:spcBef>
                <a:spcPts val="0"/>
              </a:spcBef>
              <a:spcAft>
                <a:spcPts val="0"/>
              </a:spcAft>
              <a:buSzPts val="4500"/>
              <a:buFont typeface="DM Sans"/>
              <a:buNone/>
              <a:defRPr b="1" sz="4500">
                <a:latin typeface="DM Sans"/>
                <a:ea typeface="DM Sans"/>
                <a:cs typeface="DM Sans"/>
                <a:sym typeface="DM Sans"/>
              </a:defRPr>
            </a:lvl4pPr>
            <a:lvl5pPr lvl="4" rtl="0">
              <a:spcBef>
                <a:spcPts val="0"/>
              </a:spcBef>
              <a:spcAft>
                <a:spcPts val="0"/>
              </a:spcAft>
              <a:buSzPts val="4500"/>
              <a:buFont typeface="DM Sans"/>
              <a:buNone/>
              <a:defRPr b="1" sz="4500">
                <a:latin typeface="DM Sans"/>
                <a:ea typeface="DM Sans"/>
                <a:cs typeface="DM Sans"/>
                <a:sym typeface="DM Sans"/>
              </a:defRPr>
            </a:lvl5pPr>
            <a:lvl6pPr lvl="5" rtl="0">
              <a:spcBef>
                <a:spcPts val="0"/>
              </a:spcBef>
              <a:spcAft>
                <a:spcPts val="0"/>
              </a:spcAft>
              <a:buSzPts val="4500"/>
              <a:buFont typeface="DM Sans"/>
              <a:buNone/>
              <a:defRPr b="1" sz="4500">
                <a:latin typeface="DM Sans"/>
                <a:ea typeface="DM Sans"/>
                <a:cs typeface="DM Sans"/>
                <a:sym typeface="DM Sans"/>
              </a:defRPr>
            </a:lvl6pPr>
            <a:lvl7pPr lvl="6" rtl="0">
              <a:spcBef>
                <a:spcPts val="0"/>
              </a:spcBef>
              <a:spcAft>
                <a:spcPts val="0"/>
              </a:spcAft>
              <a:buSzPts val="4500"/>
              <a:buFont typeface="DM Sans"/>
              <a:buNone/>
              <a:defRPr b="1" sz="4500">
                <a:latin typeface="DM Sans"/>
                <a:ea typeface="DM Sans"/>
                <a:cs typeface="DM Sans"/>
                <a:sym typeface="DM Sans"/>
              </a:defRPr>
            </a:lvl7pPr>
            <a:lvl8pPr lvl="7" rtl="0">
              <a:spcBef>
                <a:spcPts val="0"/>
              </a:spcBef>
              <a:spcAft>
                <a:spcPts val="0"/>
              </a:spcAft>
              <a:buSzPts val="4500"/>
              <a:buFont typeface="DM Sans"/>
              <a:buNone/>
              <a:defRPr b="1" sz="4500">
                <a:latin typeface="DM Sans"/>
                <a:ea typeface="DM Sans"/>
                <a:cs typeface="DM Sans"/>
                <a:sym typeface="DM Sans"/>
              </a:defRPr>
            </a:lvl8pPr>
            <a:lvl9pPr lvl="8" rtl="0">
              <a:spcBef>
                <a:spcPts val="0"/>
              </a:spcBef>
              <a:spcAft>
                <a:spcPts val="0"/>
              </a:spcAft>
              <a:buSzPts val="4500"/>
              <a:buFont typeface="DM Sans"/>
              <a:buNone/>
              <a:defRPr b="1" sz="4500">
                <a:latin typeface="DM Sans"/>
                <a:ea typeface="DM Sans"/>
                <a:cs typeface="DM Sans"/>
                <a:sym typeface="DM Sans"/>
              </a:defRPr>
            </a:lvl9pPr>
          </a:lstStyle>
          <a:p/>
        </p:txBody>
      </p:sp>
      <p:sp>
        <p:nvSpPr>
          <p:cNvPr id="425" name="Google Shape;425;p58"/>
          <p:cNvSpPr txBox="1"/>
          <p:nvPr>
            <p:ph idx="1" type="subTitle"/>
          </p:nvPr>
        </p:nvSpPr>
        <p:spPr>
          <a:xfrm>
            <a:off x="926750" y="3242611"/>
            <a:ext cx="20259900" cy="926700"/>
          </a:xfrm>
          <a:prstGeom prst="rect">
            <a:avLst/>
          </a:prstGeom>
        </p:spPr>
        <p:txBody>
          <a:bodyPr anchorCtr="0" anchor="t" bIns="0" lIns="0" spcFirstLastPara="1" rIns="0" wrap="square" tIns="0">
            <a:noAutofit/>
          </a:bodyPr>
          <a:lstStyle>
            <a:lvl1pPr lvl="0" rtl="0">
              <a:spcBef>
                <a:spcPts val="1000"/>
              </a:spcBef>
              <a:spcAft>
                <a:spcPts val="0"/>
              </a:spcAft>
              <a:buSzPts val="2800"/>
              <a:buNone/>
              <a:defRPr sz="28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426" name="Google Shape;426;p58"/>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M Blank without Logo">
  <p:cSld name="26_Custom Layout">
    <p:spTree>
      <p:nvGrpSpPr>
        <p:cNvPr id="427" name="Shape 427"/>
        <p:cNvGrpSpPr/>
        <p:nvPr/>
      </p:nvGrpSpPr>
      <p:grpSpPr>
        <a:xfrm>
          <a:off x="0" y="0"/>
          <a:ext cx="0" cy="0"/>
          <a:chOff x="0" y="0"/>
          <a:chExt cx="0" cy="0"/>
        </a:xfrm>
      </p:grpSpPr>
      <p:sp>
        <p:nvSpPr>
          <p:cNvPr id="428" name="Google Shape;428;p59"/>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429" name="Google Shape;429;p59"/>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430" name="Google Shape;430;p59"/>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out Logo White with Page Number">
  <p:cSld name="26_Custom Layout_2">
    <p:spTree>
      <p:nvGrpSpPr>
        <p:cNvPr id="431" name="Shape 431"/>
        <p:cNvGrpSpPr/>
        <p:nvPr/>
      </p:nvGrpSpPr>
      <p:grpSpPr>
        <a:xfrm>
          <a:off x="0" y="0"/>
          <a:ext cx="0" cy="0"/>
          <a:chOff x="0" y="0"/>
          <a:chExt cx="0" cy="0"/>
        </a:xfrm>
      </p:grpSpPr>
      <p:sp>
        <p:nvSpPr>
          <p:cNvPr id="432" name="Google Shape;432;p60"/>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lt1"/>
                </a:solidFill>
                <a:latin typeface="DM Sans Black"/>
                <a:ea typeface="DM Sans Black"/>
                <a:cs typeface="DM Sans Black"/>
                <a:sym typeface="DM Sans Black"/>
              </a:rPr>
              <a:t>‹#›</a:t>
            </a:fld>
            <a:endParaRPr i="0" sz="1600" u="none" cap="none" strike="noStrike">
              <a:solidFill>
                <a:schemeClr val="lt1"/>
              </a:solidFill>
              <a:latin typeface="DM Sans Black"/>
              <a:ea typeface="DM Sans Black"/>
              <a:cs typeface="DM Sans Black"/>
              <a:sym typeface="DM Sans Black"/>
            </a:endParaRPr>
          </a:p>
        </p:txBody>
      </p:sp>
      <p:sp>
        <p:nvSpPr>
          <p:cNvPr id="433" name="Google Shape;433;p60"/>
          <p:cNvSpPr/>
          <p:nvPr/>
        </p:nvSpPr>
        <p:spPr>
          <a:xfrm>
            <a:off x="24081450" y="13034550"/>
            <a:ext cx="306300" cy="16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E2D5F5"/>
              </a:solidFill>
              <a:latin typeface="DM Sans"/>
              <a:ea typeface="DM Sans"/>
              <a:cs typeface="DM Sans"/>
              <a:sym typeface="DM Sans"/>
            </a:endParaRPr>
          </a:p>
        </p:txBody>
      </p:sp>
      <p:sp>
        <p:nvSpPr>
          <p:cNvPr id="434" name="Google Shape;434;p60"/>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lt1"/>
                </a:solidFill>
                <a:latin typeface="Space Mono"/>
                <a:ea typeface="Space Mono"/>
                <a:cs typeface="Space Mono"/>
                <a:sym typeface="Space Mono"/>
              </a:rPr>
              <a:t>PROPRIETARY AND CONFIDENTIAL</a:t>
            </a:r>
            <a:endParaRPr sz="1300">
              <a:solidFill>
                <a:schemeClr val="lt1"/>
              </a:solidFill>
              <a:latin typeface="DM Sans"/>
              <a:ea typeface="DM Sans"/>
              <a:cs typeface="DM Sans"/>
              <a:sym typeface="DM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Up to 3 topics" type="titleOnly">
  <p:cSld name="TITLE_ONLY">
    <p:bg>
      <p:bgPr>
        <a:solidFill>
          <a:srgbClr val="F8F8F8"/>
        </a:solidFill>
      </p:bgPr>
    </p:bg>
    <p:spTree>
      <p:nvGrpSpPr>
        <p:cNvPr id="54" name="Shape 54"/>
        <p:cNvGrpSpPr/>
        <p:nvPr/>
      </p:nvGrpSpPr>
      <p:grpSpPr>
        <a:xfrm>
          <a:off x="0" y="0"/>
          <a:ext cx="0" cy="0"/>
          <a:chOff x="0" y="0"/>
          <a:chExt cx="0" cy="0"/>
        </a:xfrm>
      </p:grpSpPr>
      <p:sp>
        <p:nvSpPr>
          <p:cNvPr id="55" name="Google Shape;55;p7"/>
          <p:cNvSpPr/>
          <p:nvPr/>
        </p:nvSpPr>
        <p:spPr>
          <a:xfrm>
            <a:off x="6378100" y="6685750"/>
            <a:ext cx="4817100" cy="553500"/>
          </a:xfrm>
          <a:prstGeom prst="rect">
            <a:avLst/>
          </a:prstGeom>
          <a:solidFill>
            <a:schemeClr val="accent1"/>
          </a:solidFill>
          <a:ln>
            <a:noFill/>
          </a:ln>
        </p:spPr>
        <p:txBody>
          <a:bodyPr anchorCtr="0" anchor="ctr" bIns="34275" lIns="34275" spcFirstLastPara="1" rIns="34275" wrap="square" tIns="34275">
            <a:noAutofit/>
          </a:bodyPr>
          <a:lstStyle/>
          <a:p>
            <a:pPr indent="0" lvl="0" marL="0" rtl="0" algn="ctr">
              <a:spcBef>
                <a:spcPts val="0"/>
              </a:spcBef>
              <a:spcAft>
                <a:spcPts val="0"/>
              </a:spcAft>
              <a:buClr>
                <a:srgbClr val="000000"/>
              </a:buClr>
              <a:buSzPts val="1100"/>
              <a:buFont typeface="Arial"/>
              <a:buNone/>
            </a:pPr>
            <a:r>
              <a:t/>
            </a:r>
            <a:endParaRPr>
              <a:solidFill>
                <a:srgbClr val="FFFFFF"/>
              </a:solidFill>
            </a:endParaRPr>
          </a:p>
        </p:txBody>
      </p:sp>
      <p:sp>
        <p:nvSpPr>
          <p:cNvPr id="56" name="Google Shape;56;p7"/>
          <p:cNvSpPr/>
          <p:nvPr/>
        </p:nvSpPr>
        <p:spPr>
          <a:xfrm>
            <a:off x="11301100" y="6685750"/>
            <a:ext cx="5382900" cy="553500"/>
          </a:xfrm>
          <a:prstGeom prst="rect">
            <a:avLst/>
          </a:prstGeom>
          <a:solidFill>
            <a:schemeClr val="accent1"/>
          </a:solidFill>
          <a:ln>
            <a:noFill/>
          </a:ln>
        </p:spPr>
        <p:txBody>
          <a:bodyPr anchorCtr="0" anchor="ctr" bIns="34275" lIns="34275" spcFirstLastPara="1" rIns="34275" wrap="square" tIns="34275">
            <a:noAutofit/>
          </a:bodyPr>
          <a:lstStyle/>
          <a:p>
            <a:pPr indent="0" lvl="0" marL="0" rtl="0" algn="ctr">
              <a:spcBef>
                <a:spcPts val="0"/>
              </a:spcBef>
              <a:spcAft>
                <a:spcPts val="0"/>
              </a:spcAft>
              <a:buClr>
                <a:srgbClr val="000000"/>
              </a:buClr>
              <a:buSzPts val="1100"/>
              <a:buFont typeface="Arial"/>
              <a:buNone/>
            </a:pPr>
            <a:r>
              <a:t/>
            </a:r>
            <a:endParaRPr>
              <a:solidFill>
                <a:srgbClr val="FFFFFF"/>
              </a:solidFill>
            </a:endParaRPr>
          </a:p>
        </p:txBody>
      </p:sp>
      <p:sp>
        <p:nvSpPr>
          <p:cNvPr id="57" name="Google Shape;57;p7"/>
          <p:cNvSpPr/>
          <p:nvPr/>
        </p:nvSpPr>
        <p:spPr>
          <a:xfrm>
            <a:off x="16781075" y="6685750"/>
            <a:ext cx="7594200" cy="553500"/>
          </a:xfrm>
          <a:prstGeom prst="rect">
            <a:avLst/>
          </a:prstGeom>
          <a:solidFill>
            <a:schemeClr val="accent1"/>
          </a:solidFill>
          <a:ln>
            <a:noFill/>
          </a:ln>
        </p:spPr>
        <p:txBody>
          <a:bodyPr anchorCtr="0" anchor="ctr" bIns="34275" lIns="34275" spcFirstLastPara="1" rIns="34275" wrap="square" tIns="34275">
            <a:noAutofit/>
          </a:bodyPr>
          <a:lstStyle/>
          <a:p>
            <a:pPr indent="0" lvl="0" marL="0" rtl="0" algn="ctr">
              <a:spcBef>
                <a:spcPts val="0"/>
              </a:spcBef>
              <a:spcAft>
                <a:spcPts val="0"/>
              </a:spcAft>
              <a:buClr>
                <a:srgbClr val="000000"/>
              </a:buClr>
              <a:buSzPts val="1100"/>
              <a:buFont typeface="Arial"/>
              <a:buNone/>
            </a:pPr>
            <a:r>
              <a:t/>
            </a:r>
            <a:endParaRPr>
              <a:solidFill>
                <a:srgbClr val="FFFFFF"/>
              </a:solidFill>
            </a:endParaRPr>
          </a:p>
        </p:txBody>
      </p:sp>
      <p:sp>
        <p:nvSpPr>
          <p:cNvPr id="58" name="Google Shape;58;p7"/>
          <p:cNvSpPr txBox="1"/>
          <p:nvPr/>
        </p:nvSpPr>
        <p:spPr>
          <a:xfrm>
            <a:off x="11644872" y="6685750"/>
            <a:ext cx="804000" cy="488400"/>
          </a:xfrm>
          <a:prstGeom prst="rect">
            <a:avLst/>
          </a:prstGeom>
          <a:noFill/>
          <a:ln>
            <a:noFill/>
          </a:ln>
        </p:spPr>
        <p:txBody>
          <a:bodyPr anchorCtr="0" anchor="t" bIns="72000" lIns="0" spcFirstLastPara="1" rIns="288000" wrap="square" tIns="72000">
            <a:noAutofit/>
          </a:bodyPr>
          <a:lstStyle/>
          <a:p>
            <a:pPr indent="0" lvl="0" marL="0" marR="0" rtl="0" algn="l">
              <a:lnSpc>
                <a:spcPct val="120000"/>
              </a:lnSpc>
              <a:spcBef>
                <a:spcPts val="0"/>
              </a:spcBef>
              <a:spcAft>
                <a:spcPts val="0"/>
              </a:spcAft>
              <a:buNone/>
            </a:pPr>
            <a:r>
              <a:rPr b="1" i="0" lang="en-GB" sz="2600" u="none" cap="none" strike="noStrike">
                <a:solidFill>
                  <a:srgbClr val="FFFFFF"/>
                </a:solidFill>
                <a:latin typeface="DM Sans"/>
                <a:ea typeface="DM Sans"/>
                <a:cs typeface="DM Sans"/>
                <a:sym typeface="DM Sans"/>
              </a:rPr>
              <a:t>02</a:t>
            </a:r>
            <a:endParaRPr b="1" sz="3400">
              <a:solidFill>
                <a:srgbClr val="FFFFFF"/>
              </a:solidFill>
              <a:latin typeface="DM Sans"/>
              <a:ea typeface="DM Sans"/>
              <a:cs typeface="DM Sans"/>
              <a:sym typeface="DM Sans"/>
            </a:endParaRPr>
          </a:p>
        </p:txBody>
      </p:sp>
      <p:sp>
        <p:nvSpPr>
          <p:cNvPr id="59" name="Google Shape;59;p7"/>
          <p:cNvSpPr txBox="1"/>
          <p:nvPr/>
        </p:nvSpPr>
        <p:spPr>
          <a:xfrm>
            <a:off x="17106553" y="6685750"/>
            <a:ext cx="804000" cy="488400"/>
          </a:xfrm>
          <a:prstGeom prst="rect">
            <a:avLst/>
          </a:prstGeom>
          <a:noFill/>
          <a:ln>
            <a:noFill/>
          </a:ln>
        </p:spPr>
        <p:txBody>
          <a:bodyPr anchorCtr="0" anchor="t" bIns="72000" lIns="0" spcFirstLastPara="1" rIns="288000" wrap="square" tIns="72000">
            <a:noAutofit/>
          </a:bodyPr>
          <a:lstStyle/>
          <a:p>
            <a:pPr indent="0" lvl="0" marL="0" marR="0" rtl="0" algn="l">
              <a:lnSpc>
                <a:spcPct val="120000"/>
              </a:lnSpc>
              <a:spcBef>
                <a:spcPts val="0"/>
              </a:spcBef>
              <a:spcAft>
                <a:spcPts val="0"/>
              </a:spcAft>
              <a:buNone/>
            </a:pPr>
            <a:r>
              <a:rPr b="1" i="0" lang="en-GB" sz="2600" u="none" cap="none" strike="noStrike">
                <a:solidFill>
                  <a:srgbClr val="FFFFFF"/>
                </a:solidFill>
                <a:latin typeface="DM Sans"/>
                <a:ea typeface="DM Sans"/>
                <a:cs typeface="DM Sans"/>
                <a:sym typeface="DM Sans"/>
              </a:rPr>
              <a:t>03</a:t>
            </a:r>
            <a:endParaRPr b="1" sz="3400">
              <a:solidFill>
                <a:srgbClr val="FFFFFF"/>
              </a:solidFill>
              <a:latin typeface="DM Sans"/>
              <a:ea typeface="DM Sans"/>
              <a:cs typeface="DM Sans"/>
              <a:sym typeface="DM Sans"/>
            </a:endParaRPr>
          </a:p>
        </p:txBody>
      </p:sp>
      <p:sp>
        <p:nvSpPr>
          <p:cNvPr id="60" name="Google Shape;60;p7"/>
          <p:cNvSpPr txBox="1"/>
          <p:nvPr/>
        </p:nvSpPr>
        <p:spPr>
          <a:xfrm>
            <a:off x="6501374" y="6685750"/>
            <a:ext cx="745800" cy="488400"/>
          </a:xfrm>
          <a:prstGeom prst="rect">
            <a:avLst/>
          </a:prstGeom>
          <a:noFill/>
          <a:ln>
            <a:noFill/>
          </a:ln>
        </p:spPr>
        <p:txBody>
          <a:bodyPr anchorCtr="0" anchor="t" bIns="72000" lIns="0" spcFirstLastPara="1" rIns="288000" wrap="square" tIns="72000">
            <a:noAutofit/>
          </a:bodyPr>
          <a:lstStyle/>
          <a:p>
            <a:pPr indent="0" lvl="0" marL="0" marR="0" rtl="0" algn="l">
              <a:lnSpc>
                <a:spcPct val="120000"/>
              </a:lnSpc>
              <a:spcBef>
                <a:spcPts val="0"/>
              </a:spcBef>
              <a:spcAft>
                <a:spcPts val="0"/>
              </a:spcAft>
              <a:buNone/>
            </a:pPr>
            <a:r>
              <a:rPr b="1" i="0" lang="en-GB" sz="2600" u="none" cap="none" strike="noStrike">
                <a:solidFill>
                  <a:srgbClr val="FFFFFF"/>
                </a:solidFill>
                <a:latin typeface="DM Sans"/>
                <a:ea typeface="DM Sans"/>
                <a:cs typeface="DM Sans"/>
                <a:sym typeface="DM Sans"/>
              </a:rPr>
              <a:t>01</a:t>
            </a:r>
            <a:endParaRPr b="1" sz="3400">
              <a:solidFill>
                <a:srgbClr val="FFFFFF"/>
              </a:solidFill>
              <a:latin typeface="DM Sans"/>
              <a:ea typeface="DM Sans"/>
              <a:cs typeface="DM Sans"/>
              <a:sym typeface="DM Sans"/>
            </a:endParaRPr>
          </a:p>
        </p:txBody>
      </p:sp>
      <p:sp>
        <p:nvSpPr>
          <p:cNvPr id="61" name="Google Shape;61;p7"/>
          <p:cNvSpPr txBox="1"/>
          <p:nvPr>
            <p:ph idx="1" type="body"/>
          </p:nvPr>
        </p:nvSpPr>
        <p:spPr>
          <a:xfrm>
            <a:off x="6426000" y="7696800"/>
            <a:ext cx="4817100" cy="680400"/>
          </a:xfrm>
          <a:prstGeom prst="rect">
            <a:avLst/>
          </a:prstGeom>
        </p:spPr>
        <p:txBody>
          <a:bodyPr anchorCtr="0" anchor="t" bIns="0" lIns="0" spcFirstLastPara="1" rIns="0" wrap="square" tIns="0">
            <a:noAutofit/>
          </a:bodyPr>
          <a:lstStyle>
            <a:lvl1pPr indent="-228600" lvl="0" marL="457200" rtl="0">
              <a:lnSpc>
                <a:spcPct val="150000"/>
              </a:lnSpc>
              <a:spcBef>
                <a:spcPts val="1000"/>
              </a:spcBef>
              <a:spcAft>
                <a:spcPts val="0"/>
              </a:spcAft>
              <a:buSzPts val="2800"/>
              <a:buNone/>
              <a:defRPr b="1" sz="2800"/>
            </a:lvl1pPr>
            <a:lvl2pPr indent="-368300" lvl="1" marL="914400" rtl="0">
              <a:lnSpc>
                <a:spcPct val="115000"/>
              </a:lnSpc>
              <a:spcBef>
                <a:spcPts val="1000"/>
              </a:spcBef>
              <a:spcAft>
                <a:spcPts val="0"/>
              </a:spcAft>
              <a:buSzPts val="2200"/>
              <a:buChar char="–"/>
              <a:defRPr sz="2200"/>
            </a:lvl2pPr>
            <a:lvl3pPr indent="-381000" lvl="2" marL="1371600" rtl="0">
              <a:lnSpc>
                <a:spcPct val="115000"/>
              </a:lnSpc>
              <a:spcBef>
                <a:spcPts val="1000"/>
              </a:spcBef>
              <a:spcAft>
                <a:spcPts val="0"/>
              </a:spcAft>
              <a:buSzPts val="2400"/>
              <a:buChar char="–"/>
              <a:defRPr/>
            </a:lvl3pPr>
            <a:lvl4pPr indent="-381000" lvl="3" marL="1828800" rtl="0">
              <a:lnSpc>
                <a:spcPct val="115000"/>
              </a:lnSpc>
              <a:spcBef>
                <a:spcPts val="1000"/>
              </a:spcBef>
              <a:spcAft>
                <a:spcPts val="0"/>
              </a:spcAft>
              <a:buSzPts val="2400"/>
              <a:buChar char="–"/>
              <a:defRPr/>
            </a:lvl4pPr>
            <a:lvl5pPr indent="-381000" lvl="4" marL="2286000" rtl="0">
              <a:lnSpc>
                <a:spcPct val="115000"/>
              </a:lnSpc>
              <a:spcBef>
                <a:spcPts val="1000"/>
              </a:spcBef>
              <a:spcAft>
                <a:spcPts val="0"/>
              </a:spcAft>
              <a:buSzPts val="2400"/>
              <a:buChar char="–"/>
              <a:defRPr/>
            </a:lvl5pPr>
            <a:lvl6pPr indent="-381000" lvl="5" marL="2743200" rtl="0">
              <a:lnSpc>
                <a:spcPct val="115000"/>
              </a:lnSpc>
              <a:spcBef>
                <a:spcPts val="1000"/>
              </a:spcBef>
              <a:spcAft>
                <a:spcPts val="0"/>
              </a:spcAft>
              <a:buSzPts val="2400"/>
              <a:buChar char="–"/>
              <a:defRPr/>
            </a:lvl6pPr>
            <a:lvl7pPr indent="-381000" lvl="6" marL="3200400" rtl="0">
              <a:lnSpc>
                <a:spcPct val="115000"/>
              </a:lnSpc>
              <a:spcBef>
                <a:spcPts val="1000"/>
              </a:spcBef>
              <a:spcAft>
                <a:spcPts val="0"/>
              </a:spcAft>
              <a:buSzPts val="2400"/>
              <a:buChar char="–"/>
              <a:defRPr/>
            </a:lvl7pPr>
            <a:lvl8pPr indent="-381000" lvl="7" marL="3657600" rtl="0">
              <a:lnSpc>
                <a:spcPct val="115000"/>
              </a:lnSpc>
              <a:spcBef>
                <a:spcPts val="1000"/>
              </a:spcBef>
              <a:spcAft>
                <a:spcPts val="0"/>
              </a:spcAft>
              <a:buSzPts val="2400"/>
              <a:buChar char="–"/>
              <a:defRPr/>
            </a:lvl8pPr>
            <a:lvl9pPr indent="-381000" lvl="8" marL="4114800" rtl="0">
              <a:lnSpc>
                <a:spcPct val="115000"/>
              </a:lnSpc>
              <a:spcBef>
                <a:spcPts val="1000"/>
              </a:spcBef>
              <a:spcAft>
                <a:spcPts val="0"/>
              </a:spcAft>
              <a:buSzPts val="2400"/>
              <a:buChar char="–"/>
              <a:defRPr/>
            </a:lvl9pPr>
          </a:lstStyle>
          <a:p/>
        </p:txBody>
      </p:sp>
      <p:sp>
        <p:nvSpPr>
          <p:cNvPr id="62" name="Google Shape;62;p7"/>
          <p:cNvSpPr txBox="1"/>
          <p:nvPr>
            <p:ph idx="2" type="body"/>
          </p:nvPr>
        </p:nvSpPr>
        <p:spPr>
          <a:xfrm>
            <a:off x="11570400" y="7696800"/>
            <a:ext cx="4817100" cy="680400"/>
          </a:xfrm>
          <a:prstGeom prst="rect">
            <a:avLst/>
          </a:prstGeom>
        </p:spPr>
        <p:txBody>
          <a:bodyPr anchorCtr="0" anchor="t" bIns="0" lIns="0" spcFirstLastPara="1" rIns="0" wrap="square" tIns="0">
            <a:noAutofit/>
          </a:bodyPr>
          <a:lstStyle>
            <a:lvl1pPr indent="-228600" lvl="0" marL="457200" rtl="0">
              <a:lnSpc>
                <a:spcPct val="150000"/>
              </a:lnSpc>
              <a:spcBef>
                <a:spcPts val="1000"/>
              </a:spcBef>
              <a:spcAft>
                <a:spcPts val="0"/>
              </a:spcAft>
              <a:buSzPts val="2800"/>
              <a:buNone/>
              <a:defRPr b="1" sz="2800"/>
            </a:lvl1pPr>
            <a:lvl2pPr indent="-368300" lvl="1" marL="914400" rtl="0">
              <a:lnSpc>
                <a:spcPct val="115000"/>
              </a:lnSpc>
              <a:spcBef>
                <a:spcPts val="1000"/>
              </a:spcBef>
              <a:spcAft>
                <a:spcPts val="0"/>
              </a:spcAft>
              <a:buSzPts val="2200"/>
              <a:buChar char="–"/>
              <a:defRPr sz="2200"/>
            </a:lvl2pPr>
            <a:lvl3pPr indent="-381000" lvl="2" marL="1371600" rtl="0">
              <a:lnSpc>
                <a:spcPct val="115000"/>
              </a:lnSpc>
              <a:spcBef>
                <a:spcPts val="1000"/>
              </a:spcBef>
              <a:spcAft>
                <a:spcPts val="0"/>
              </a:spcAft>
              <a:buSzPts val="2400"/>
              <a:buChar char="–"/>
              <a:defRPr/>
            </a:lvl3pPr>
            <a:lvl4pPr indent="-381000" lvl="3" marL="1828800" rtl="0">
              <a:lnSpc>
                <a:spcPct val="115000"/>
              </a:lnSpc>
              <a:spcBef>
                <a:spcPts val="1000"/>
              </a:spcBef>
              <a:spcAft>
                <a:spcPts val="0"/>
              </a:spcAft>
              <a:buSzPts val="2400"/>
              <a:buChar char="–"/>
              <a:defRPr/>
            </a:lvl4pPr>
            <a:lvl5pPr indent="-381000" lvl="4" marL="2286000" rtl="0">
              <a:lnSpc>
                <a:spcPct val="115000"/>
              </a:lnSpc>
              <a:spcBef>
                <a:spcPts val="1000"/>
              </a:spcBef>
              <a:spcAft>
                <a:spcPts val="0"/>
              </a:spcAft>
              <a:buSzPts val="2400"/>
              <a:buChar char="–"/>
              <a:defRPr/>
            </a:lvl5pPr>
            <a:lvl6pPr indent="-381000" lvl="5" marL="2743200" rtl="0">
              <a:lnSpc>
                <a:spcPct val="115000"/>
              </a:lnSpc>
              <a:spcBef>
                <a:spcPts val="1000"/>
              </a:spcBef>
              <a:spcAft>
                <a:spcPts val="0"/>
              </a:spcAft>
              <a:buSzPts val="2400"/>
              <a:buChar char="–"/>
              <a:defRPr/>
            </a:lvl6pPr>
            <a:lvl7pPr indent="-381000" lvl="6" marL="3200400" rtl="0">
              <a:lnSpc>
                <a:spcPct val="115000"/>
              </a:lnSpc>
              <a:spcBef>
                <a:spcPts val="1000"/>
              </a:spcBef>
              <a:spcAft>
                <a:spcPts val="0"/>
              </a:spcAft>
              <a:buSzPts val="2400"/>
              <a:buChar char="–"/>
              <a:defRPr/>
            </a:lvl7pPr>
            <a:lvl8pPr indent="-381000" lvl="7" marL="3657600" rtl="0">
              <a:lnSpc>
                <a:spcPct val="115000"/>
              </a:lnSpc>
              <a:spcBef>
                <a:spcPts val="1000"/>
              </a:spcBef>
              <a:spcAft>
                <a:spcPts val="0"/>
              </a:spcAft>
              <a:buSzPts val="2400"/>
              <a:buChar char="–"/>
              <a:defRPr/>
            </a:lvl8pPr>
            <a:lvl9pPr indent="-381000" lvl="8" marL="4114800" rtl="0">
              <a:lnSpc>
                <a:spcPct val="115000"/>
              </a:lnSpc>
              <a:spcBef>
                <a:spcPts val="1000"/>
              </a:spcBef>
              <a:spcAft>
                <a:spcPts val="0"/>
              </a:spcAft>
              <a:buSzPts val="2400"/>
              <a:buChar char="–"/>
              <a:defRPr/>
            </a:lvl9pPr>
          </a:lstStyle>
          <a:p/>
        </p:txBody>
      </p:sp>
      <p:sp>
        <p:nvSpPr>
          <p:cNvPr id="63" name="Google Shape;63;p7"/>
          <p:cNvSpPr txBox="1"/>
          <p:nvPr>
            <p:ph idx="3" type="body"/>
          </p:nvPr>
        </p:nvSpPr>
        <p:spPr>
          <a:xfrm>
            <a:off x="17074800" y="7696800"/>
            <a:ext cx="4817100" cy="680400"/>
          </a:xfrm>
          <a:prstGeom prst="rect">
            <a:avLst/>
          </a:prstGeom>
        </p:spPr>
        <p:txBody>
          <a:bodyPr anchorCtr="0" anchor="t" bIns="0" lIns="0" spcFirstLastPara="1" rIns="0" wrap="square" tIns="0">
            <a:noAutofit/>
          </a:bodyPr>
          <a:lstStyle>
            <a:lvl1pPr indent="-228600" lvl="0" marL="457200" rtl="0">
              <a:lnSpc>
                <a:spcPct val="150000"/>
              </a:lnSpc>
              <a:spcBef>
                <a:spcPts val="1000"/>
              </a:spcBef>
              <a:spcAft>
                <a:spcPts val="0"/>
              </a:spcAft>
              <a:buSzPts val="2800"/>
              <a:buNone/>
              <a:defRPr b="1" sz="2800"/>
            </a:lvl1pPr>
            <a:lvl2pPr indent="-368300" lvl="1" marL="914400" rtl="0">
              <a:lnSpc>
                <a:spcPct val="115000"/>
              </a:lnSpc>
              <a:spcBef>
                <a:spcPts val="1000"/>
              </a:spcBef>
              <a:spcAft>
                <a:spcPts val="0"/>
              </a:spcAft>
              <a:buSzPts val="2200"/>
              <a:buChar char="–"/>
              <a:defRPr sz="2200"/>
            </a:lvl2pPr>
            <a:lvl3pPr indent="-381000" lvl="2" marL="1371600" rtl="0">
              <a:lnSpc>
                <a:spcPct val="115000"/>
              </a:lnSpc>
              <a:spcBef>
                <a:spcPts val="1000"/>
              </a:spcBef>
              <a:spcAft>
                <a:spcPts val="0"/>
              </a:spcAft>
              <a:buSzPts val="2400"/>
              <a:buChar char="–"/>
              <a:defRPr/>
            </a:lvl3pPr>
            <a:lvl4pPr indent="-381000" lvl="3" marL="1828800" rtl="0">
              <a:lnSpc>
                <a:spcPct val="115000"/>
              </a:lnSpc>
              <a:spcBef>
                <a:spcPts val="1000"/>
              </a:spcBef>
              <a:spcAft>
                <a:spcPts val="0"/>
              </a:spcAft>
              <a:buSzPts val="2400"/>
              <a:buChar char="–"/>
              <a:defRPr/>
            </a:lvl4pPr>
            <a:lvl5pPr indent="-381000" lvl="4" marL="2286000" rtl="0">
              <a:lnSpc>
                <a:spcPct val="115000"/>
              </a:lnSpc>
              <a:spcBef>
                <a:spcPts val="1000"/>
              </a:spcBef>
              <a:spcAft>
                <a:spcPts val="0"/>
              </a:spcAft>
              <a:buSzPts val="2400"/>
              <a:buChar char="–"/>
              <a:defRPr/>
            </a:lvl5pPr>
            <a:lvl6pPr indent="-381000" lvl="5" marL="2743200" rtl="0">
              <a:lnSpc>
                <a:spcPct val="115000"/>
              </a:lnSpc>
              <a:spcBef>
                <a:spcPts val="1000"/>
              </a:spcBef>
              <a:spcAft>
                <a:spcPts val="0"/>
              </a:spcAft>
              <a:buSzPts val="2400"/>
              <a:buChar char="–"/>
              <a:defRPr/>
            </a:lvl6pPr>
            <a:lvl7pPr indent="-381000" lvl="6" marL="3200400" rtl="0">
              <a:lnSpc>
                <a:spcPct val="115000"/>
              </a:lnSpc>
              <a:spcBef>
                <a:spcPts val="1000"/>
              </a:spcBef>
              <a:spcAft>
                <a:spcPts val="0"/>
              </a:spcAft>
              <a:buSzPts val="2400"/>
              <a:buChar char="–"/>
              <a:defRPr/>
            </a:lvl7pPr>
            <a:lvl8pPr indent="-381000" lvl="7" marL="3657600" rtl="0">
              <a:lnSpc>
                <a:spcPct val="115000"/>
              </a:lnSpc>
              <a:spcBef>
                <a:spcPts val="1000"/>
              </a:spcBef>
              <a:spcAft>
                <a:spcPts val="0"/>
              </a:spcAft>
              <a:buSzPts val="2400"/>
              <a:buChar char="–"/>
              <a:defRPr/>
            </a:lvl8pPr>
            <a:lvl9pPr indent="-381000" lvl="8" marL="4114800" rtl="0">
              <a:lnSpc>
                <a:spcPct val="115000"/>
              </a:lnSpc>
              <a:spcBef>
                <a:spcPts val="1000"/>
              </a:spcBef>
              <a:spcAft>
                <a:spcPts val="0"/>
              </a:spcAft>
              <a:buSzPts val="2400"/>
              <a:buChar char="–"/>
              <a:defRPr/>
            </a:lvl9pPr>
          </a:lstStyle>
          <a:p/>
        </p:txBody>
      </p:sp>
      <p:sp>
        <p:nvSpPr>
          <p:cNvPr id="64" name="Google Shape;64;p7"/>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65" name="Google Shape;65;p7"/>
          <p:cNvSpPr txBox="1"/>
          <p:nvPr>
            <p:ph idx="4" type="body"/>
          </p:nvPr>
        </p:nvSpPr>
        <p:spPr>
          <a:xfrm>
            <a:off x="6425175" y="8452150"/>
            <a:ext cx="4817100" cy="913800"/>
          </a:xfrm>
          <a:prstGeom prst="rect">
            <a:avLst/>
          </a:prstGeom>
        </p:spPr>
        <p:txBody>
          <a:bodyPr anchorCtr="0" anchor="t" bIns="0" lIns="0" spcFirstLastPara="1" rIns="0" wrap="square" tIns="0">
            <a:noAutofit/>
          </a:bodyPr>
          <a:lstStyle>
            <a:lvl1pPr indent="-228600" lvl="0" marL="457200" rtl="0">
              <a:lnSpc>
                <a:spcPct val="150000"/>
              </a:lnSpc>
              <a:spcBef>
                <a:spcPts val="1000"/>
              </a:spcBef>
              <a:spcAft>
                <a:spcPts val="0"/>
              </a:spcAft>
              <a:buSzPts val="2200"/>
              <a:buNone/>
              <a:defRPr sz="2200"/>
            </a:lvl1pPr>
            <a:lvl2pPr indent="-368300" lvl="1" marL="914400" rtl="0">
              <a:lnSpc>
                <a:spcPct val="115000"/>
              </a:lnSpc>
              <a:spcBef>
                <a:spcPts val="1000"/>
              </a:spcBef>
              <a:spcAft>
                <a:spcPts val="0"/>
              </a:spcAft>
              <a:buSzPts val="2200"/>
              <a:buChar char="–"/>
              <a:defRPr sz="2200"/>
            </a:lvl2pPr>
            <a:lvl3pPr indent="-368300" lvl="2" marL="1371600" rtl="0">
              <a:lnSpc>
                <a:spcPct val="115000"/>
              </a:lnSpc>
              <a:spcBef>
                <a:spcPts val="1000"/>
              </a:spcBef>
              <a:spcAft>
                <a:spcPts val="0"/>
              </a:spcAft>
              <a:buSzPts val="2200"/>
              <a:buChar char="–"/>
              <a:defRPr sz="2200"/>
            </a:lvl3pPr>
            <a:lvl4pPr indent="-368300" lvl="3" marL="1828800" rtl="0">
              <a:lnSpc>
                <a:spcPct val="115000"/>
              </a:lnSpc>
              <a:spcBef>
                <a:spcPts val="1000"/>
              </a:spcBef>
              <a:spcAft>
                <a:spcPts val="0"/>
              </a:spcAft>
              <a:buSzPts val="2200"/>
              <a:buChar char="–"/>
              <a:defRPr sz="2200"/>
            </a:lvl4pPr>
            <a:lvl5pPr indent="-368300" lvl="4" marL="2286000" rtl="0">
              <a:lnSpc>
                <a:spcPct val="115000"/>
              </a:lnSpc>
              <a:spcBef>
                <a:spcPts val="1000"/>
              </a:spcBef>
              <a:spcAft>
                <a:spcPts val="0"/>
              </a:spcAft>
              <a:buSzPts val="2200"/>
              <a:buChar char="–"/>
              <a:defRPr sz="2200"/>
            </a:lvl5pPr>
            <a:lvl6pPr indent="-368300" lvl="5" marL="2743200" rtl="0">
              <a:lnSpc>
                <a:spcPct val="115000"/>
              </a:lnSpc>
              <a:spcBef>
                <a:spcPts val="1000"/>
              </a:spcBef>
              <a:spcAft>
                <a:spcPts val="0"/>
              </a:spcAft>
              <a:buSzPts val="2200"/>
              <a:buFont typeface="DM Sans"/>
              <a:buChar char="–"/>
              <a:defRPr sz="2200"/>
            </a:lvl6pPr>
            <a:lvl7pPr indent="-368300" lvl="6" marL="3200400" rtl="0">
              <a:lnSpc>
                <a:spcPct val="115000"/>
              </a:lnSpc>
              <a:spcBef>
                <a:spcPts val="1000"/>
              </a:spcBef>
              <a:spcAft>
                <a:spcPts val="0"/>
              </a:spcAft>
              <a:buSzPts val="2200"/>
              <a:buFont typeface="DM Sans"/>
              <a:buChar char="–"/>
              <a:defRPr sz="2200"/>
            </a:lvl7pPr>
            <a:lvl8pPr indent="-368300" lvl="7" marL="3657600" rtl="0">
              <a:lnSpc>
                <a:spcPct val="115000"/>
              </a:lnSpc>
              <a:spcBef>
                <a:spcPts val="1000"/>
              </a:spcBef>
              <a:spcAft>
                <a:spcPts val="0"/>
              </a:spcAft>
              <a:buSzPts val="2200"/>
              <a:buFont typeface="DM Sans"/>
              <a:buChar char="–"/>
              <a:defRPr sz="2200"/>
            </a:lvl8pPr>
            <a:lvl9pPr indent="-368300" lvl="8" marL="4114800" rtl="0">
              <a:lnSpc>
                <a:spcPct val="115000"/>
              </a:lnSpc>
              <a:spcBef>
                <a:spcPts val="1000"/>
              </a:spcBef>
              <a:spcAft>
                <a:spcPts val="0"/>
              </a:spcAft>
              <a:buSzPts val="2200"/>
              <a:buFont typeface="DM Sans"/>
              <a:buChar char="–"/>
              <a:defRPr sz="2200"/>
            </a:lvl9pPr>
          </a:lstStyle>
          <a:p/>
        </p:txBody>
      </p:sp>
      <p:sp>
        <p:nvSpPr>
          <p:cNvPr id="66" name="Google Shape;66;p7"/>
          <p:cNvSpPr txBox="1"/>
          <p:nvPr>
            <p:ph idx="5" type="body"/>
          </p:nvPr>
        </p:nvSpPr>
        <p:spPr>
          <a:xfrm>
            <a:off x="11569575" y="8452150"/>
            <a:ext cx="4817100" cy="913800"/>
          </a:xfrm>
          <a:prstGeom prst="rect">
            <a:avLst/>
          </a:prstGeom>
        </p:spPr>
        <p:txBody>
          <a:bodyPr anchorCtr="0" anchor="t" bIns="0" lIns="0" spcFirstLastPara="1" rIns="0" wrap="square" tIns="0">
            <a:noAutofit/>
          </a:bodyPr>
          <a:lstStyle>
            <a:lvl1pPr indent="-228600" lvl="0" marL="457200" rtl="0">
              <a:lnSpc>
                <a:spcPct val="150000"/>
              </a:lnSpc>
              <a:spcBef>
                <a:spcPts val="1000"/>
              </a:spcBef>
              <a:spcAft>
                <a:spcPts val="0"/>
              </a:spcAft>
              <a:buSzPts val="2200"/>
              <a:buNone/>
              <a:defRPr sz="2200"/>
            </a:lvl1pPr>
            <a:lvl2pPr indent="-368300" lvl="1" marL="914400" rtl="0">
              <a:lnSpc>
                <a:spcPct val="115000"/>
              </a:lnSpc>
              <a:spcBef>
                <a:spcPts val="1000"/>
              </a:spcBef>
              <a:spcAft>
                <a:spcPts val="0"/>
              </a:spcAft>
              <a:buSzPts val="2200"/>
              <a:buChar char="–"/>
              <a:defRPr sz="2200"/>
            </a:lvl2pPr>
            <a:lvl3pPr indent="-368300" lvl="2" marL="1371600" rtl="0">
              <a:lnSpc>
                <a:spcPct val="115000"/>
              </a:lnSpc>
              <a:spcBef>
                <a:spcPts val="1000"/>
              </a:spcBef>
              <a:spcAft>
                <a:spcPts val="0"/>
              </a:spcAft>
              <a:buSzPts val="2200"/>
              <a:buChar char="–"/>
              <a:defRPr sz="2200"/>
            </a:lvl3pPr>
            <a:lvl4pPr indent="-368300" lvl="3" marL="1828800" rtl="0">
              <a:lnSpc>
                <a:spcPct val="115000"/>
              </a:lnSpc>
              <a:spcBef>
                <a:spcPts val="1000"/>
              </a:spcBef>
              <a:spcAft>
                <a:spcPts val="0"/>
              </a:spcAft>
              <a:buSzPts val="2200"/>
              <a:buChar char="–"/>
              <a:defRPr sz="2200"/>
            </a:lvl4pPr>
            <a:lvl5pPr indent="-368300" lvl="4" marL="2286000" rtl="0">
              <a:lnSpc>
                <a:spcPct val="115000"/>
              </a:lnSpc>
              <a:spcBef>
                <a:spcPts val="1000"/>
              </a:spcBef>
              <a:spcAft>
                <a:spcPts val="0"/>
              </a:spcAft>
              <a:buSzPts val="2200"/>
              <a:buChar char="–"/>
              <a:defRPr sz="2200"/>
            </a:lvl5pPr>
            <a:lvl6pPr indent="-368300" lvl="5" marL="2743200" rtl="0">
              <a:lnSpc>
                <a:spcPct val="115000"/>
              </a:lnSpc>
              <a:spcBef>
                <a:spcPts val="1000"/>
              </a:spcBef>
              <a:spcAft>
                <a:spcPts val="0"/>
              </a:spcAft>
              <a:buSzPts val="2200"/>
              <a:buFont typeface="DM Sans"/>
              <a:buChar char="–"/>
              <a:defRPr sz="2200"/>
            </a:lvl6pPr>
            <a:lvl7pPr indent="-368300" lvl="6" marL="3200400" rtl="0">
              <a:lnSpc>
                <a:spcPct val="115000"/>
              </a:lnSpc>
              <a:spcBef>
                <a:spcPts val="1000"/>
              </a:spcBef>
              <a:spcAft>
                <a:spcPts val="0"/>
              </a:spcAft>
              <a:buSzPts val="2200"/>
              <a:buFont typeface="DM Sans"/>
              <a:buChar char="–"/>
              <a:defRPr sz="2200"/>
            </a:lvl7pPr>
            <a:lvl8pPr indent="-368300" lvl="7" marL="3657600" rtl="0">
              <a:lnSpc>
                <a:spcPct val="115000"/>
              </a:lnSpc>
              <a:spcBef>
                <a:spcPts val="1000"/>
              </a:spcBef>
              <a:spcAft>
                <a:spcPts val="0"/>
              </a:spcAft>
              <a:buSzPts val="2200"/>
              <a:buFont typeface="DM Sans"/>
              <a:buChar char="–"/>
              <a:defRPr sz="2200"/>
            </a:lvl8pPr>
            <a:lvl9pPr indent="-368300" lvl="8" marL="4114800" rtl="0">
              <a:lnSpc>
                <a:spcPct val="115000"/>
              </a:lnSpc>
              <a:spcBef>
                <a:spcPts val="1000"/>
              </a:spcBef>
              <a:spcAft>
                <a:spcPts val="0"/>
              </a:spcAft>
              <a:buSzPts val="2200"/>
              <a:buFont typeface="DM Sans"/>
              <a:buChar char="–"/>
              <a:defRPr sz="2200"/>
            </a:lvl9pPr>
          </a:lstStyle>
          <a:p/>
        </p:txBody>
      </p:sp>
      <p:sp>
        <p:nvSpPr>
          <p:cNvPr id="67" name="Google Shape;67;p7"/>
          <p:cNvSpPr txBox="1"/>
          <p:nvPr>
            <p:ph idx="6" type="body"/>
          </p:nvPr>
        </p:nvSpPr>
        <p:spPr>
          <a:xfrm>
            <a:off x="17073975" y="8452150"/>
            <a:ext cx="4817100" cy="913800"/>
          </a:xfrm>
          <a:prstGeom prst="rect">
            <a:avLst/>
          </a:prstGeom>
        </p:spPr>
        <p:txBody>
          <a:bodyPr anchorCtr="0" anchor="t" bIns="0" lIns="0" spcFirstLastPara="1" rIns="0" wrap="square" tIns="0">
            <a:noAutofit/>
          </a:bodyPr>
          <a:lstStyle>
            <a:lvl1pPr indent="-228600" lvl="0" marL="457200" rtl="0">
              <a:lnSpc>
                <a:spcPct val="150000"/>
              </a:lnSpc>
              <a:spcBef>
                <a:spcPts val="1000"/>
              </a:spcBef>
              <a:spcAft>
                <a:spcPts val="0"/>
              </a:spcAft>
              <a:buSzPts val="2200"/>
              <a:buNone/>
              <a:defRPr sz="2200"/>
            </a:lvl1pPr>
            <a:lvl2pPr indent="-368300" lvl="1" marL="914400" rtl="0">
              <a:lnSpc>
                <a:spcPct val="115000"/>
              </a:lnSpc>
              <a:spcBef>
                <a:spcPts val="1000"/>
              </a:spcBef>
              <a:spcAft>
                <a:spcPts val="0"/>
              </a:spcAft>
              <a:buSzPts val="2200"/>
              <a:buChar char="–"/>
              <a:defRPr sz="2200"/>
            </a:lvl2pPr>
            <a:lvl3pPr indent="-368300" lvl="2" marL="1371600" rtl="0">
              <a:lnSpc>
                <a:spcPct val="115000"/>
              </a:lnSpc>
              <a:spcBef>
                <a:spcPts val="1000"/>
              </a:spcBef>
              <a:spcAft>
                <a:spcPts val="0"/>
              </a:spcAft>
              <a:buSzPts val="2200"/>
              <a:buChar char="–"/>
              <a:defRPr sz="2200"/>
            </a:lvl3pPr>
            <a:lvl4pPr indent="-368300" lvl="3" marL="1828800" rtl="0">
              <a:lnSpc>
                <a:spcPct val="115000"/>
              </a:lnSpc>
              <a:spcBef>
                <a:spcPts val="1000"/>
              </a:spcBef>
              <a:spcAft>
                <a:spcPts val="0"/>
              </a:spcAft>
              <a:buSzPts val="2200"/>
              <a:buChar char="–"/>
              <a:defRPr sz="2200"/>
            </a:lvl4pPr>
            <a:lvl5pPr indent="-368300" lvl="4" marL="2286000" rtl="0">
              <a:lnSpc>
                <a:spcPct val="115000"/>
              </a:lnSpc>
              <a:spcBef>
                <a:spcPts val="1000"/>
              </a:spcBef>
              <a:spcAft>
                <a:spcPts val="0"/>
              </a:spcAft>
              <a:buSzPts val="2200"/>
              <a:buChar char="–"/>
              <a:defRPr sz="2200"/>
            </a:lvl5pPr>
            <a:lvl6pPr indent="-368300" lvl="5" marL="2743200" rtl="0">
              <a:lnSpc>
                <a:spcPct val="115000"/>
              </a:lnSpc>
              <a:spcBef>
                <a:spcPts val="1000"/>
              </a:spcBef>
              <a:spcAft>
                <a:spcPts val="0"/>
              </a:spcAft>
              <a:buSzPts val="2200"/>
              <a:buFont typeface="DM Sans"/>
              <a:buChar char="–"/>
              <a:defRPr sz="2200"/>
            </a:lvl6pPr>
            <a:lvl7pPr indent="-368300" lvl="6" marL="3200400" rtl="0">
              <a:lnSpc>
                <a:spcPct val="115000"/>
              </a:lnSpc>
              <a:spcBef>
                <a:spcPts val="1000"/>
              </a:spcBef>
              <a:spcAft>
                <a:spcPts val="0"/>
              </a:spcAft>
              <a:buSzPts val="2200"/>
              <a:buFont typeface="DM Sans"/>
              <a:buChar char="–"/>
              <a:defRPr sz="2200"/>
            </a:lvl7pPr>
            <a:lvl8pPr indent="-368300" lvl="7" marL="3657600" rtl="0">
              <a:lnSpc>
                <a:spcPct val="115000"/>
              </a:lnSpc>
              <a:spcBef>
                <a:spcPts val="1000"/>
              </a:spcBef>
              <a:spcAft>
                <a:spcPts val="0"/>
              </a:spcAft>
              <a:buSzPts val="2200"/>
              <a:buFont typeface="DM Sans"/>
              <a:buChar char="–"/>
              <a:defRPr sz="2200"/>
            </a:lvl8pPr>
            <a:lvl9pPr indent="-368300" lvl="8" marL="4114800" rtl="0">
              <a:lnSpc>
                <a:spcPct val="115000"/>
              </a:lnSpc>
              <a:spcBef>
                <a:spcPts val="1000"/>
              </a:spcBef>
              <a:spcAft>
                <a:spcPts val="0"/>
              </a:spcAft>
              <a:buSzPts val="2200"/>
              <a:buFont typeface="DM Sans"/>
              <a:buChar char="–"/>
              <a:defRPr sz="2200"/>
            </a:lvl9pPr>
          </a:lstStyle>
          <a:p/>
        </p:txBody>
      </p:sp>
      <p:sp>
        <p:nvSpPr>
          <p:cNvPr id="68" name="Google Shape;68;p7"/>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69" name="Google Shape;69;p7"/>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70" name="Google Shape;70;p7"/>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
        <p:nvSpPr>
          <p:cNvPr id="71" name="Google Shape;71;p7"/>
          <p:cNvSpPr txBox="1"/>
          <p:nvPr>
            <p:ph type="title"/>
          </p:nvPr>
        </p:nvSpPr>
        <p:spPr>
          <a:xfrm>
            <a:off x="944426" y="2527775"/>
            <a:ext cx="19170000" cy="21585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1000"/>
              <a:buNone/>
              <a:defRPr sz="11000">
                <a:solidFill>
                  <a:schemeClr val="dk1"/>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p:txBody>
      </p:sp>
    </p:spTree>
  </p:cSld>
  <p:clrMapOvr>
    <a:masterClrMapping/>
  </p:clrMapOvr>
  <p:extLst>
    <p:ext uri="{DCECCB84-F9BA-43D5-87BE-67443E8EF086}">
      <p15:sldGuideLst>
        <p15:guide id="1" pos="597">
          <p15:clr>
            <a:srgbClr val="E46962"/>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26_Custom Layout_1">
    <p:spTree>
      <p:nvGrpSpPr>
        <p:cNvPr id="435" name="Shape 435"/>
        <p:cNvGrpSpPr/>
        <p:nvPr/>
      </p:nvGrpSpPr>
      <p:grpSpPr>
        <a:xfrm>
          <a:off x="0" y="0"/>
          <a:ext cx="0" cy="0"/>
          <a:chOff x="0" y="0"/>
          <a:chExt cx="0" cy="0"/>
        </a:xfrm>
      </p:grpSpPr>
      <p:sp>
        <p:nvSpPr>
          <p:cNvPr id="436" name="Google Shape;436;p61"/>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ort title with graphic ">
  <p:cSld name="36_Custom Layout">
    <p:spTree>
      <p:nvGrpSpPr>
        <p:cNvPr id="437" name="Shape 437"/>
        <p:cNvGrpSpPr/>
        <p:nvPr/>
      </p:nvGrpSpPr>
      <p:grpSpPr>
        <a:xfrm>
          <a:off x="0" y="0"/>
          <a:ext cx="0" cy="0"/>
          <a:chOff x="0" y="0"/>
          <a:chExt cx="0" cy="0"/>
        </a:xfrm>
      </p:grpSpPr>
      <p:sp>
        <p:nvSpPr>
          <p:cNvPr id="438" name="Google Shape;438;p62"/>
          <p:cNvSpPr txBox="1"/>
          <p:nvPr>
            <p:ph type="title"/>
          </p:nvPr>
        </p:nvSpPr>
        <p:spPr>
          <a:xfrm>
            <a:off x="947750" y="1770075"/>
            <a:ext cx="7624800" cy="2503200"/>
          </a:xfrm>
          <a:prstGeom prst="rect">
            <a:avLst/>
          </a:prstGeom>
          <a:noFill/>
          <a:ln>
            <a:noFill/>
          </a:ln>
        </p:spPr>
        <p:txBody>
          <a:bodyPr anchorCtr="0" anchor="t" bIns="0" lIns="0" spcFirstLastPara="1" rIns="0" wrap="square" tIns="384000">
            <a:noAutofit/>
          </a:bodyPr>
          <a:lstStyle>
            <a:lvl1pPr lvl="0" rtl="0" algn="l">
              <a:lnSpc>
                <a:spcPct val="80000"/>
              </a:lnSpc>
              <a:spcBef>
                <a:spcPts val="0"/>
              </a:spcBef>
              <a:spcAft>
                <a:spcPts val="0"/>
              </a:spcAft>
              <a:buClr>
                <a:schemeClr val="dk1"/>
              </a:buClr>
              <a:buSzPts val="3600"/>
              <a:buNone/>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439" name="Google Shape;439;p62"/>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440" name="Google Shape;440;p62"/>
          <p:cNvSpPr txBox="1"/>
          <p:nvPr>
            <p:ph idx="1" type="subTitle"/>
          </p:nvPr>
        </p:nvSpPr>
        <p:spPr>
          <a:xfrm>
            <a:off x="947750" y="6692225"/>
            <a:ext cx="6525900" cy="1055400"/>
          </a:xfrm>
          <a:prstGeom prst="rect">
            <a:avLst/>
          </a:prstGeom>
        </p:spPr>
        <p:txBody>
          <a:bodyPr anchorCtr="0" anchor="t" bIns="0" lIns="0" spcFirstLastPara="1" rIns="0" wrap="square" tIns="0">
            <a:noAutofit/>
          </a:bodyPr>
          <a:lstStyle>
            <a:lvl1pPr lvl="0" rtl="0">
              <a:spcBef>
                <a:spcPts val="1000"/>
              </a:spcBef>
              <a:spcAft>
                <a:spcPts val="0"/>
              </a:spcAft>
              <a:buSzPts val="3200"/>
              <a:buNone/>
              <a:defRPr sz="32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441" name="Google Shape;441;p62"/>
          <p:cNvSpPr txBox="1"/>
          <p:nvPr>
            <p:ph idx="2" type="body"/>
          </p:nvPr>
        </p:nvSpPr>
        <p:spPr>
          <a:xfrm>
            <a:off x="947750" y="7369775"/>
            <a:ext cx="6525900" cy="3139500"/>
          </a:xfrm>
          <a:prstGeom prst="rect">
            <a:avLst/>
          </a:prstGeom>
        </p:spPr>
        <p:txBody>
          <a:bodyPr anchorCtr="0" anchor="t" bIns="0" lIns="0" spcFirstLastPara="1" rIns="0" wrap="square" tIns="0">
            <a:noAutofit/>
          </a:bodyPr>
          <a:lstStyle>
            <a:lvl1pPr indent="-228600" lvl="0" marL="457200" rtl="0">
              <a:spcBef>
                <a:spcPts val="1000"/>
              </a:spcBef>
              <a:spcAft>
                <a:spcPts val="0"/>
              </a:spcAft>
              <a:buSzPts val="2000"/>
              <a:buNone/>
              <a:defRPr sz="2000"/>
            </a:lvl1pPr>
            <a:lvl2pPr indent="-381000" lvl="1" marL="914400" rtl="0">
              <a:spcBef>
                <a:spcPts val="1000"/>
              </a:spcBef>
              <a:spcAft>
                <a:spcPts val="0"/>
              </a:spcAft>
              <a:buSzPts val="2400"/>
              <a:buChar char="–"/>
              <a:defRPr/>
            </a:lvl2pPr>
            <a:lvl3pPr indent="-381000" lvl="2" marL="1371600" rtl="0">
              <a:spcBef>
                <a:spcPts val="1000"/>
              </a:spcBef>
              <a:spcAft>
                <a:spcPts val="0"/>
              </a:spcAft>
              <a:buSzPts val="2400"/>
              <a:buChar char="–"/>
              <a:defRPr/>
            </a:lvl3pPr>
            <a:lvl4pPr indent="-381000" lvl="3" marL="1828800" rtl="0">
              <a:spcBef>
                <a:spcPts val="1000"/>
              </a:spcBef>
              <a:spcAft>
                <a:spcPts val="0"/>
              </a:spcAft>
              <a:buSzPts val="2400"/>
              <a:buChar char="–"/>
              <a:defRPr/>
            </a:lvl4pPr>
            <a:lvl5pPr indent="-381000" lvl="4" marL="2286000" rtl="0">
              <a:spcBef>
                <a:spcPts val="1000"/>
              </a:spcBef>
              <a:spcAft>
                <a:spcPts val="0"/>
              </a:spcAft>
              <a:buSzPts val="2400"/>
              <a:buChar char="–"/>
              <a:defRPr/>
            </a:lvl5pPr>
            <a:lvl6pPr indent="-381000" lvl="5" marL="2743200" rtl="0">
              <a:spcBef>
                <a:spcPts val="1000"/>
              </a:spcBef>
              <a:spcAft>
                <a:spcPts val="0"/>
              </a:spcAft>
              <a:buSzPts val="2400"/>
              <a:buChar char="–"/>
              <a:defRPr/>
            </a:lvl6pPr>
            <a:lvl7pPr indent="-381000" lvl="6" marL="3200400" rtl="0">
              <a:spcBef>
                <a:spcPts val="1000"/>
              </a:spcBef>
              <a:spcAft>
                <a:spcPts val="0"/>
              </a:spcAft>
              <a:buSzPts val="2400"/>
              <a:buChar char="–"/>
              <a:defRPr/>
            </a:lvl7pPr>
            <a:lvl8pPr indent="-381000" lvl="7" marL="3657600" rtl="0">
              <a:spcBef>
                <a:spcPts val="1000"/>
              </a:spcBef>
              <a:spcAft>
                <a:spcPts val="0"/>
              </a:spcAft>
              <a:buSzPts val="2400"/>
              <a:buChar char="–"/>
              <a:defRPr/>
            </a:lvl8pPr>
            <a:lvl9pPr indent="-381000" lvl="8" marL="4114800" rtl="0">
              <a:spcBef>
                <a:spcPts val="1000"/>
              </a:spcBef>
              <a:spcAft>
                <a:spcPts val="0"/>
              </a:spcAft>
              <a:buSzPts val="2400"/>
              <a:buChar char="–"/>
              <a:defRPr/>
            </a:lvl9pPr>
          </a:lstStyle>
          <a:p/>
        </p:txBody>
      </p:sp>
      <p:sp>
        <p:nvSpPr>
          <p:cNvPr id="442" name="Google Shape;442;p62"/>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with text to the right, graphic below">
  <p:cSld name="CUSTOM_7">
    <p:spTree>
      <p:nvGrpSpPr>
        <p:cNvPr id="443" name="Shape 443"/>
        <p:cNvGrpSpPr/>
        <p:nvPr/>
      </p:nvGrpSpPr>
      <p:grpSpPr>
        <a:xfrm>
          <a:off x="0" y="0"/>
          <a:ext cx="0" cy="0"/>
          <a:chOff x="0" y="0"/>
          <a:chExt cx="0" cy="0"/>
        </a:xfrm>
      </p:grpSpPr>
      <p:sp>
        <p:nvSpPr>
          <p:cNvPr id="444" name="Google Shape;444;p63"/>
          <p:cNvSpPr txBox="1"/>
          <p:nvPr>
            <p:ph type="title"/>
          </p:nvPr>
        </p:nvSpPr>
        <p:spPr>
          <a:xfrm>
            <a:off x="947750" y="1770075"/>
            <a:ext cx="7624800" cy="2503200"/>
          </a:xfrm>
          <a:prstGeom prst="rect">
            <a:avLst/>
          </a:prstGeom>
          <a:noFill/>
          <a:ln>
            <a:noFill/>
          </a:ln>
        </p:spPr>
        <p:txBody>
          <a:bodyPr anchorCtr="0" anchor="t" bIns="0" lIns="0" spcFirstLastPara="1" rIns="0" wrap="square" tIns="384000">
            <a:noAutofit/>
          </a:bodyPr>
          <a:lstStyle>
            <a:lvl1pPr lvl="0" rtl="0" algn="l">
              <a:lnSpc>
                <a:spcPct val="80000"/>
              </a:lnSpc>
              <a:spcBef>
                <a:spcPts val="0"/>
              </a:spcBef>
              <a:spcAft>
                <a:spcPts val="0"/>
              </a:spcAft>
              <a:buClr>
                <a:schemeClr val="dk1"/>
              </a:buClr>
              <a:buSzPts val="3600"/>
              <a:buNone/>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445" name="Google Shape;445;p63"/>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446" name="Google Shape;446;p63"/>
          <p:cNvSpPr txBox="1"/>
          <p:nvPr>
            <p:ph idx="1" type="body"/>
          </p:nvPr>
        </p:nvSpPr>
        <p:spPr>
          <a:xfrm>
            <a:off x="10671275" y="2300300"/>
            <a:ext cx="11393400" cy="3139500"/>
          </a:xfrm>
          <a:prstGeom prst="rect">
            <a:avLst/>
          </a:prstGeom>
        </p:spPr>
        <p:txBody>
          <a:bodyPr anchorCtr="0" anchor="t" bIns="0" lIns="0" spcFirstLastPara="1" rIns="0" wrap="square" tIns="0">
            <a:noAutofit/>
          </a:bodyPr>
          <a:lstStyle>
            <a:lvl1pPr indent="-228600" lvl="0" marL="457200" rtl="0">
              <a:spcBef>
                <a:spcPts val="1000"/>
              </a:spcBef>
              <a:spcAft>
                <a:spcPts val="0"/>
              </a:spcAft>
              <a:buSzPts val="2000"/>
              <a:buNone/>
              <a:defRPr sz="2000"/>
            </a:lvl1pPr>
            <a:lvl2pPr indent="-381000" lvl="1" marL="914400" rtl="0">
              <a:spcBef>
                <a:spcPts val="1000"/>
              </a:spcBef>
              <a:spcAft>
                <a:spcPts val="0"/>
              </a:spcAft>
              <a:buSzPts val="2400"/>
              <a:buChar char="–"/>
              <a:defRPr/>
            </a:lvl2pPr>
            <a:lvl3pPr indent="-381000" lvl="2" marL="1371600" rtl="0">
              <a:spcBef>
                <a:spcPts val="1000"/>
              </a:spcBef>
              <a:spcAft>
                <a:spcPts val="0"/>
              </a:spcAft>
              <a:buSzPts val="2400"/>
              <a:buChar char="–"/>
              <a:defRPr/>
            </a:lvl3pPr>
            <a:lvl4pPr indent="-381000" lvl="3" marL="1828800" rtl="0">
              <a:spcBef>
                <a:spcPts val="1000"/>
              </a:spcBef>
              <a:spcAft>
                <a:spcPts val="0"/>
              </a:spcAft>
              <a:buSzPts val="2400"/>
              <a:buChar char="–"/>
              <a:defRPr/>
            </a:lvl4pPr>
            <a:lvl5pPr indent="-381000" lvl="4" marL="2286000" rtl="0">
              <a:spcBef>
                <a:spcPts val="1000"/>
              </a:spcBef>
              <a:spcAft>
                <a:spcPts val="0"/>
              </a:spcAft>
              <a:buSzPts val="2400"/>
              <a:buChar char="–"/>
              <a:defRPr/>
            </a:lvl5pPr>
            <a:lvl6pPr indent="-381000" lvl="5" marL="2743200" rtl="0">
              <a:spcBef>
                <a:spcPts val="1000"/>
              </a:spcBef>
              <a:spcAft>
                <a:spcPts val="0"/>
              </a:spcAft>
              <a:buSzPts val="2400"/>
              <a:buChar char="–"/>
              <a:defRPr/>
            </a:lvl6pPr>
            <a:lvl7pPr indent="-381000" lvl="6" marL="3200400" rtl="0">
              <a:spcBef>
                <a:spcPts val="1000"/>
              </a:spcBef>
              <a:spcAft>
                <a:spcPts val="0"/>
              </a:spcAft>
              <a:buSzPts val="2400"/>
              <a:buChar char="–"/>
              <a:defRPr/>
            </a:lvl7pPr>
            <a:lvl8pPr indent="-381000" lvl="7" marL="3657600" rtl="0">
              <a:spcBef>
                <a:spcPts val="1000"/>
              </a:spcBef>
              <a:spcAft>
                <a:spcPts val="0"/>
              </a:spcAft>
              <a:buSzPts val="2400"/>
              <a:buChar char="–"/>
              <a:defRPr/>
            </a:lvl8pPr>
            <a:lvl9pPr indent="-381000" lvl="8" marL="4114800" rtl="0">
              <a:spcBef>
                <a:spcPts val="1000"/>
              </a:spcBef>
              <a:spcAft>
                <a:spcPts val="0"/>
              </a:spcAft>
              <a:buSzPts val="2400"/>
              <a:buChar char="–"/>
              <a:defRPr/>
            </a:lvl9pPr>
          </a:lstStyle>
          <a:p/>
        </p:txBody>
      </p:sp>
      <p:sp>
        <p:nvSpPr>
          <p:cNvPr id="447" name="Google Shape;447;p63"/>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Graphic ">
  <p:cSld name="3_Custom Layout_1">
    <p:spTree>
      <p:nvGrpSpPr>
        <p:cNvPr id="448" name="Shape 448"/>
        <p:cNvGrpSpPr/>
        <p:nvPr/>
      </p:nvGrpSpPr>
      <p:grpSpPr>
        <a:xfrm>
          <a:off x="0" y="0"/>
          <a:ext cx="0" cy="0"/>
          <a:chOff x="0" y="0"/>
          <a:chExt cx="0" cy="0"/>
        </a:xfrm>
      </p:grpSpPr>
      <p:sp>
        <p:nvSpPr>
          <p:cNvPr id="449" name="Google Shape;449;p64"/>
          <p:cNvSpPr txBox="1"/>
          <p:nvPr>
            <p:ph type="title"/>
          </p:nvPr>
        </p:nvSpPr>
        <p:spPr>
          <a:xfrm>
            <a:off x="947749" y="1963300"/>
            <a:ext cx="6684900" cy="2539800"/>
          </a:xfrm>
          <a:prstGeom prst="rect">
            <a:avLst/>
          </a:prstGeom>
          <a:noFill/>
          <a:ln>
            <a:noFill/>
          </a:ln>
        </p:spPr>
        <p:txBody>
          <a:bodyPr anchorCtr="0" anchor="t" bIns="0" lIns="0" spcFirstLastPara="1" rIns="0" wrap="square" tIns="384000">
            <a:noAutofit/>
          </a:bodyPr>
          <a:lstStyle>
            <a:lvl1pPr lvl="0" rtl="0" algn="l">
              <a:lnSpc>
                <a:spcPct val="80000"/>
              </a:lnSpc>
              <a:spcBef>
                <a:spcPts val="0"/>
              </a:spcBef>
              <a:spcAft>
                <a:spcPts val="0"/>
              </a:spcAft>
              <a:buClr>
                <a:schemeClr val="dk1"/>
              </a:buClr>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50" name="Google Shape;450;p64"/>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451" name="Google Shape;451;p64"/>
          <p:cNvSpPr txBox="1"/>
          <p:nvPr>
            <p:ph idx="1" type="body"/>
          </p:nvPr>
        </p:nvSpPr>
        <p:spPr>
          <a:xfrm>
            <a:off x="10671275" y="6807500"/>
            <a:ext cx="11393400" cy="3139500"/>
          </a:xfrm>
          <a:prstGeom prst="rect">
            <a:avLst/>
          </a:prstGeom>
        </p:spPr>
        <p:txBody>
          <a:bodyPr anchorCtr="0" anchor="t" bIns="0" lIns="0" spcFirstLastPara="1" rIns="0" wrap="square" tIns="0">
            <a:noAutofit/>
          </a:bodyPr>
          <a:lstStyle>
            <a:lvl1pPr indent="-228600" lvl="0" marL="457200" rtl="0">
              <a:spcBef>
                <a:spcPts val="1000"/>
              </a:spcBef>
              <a:spcAft>
                <a:spcPts val="0"/>
              </a:spcAft>
              <a:buSzPts val="3200"/>
              <a:buNone/>
              <a:defRPr sz="3200"/>
            </a:lvl1pPr>
            <a:lvl2pPr indent="-431800" lvl="1" marL="914400" rtl="0">
              <a:spcBef>
                <a:spcPts val="1000"/>
              </a:spcBef>
              <a:spcAft>
                <a:spcPts val="0"/>
              </a:spcAft>
              <a:buSzPts val="3200"/>
              <a:buChar char="–"/>
              <a:defRPr sz="3200"/>
            </a:lvl2pPr>
            <a:lvl3pPr indent="-431800" lvl="2" marL="1371600" rtl="0">
              <a:spcBef>
                <a:spcPts val="1000"/>
              </a:spcBef>
              <a:spcAft>
                <a:spcPts val="0"/>
              </a:spcAft>
              <a:buSzPts val="3200"/>
              <a:buChar char="–"/>
              <a:defRPr sz="3200"/>
            </a:lvl3pPr>
            <a:lvl4pPr indent="-431800" lvl="3" marL="1828800" rtl="0">
              <a:spcBef>
                <a:spcPts val="1000"/>
              </a:spcBef>
              <a:spcAft>
                <a:spcPts val="0"/>
              </a:spcAft>
              <a:buSzPts val="3200"/>
              <a:buChar char="–"/>
              <a:defRPr sz="3200"/>
            </a:lvl4pPr>
            <a:lvl5pPr indent="-431800" lvl="4" marL="2286000" rtl="0">
              <a:spcBef>
                <a:spcPts val="1000"/>
              </a:spcBef>
              <a:spcAft>
                <a:spcPts val="0"/>
              </a:spcAft>
              <a:buSzPts val="3200"/>
              <a:buChar char="–"/>
              <a:defRPr sz="3200"/>
            </a:lvl5pPr>
            <a:lvl6pPr indent="-431800" lvl="5" marL="2743200" rtl="0">
              <a:spcBef>
                <a:spcPts val="1000"/>
              </a:spcBef>
              <a:spcAft>
                <a:spcPts val="0"/>
              </a:spcAft>
              <a:buSzPts val="3200"/>
              <a:buChar char="–"/>
              <a:defRPr sz="3200"/>
            </a:lvl6pPr>
            <a:lvl7pPr indent="-431800" lvl="6" marL="3200400" rtl="0">
              <a:spcBef>
                <a:spcPts val="1000"/>
              </a:spcBef>
              <a:spcAft>
                <a:spcPts val="0"/>
              </a:spcAft>
              <a:buSzPts val="3200"/>
              <a:buChar char="–"/>
              <a:defRPr sz="3200"/>
            </a:lvl7pPr>
            <a:lvl8pPr indent="-431800" lvl="7" marL="3657600" rtl="0">
              <a:spcBef>
                <a:spcPts val="1000"/>
              </a:spcBef>
              <a:spcAft>
                <a:spcPts val="0"/>
              </a:spcAft>
              <a:buSzPts val="3200"/>
              <a:buChar char="–"/>
              <a:defRPr sz="3200"/>
            </a:lvl8pPr>
            <a:lvl9pPr indent="-431800" lvl="8" marL="4114800" rtl="0">
              <a:spcBef>
                <a:spcPts val="1000"/>
              </a:spcBef>
              <a:spcAft>
                <a:spcPts val="0"/>
              </a:spcAft>
              <a:buSzPts val="3200"/>
              <a:buChar char="–"/>
              <a:defRPr sz="3200"/>
            </a:lvl9pPr>
          </a:lstStyle>
          <a:p/>
        </p:txBody>
      </p:sp>
      <p:sp>
        <p:nvSpPr>
          <p:cNvPr id="452" name="Google Shape;452;p64"/>
          <p:cNvSpPr/>
          <p:nvPr/>
        </p:nvSpPr>
        <p:spPr>
          <a:xfrm>
            <a:off x="10671275" y="2445600"/>
            <a:ext cx="4015800" cy="2857500"/>
          </a:xfrm>
          <a:prstGeom prst="rect">
            <a:avLst/>
          </a:prstGeom>
          <a:solidFill>
            <a:srgbClr val="F7F7F7"/>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latin typeface="DM Sans"/>
                <a:ea typeface="DM Sans"/>
                <a:cs typeface="DM Sans"/>
                <a:sym typeface="DM Sans"/>
              </a:rPr>
              <a:t>Place illustration here</a:t>
            </a:r>
            <a:endParaRPr sz="1700">
              <a:latin typeface="DM Sans"/>
              <a:ea typeface="DM Sans"/>
              <a:cs typeface="DM Sans"/>
              <a:sym typeface="DM Sans"/>
            </a:endParaRPr>
          </a:p>
        </p:txBody>
      </p:sp>
      <p:sp>
        <p:nvSpPr>
          <p:cNvPr id="453" name="Google Shape;453;p64"/>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Image">
  <p:cSld name="2_Custom Layout_1_2">
    <p:spTree>
      <p:nvGrpSpPr>
        <p:cNvPr id="454" name="Shape 454"/>
        <p:cNvGrpSpPr/>
        <p:nvPr/>
      </p:nvGrpSpPr>
      <p:grpSpPr>
        <a:xfrm>
          <a:off x="0" y="0"/>
          <a:ext cx="0" cy="0"/>
          <a:chOff x="0" y="0"/>
          <a:chExt cx="0" cy="0"/>
        </a:xfrm>
      </p:grpSpPr>
      <p:sp>
        <p:nvSpPr>
          <p:cNvPr id="455" name="Google Shape;455;p65"/>
          <p:cNvSpPr txBox="1"/>
          <p:nvPr>
            <p:ph type="title"/>
          </p:nvPr>
        </p:nvSpPr>
        <p:spPr>
          <a:xfrm>
            <a:off x="10134600" y="1893404"/>
            <a:ext cx="12228600" cy="2499600"/>
          </a:xfrm>
          <a:prstGeom prst="rect">
            <a:avLst/>
          </a:prstGeom>
          <a:noFill/>
          <a:ln>
            <a:noFill/>
          </a:ln>
        </p:spPr>
        <p:txBody>
          <a:bodyPr anchorCtr="0" anchor="t" bIns="0" lIns="0" spcFirstLastPara="1" rIns="0" wrap="square" tIns="384000">
            <a:noAutofit/>
          </a:bodyPr>
          <a:lstStyle>
            <a:lvl1pPr lvl="0" rtl="0" algn="l">
              <a:lnSpc>
                <a:spcPct val="80000"/>
              </a:lnSpc>
              <a:spcBef>
                <a:spcPts val="0"/>
              </a:spcBef>
              <a:spcAft>
                <a:spcPts val="0"/>
              </a:spcAft>
              <a:buClr>
                <a:schemeClr val="dk1"/>
              </a:buClr>
              <a:buSzPts val="3600"/>
              <a:buNone/>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456" name="Google Shape;456;p65"/>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Line Title, Subheads, Text and Image">
  <p:cSld name="3 Line Title, Subheads, Text and Image">
    <p:bg>
      <p:bgPr>
        <a:solidFill>
          <a:schemeClr val="lt1"/>
        </a:solidFill>
      </p:bgPr>
    </p:bg>
    <p:spTree>
      <p:nvGrpSpPr>
        <p:cNvPr id="457" name="Shape 457"/>
        <p:cNvGrpSpPr/>
        <p:nvPr/>
      </p:nvGrpSpPr>
      <p:grpSpPr>
        <a:xfrm>
          <a:off x="0" y="0"/>
          <a:ext cx="0" cy="0"/>
          <a:chOff x="0" y="0"/>
          <a:chExt cx="0" cy="0"/>
        </a:xfrm>
      </p:grpSpPr>
      <p:sp>
        <p:nvSpPr>
          <p:cNvPr id="458" name="Google Shape;458;p66"/>
          <p:cNvSpPr txBox="1"/>
          <p:nvPr>
            <p:ph type="title"/>
          </p:nvPr>
        </p:nvSpPr>
        <p:spPr>
          <a:xfrm>
            <a:off x="795338" y="1481704"/>
            <a:ext cx="9876000" cy="33855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dk1"/>
              </a:buClr>
              <a:buSzPts val="7200"/>
              <a:buFont typeface="DM Serif Display"/>
              <a:buNone/>
              <a:defRPr>
                <a:solidFill>
                  <a:schemeClr val="dk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459" name="Google Shape;459;p66"/>
          <p:cNvSpPr txBox="1"/>
          <p:nvPr>
            <p:ph idx="1" type="body"/>
          </p:nvPr>
        </p:nvSpPr>
        <p:spPr>
          <a:xfrm>
            <a:off x="791774" y="5715000"/>
            <a:ext cx="9879300" cy="6519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4500"/>
              </a:spcBef>
              <a:spcAft>
                <a:spcPts val="0"/>
              </a:spcAft>
              <a:buClr>
                <a:schemeClr val="dk1"/>
              </a:buClr>
              <a:buSzPts val="2900"/>
              <a:buFont typeface="DM Sans"/>
              <a:buNone/>
              <a:defRPr b="1" sz="2900"/>
            </a:lvl1pPr>
            <a:lvl2pPr indent="-228600" lvl="1" marL="914400" rtl="0">
              <a:lnSpc>
                <a:spcPct val="115000"/>
              </a:lnSpc>
              <a:spcBef>
                <a:spcPts val="0"/>
              </a:spcBef>
              <a:spcAft>
                <a:spcPts val="0"/>
              </a:spcAft>
              <a:buClr>
                <a:schemeClr val="dk1"/>
              </a:buClr>
              <a:buSzPts val="2900"/>
              <a:buFont typeface="DM Sans"/>
              <a:buNone/>
              <a:defRPr sz="2900"/>
            </a:lvl2pPr>
            <a:lvl3pPr indent="-412750" lvl="2" marL="1371600" rtl="0" algn="l">
              <a:lnSpc>
                <a:spcPct val="115000"/>
              </a:lnSpc>
              <a:spcBef>
                <a:spcPts val="1100"/>
              </a:spcBef>
              <a:spcAft>
                <a:spcPts val="0"/>
              </a:spcAft>
              <a:buClr>
                <a:schemeClr val="dk1"/>
              </a:buClr>
              <a:buSzPts val="2900"/>
              <a:buChar char="–"/>
              <a:defRPr sz="2900"/>
            </a:lvl3pPr>
            <a:lvl4pPr indent="-412750" lvl="3" marL="1828800" rtl="0" algn="l">
              <a:lnSpc>
                <a:spcPct val="115000"/>
              </a:lnSpc>
              <a:spcBef>
                <a:spcPts val="1100"/>
              </a:spcBef>
              <a:spcAft>
                <a:spcPts val="0"/>
              </a:spcAft>
              <a:buClr>
                <a:schemeClr val="dk1"/>
              </a:buClr>
              <a:buSzPts val="2900"/>
              <a:buChar char="–"/>
              <a:defRPr sz="2900"/>
            </a:lvl4pPr>
            <a:lvl5pPr indent="-412750" lvl="4" marL="2286000" rtl="0" algn="l">
              <a:lnSpc>
                <a:spcPct val="115000"/>
              </a:lnSpc>
              <a:spcBef>
                <a:spcPts val="1100"/>
              </a:spcBef>
              <a:spcAft>
                <a:spcPts val="0"/>
              </a:spcAft>
              <a:buClr>
                <a:schemeClr val="dk1"/>
              </a:buClr>
              <a:buSzPts val="2900"/>
              <a:buChar char="–"/>
              <a:defRPr sz="2900"/>
            </a:lvl5pPr>
            <a:lvl6pPr indent="-349250" lvl="5" marL="2743200" rtl="0" algn="l">
              <a:lnSpc>
                <a:spcPct val="90000"/>
              </a:lnSpc>
              <a:spcBef>
                <a:spcPts val="1100"/>
              </a:spcBef>
              <a:spcAft>
                <a:spcPts val="0"/>
              </a:spcAft>
              <a:buClr>
                <a:schemeClr val="dk1"/>
              </a:buClr>
              <a:buSzPts val="1900"/>
              <a:buChar char="–"/>
              <a:defRPr/>
            </a:lvl6pPr>
            <a:lvl7pPr indent="-349250" lvl="6" marL="3200400" rtl="0" algn="l">
              <a:lnSpc>
                <a:spcPct val="90000"/>
              </a:lnSpc>
              <a:spcBef>
                <a:spcPts val="1100"/>
              </a:spcBef>
              <a:spcAft>
                <a:spcPts val="0"/>
              </a:spcAft>
              <a:buClr>
                <a:schemeClr val="dk1"/>
              </a:buClr>
              <a:buSzPts val="1900"/>
              <a:buChar char="–"/>
              <a:defRPr/>
            </a:lvl7pPr>
            <a:lvl8pPr indent="-349250" lvl="7" marL="3657600" rtl="0" algn="l">
              <a:lnSpc>
                <a:spcPct val="90000"/>
              </a:lnSpc>
              <a:spcBef>
                <a:spcPts val="1100"/>
              </a:spcBef>
              <a:spcAft>
                <a:spcPts val="0"/>
              </a:spcAft>
              <a:buClr>
                <a:schemeClr val="dk1"/>
              </a:buClr>
              <a:buSzPts val="1900"/>
              <a:buChar char="–"/>
              <a:defRPr/>
            </a:lvl8pPr>
            <a:lvl9pPr indent="-349250" lvl="8" marL="4114800" rtl="0" algn="l">
              <a:lnSpc>
                <a:spcPct val="90000"/>
              </a:lnSpc>
              <a:spcBef>
                <a:spcPts val="1100"/>
              </a:spcBef>
              <a:spcAft>
                <a:spcPts val="0"/>
              </a:spcAft>
              <a:buClr>
                <a:schemeClr val="dk1"/>
              </a:buClr>
              <a:buSzPts val="1900"/>
              <a:buChar char="–"/>
              <a:defRPr/>
            </a:lvl9pPr>
          </a:lstStyle>
          <a:p/>
        </p:txBody>
      </p:sp>
      <p:sp>
        <p:nvSpPr>
          <p:cNvPr id="460" name="Google Shape;460;p66"/>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900">
                <a:solidFill>
                  <a:srgbClr val="BFBFBF"/>
                </a:solidFill>
                <a:latin typeface="DM Sans"/>
                <a:ea typeface="DM Sans"/>
                <a:cs typeface="DM Sans"/>
                <a:sym typeface="DM Sans"/>
              </a:defRPr>
            </a:lvl1pPr>
            <a:lvl2pPr lvl="1" rtl="0" algn="r">
              <a:buNone/>
              <a:defRPr sz="1900">
                <a:solidFill>
                  <a:srgbClr val="BFBFBF"/>
                </a:solidFill>
                <a:latin typeface="DM Sans"/>
                <a:ea typeface="DM Sans"/>
                <a:cs typeface="DM Sans"/>
                <a:sym typeface="DM Sans"/>
              </a:defRPr>
            </a:lvl2pPr>
            <a:lvl3pPr lvl="2" rtl="0" algn="r">
              <a:buNone/>
              <a:defRPr sz="1900">
                <a:solidFill>
                  <a:srgbClr val="BFBFBF"/>
                </a:solidFill>
                <a:latin typeface="DM Sans"/>
                <a:ea typeface="DM Sans"/>
                <a:cs typeface="DM Sans"/>
                <a:sym typeface="DM Sans"/>
              </a:defRPr>
            </a:lvl3pPr>
            <a:lvl4pPr lvl="3" rtl="0" algn="r">
              <a:buNone/>
              <a:defRPr sz="1900">
                <a:solidFill>
                  <a:srgbClr val="BFBFBF"/>
                </a:solidFill>
                <a:latin typeface="DM Sans"/>
                <a:ea typeface="DM Sans"/>
                <a:cs typeface="DM Sans"/>
                <a:sym typeface="DM Sans"/>
              </a:defRPr>
            </a:lvl4pPr>
            <a:lvl5pPr lvl="4" rtl="0" algn="r">
              <a:buNone/>
              <a:defRPr sz="1900">
                <a:solidFill>
                  <a:srgbClr val="BFBFBF"/>
                </a:solidFill>
                <a:latin typeface="DM Sans"/>
                <a:ea typeface="DM Sans"/>
                <a:cs typeface="DM Sans"/>
                <a:sym typeface="DM Sans"/>
              </a:defRPr>
            </a:lvl5pPr>
            <a:lvl6pPr lvl="5" rtl="0" algn="r">
              <a:buNone/>
              <a:defRPr sz="1900">
                <a:solidFill>
                  <a:srgbClr val="BFBFBF"/>
                </a:solidFill>
                <a:latin typeface="DM Sans"/>
                <a:ea typeface="DM Sans"/>
                <a:cs typeface="DM Sans"/>
                <a:sym typeface="DM Sans"/>
              </a:defRPr>
            </a:lvl6pPr>
            <a:lvl7pPr lvl="6" rtl="0" algn="r">
              <a:buNone/>
              <a:defRPr sz="1900">
                <a:solidFill>
                  <a:srgbClr val="BFBFBF"/>
                </a:solidFill>
                <a:latin typeface="DM Sans"/>
                <a:ea typeface="DM Sans"/>
                <a:cs typeface="DM Sans"/>
                <a:sym typeface="DM Sans"/>
              </a:defRPr>
            </a:lvl7pPr>
            <a:lvl8pPr lvl="7" rtl="0" algn="r">
              <a:buNone/>
              <a:defRPr sz="1900">
                <a:solidFill>
                  <a:srgbClr val="BFBFBF"/>
                </a:solidFill>
                <a:latin typeface="DM Sans"/>
                <a:ea typeface="DM Sans"/>
                <a:cs typeface="DM Sans"/>
                <a:sym typeface="DM Sans"/>
              </a:defRPr>
            </a:lvl8pPr>
            <a:lvl9pPr lvl="8" rtl="0" algn="r">
              <a:buNone/>
              <a:defRPr sz="19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
        <p:nvSpPr>
          <p:cNvPr id="461" name="Google Shape;461;p66"/>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or 3 L:ine Text Purple 2">
  <p:cSld name="CUSTOM_5">
    <p:bg>
      <p:bgPr>
        <a:solidFill>
          <a:schemeClr val="accent1"/>
        </a:solidFill>
      </p:bgPr>
    </p:bg>
    <p:spTree>
      <p:nvGrpSpPr>
        <p:cNvPr id="462" name="Shape 462"/>
        <p:cNvGrpSpPr/>
        <p:nvPr/>
      </p:nvGrpSpPr>
      <p:grpSpPr>
        <a:xfrm>
          <a:off x="0" y="0"/>
          <a:ext cx="0" cy="0"/>
          <a:chOff x="0" y="0"/>
          <a:chExt cx="0" cy="0"/>
        </a:xfrm>
      </p:grpSpPr>
      <p:sp>
        <p:nvSpPr>
          <p:cNvPr id="463" name="Google Shape;463;p67"/>
          <p:cNvSpPr txBox="1"/>
          <p:nvPr>
            <p:ph type="title"/>
          </p:nvPr>
        </p:nvSpPr>
        <p:spPr>
          <a:xfrm>
            <a:off x="795338" y="2052193"/>
            <a:ext cx="22029600" cy="10123800"/>
          </a:xfrm>
          <a:prstGeom prst="rect">
            <a:avLst/>
          </a:prstGeom>
          <a:noFill/>
          <a:ln>
            <a:noFill/>
          </a:ln>
        </p:spPr>
        <p:txBody>
          <a:bodyPr anchorCtr="0" anchor="t" bIns="0" lIns="0" spcFirstLastPara="1" rIns="0" wrap="square" tIns="0">
            <a:noAutofit/>
          </a:bodyPr>
          <a:lstStyle>
            <a:lvl1pPr lvl="0" rtl="0" algn="l">
              <a:lnSpc>
                <a:spcPct val="92000"/>
              </a:lnSpc>
              <a:spcBef>
                <a:spcPts val="0"/>
              </a:spcBef>
              <a:spcAft>
                <a:spcPts val="0"/>
              </a:spcAft>
              <a:buClr>
                <a:schemeClr val="lt1"/>
              </a:buClr>
              <a:buSzPts val="19500"/>
              <a:buFont typeface="DM Serif Display"/>
              <a:buNone/>
              <a:defRPr sz="19500">
                <a:solidFill>
                  <a:schemeClr val="lt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464" name="Google Shape;464;p67"/>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Line Title, 3 Col Subhead and Text  1">
  <p:cSld name="3 Line Title, 3 Col Subhead and Text _2">
    <p:bg>
      <p:bgPr>
        <a:solidFill>
          <a:schemeClr val="lt1"/>
        </a:solidFill>
      </p:bgPr>
    </p:bg>
    <p:spTree>
      <p:nvGrpSpPr>
        <p:cNvPr id="465" name="Shape 465"/>
        <p:cNvGrpSpPr/>
        <p:nvPr/>
      </p:nvGrpSpPr>
      <p:grpSpPr>
        <a:xfrm>
          <a:off x="0" y="0"/>
          <a:ext cx="0" cy="0"/>
          <a:chOff x="0" y="0"/>
          <a:chExt cx="0" cy="0"/>
        </a:xfrm>
      </p:grpSpPr>
      <p:sp>
        <p:nvSpPr>
          <p:cNvPr id="466" name="Google Shape;466;p68"/>
          <p:cNvSpPr txBox="1"/>
          <p:nvPr>
            <p:ph type="title"/>
          </p:nvPr>
        </p:nvSpPr>
        <p:spPr>
          <a:xfrm>
            <a:off x="795339" y="1481704"/>
            <a:ext cx="12914400" cy="34968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dk1"/>
              </a:buClr>
              <a:buSzPts val="7200"/>
              <a:buFont typeface="DM Serif Display"/>
              <a:buNone/>
              <a:defRPr>
                <a:solidFill>
                  <a:schemeClr val="dk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467" name="Google Shape;467;p68"/>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900">
                <a:solidFill>
                  <a:srgbClr val="BFBFBF"/>
                </a:solidFill>
                <a:latin typeface="DM Sans"/>
                <a:ea typeface="DM Sans"/>
                <a:cs typeface="DM Sans"/>
                <a:sym typeface="DM Sans"/>
              </a:defRPr>
            </a:lvl1pPr>
            <a:lvl2pPr lvl="1" rtl="0" algn="r">
              <a:buNone/>
              <a:defRPr sz="1900">
                <a:solidFill>
                  <a:srgbClr val="BFBFBF"/>
                </a:solidFill>
                <a:latin typeface="DM Sans"/>
                <a:ea typeface="DM Sans"/>
                <a:cs typeface="DM Sans"/>
                <a:sym typeface="DM Sans"/>
              </a:defRPr>
            </a:lvl2pPr>
            <a:lvl3pPr lvl="2" rtl="0" algn="r">
              <a:buNone/>
              <a:defRPr sz="1900">
                <a:solidFill>
                  <a:srgbClr val="BFBFBF"/>
                </a:solidFill>
                <a:latin typeface="DM Sans"/>
                <a:ea typeface="DM Sans"/>
                <a:cs typeface="DM Sans"/>
                <a:sym typeface="DM Sans"/>
              </a:defRPr>
            </a:lvl3pPr>
            <a:lvl4pPr lvl="3" rtl="0" algn="r">
              <a:buNone/>
              <a:defRPr sz="1900">
                <a:solidFill>
                  <a:srgbClr val="BFBFBF"/>
                </a:solidFill>
                <a:latin typeface="DM Sans"/>
                <a:ea typeface="DM Sans"/>
                <a:cs typeface="DM Sans"/>
                <a:sym typeface="DM Sans"/>
              </a:defRPr>
            </a:lvl4pPr>
            <a:lvl5pPr lvl="4" rtl="0" algn="r">
              <a:buNone/>
              <a:defRPr sz="1900">
                <a:solidFill>
                  <a:srgbClr val="BFBFBF"/>
                </a:solidFill>
                <a:latin typeface="DM Sans"/>
                <a:ea typeface="DM Sans"/>
                <a:cs typeface="DM Sans"/>
                <a:sym typeface="DM Sans"/>
              </a:defRPr>
            </a:lvl5pPr>
            <a:lvl6pPr lvl="5" rtl="0" algn="r">
              <a:buNone/>
              <a:defRPr sz="1900">
                <a:solidFill>
                  <a:srgbClr val="BFBFBF"/>
                </a:solidFill>
                <a:latin typeface="DM Sans"/>
                <a:ea typeface="DM Sans"/>
                <a:cs typeface="DM Sans"/>
                <a:sym typeface="DM Sans"/>
              </a:defRPr>
            </a:lvl6pPr>
            <a:lvl7pPr lvl="6" rtl="0" algn="r">
              <a:buNone/>
              <a:defRPr sz="1900">
                <a:solidFill>
                  <a:srgbClr val="BFBFBF"/>
                </a:solidFill>
                <a:latin typeface="DM Sans"/>
                <a:ea typeface="DM Sans"/>
                <a:cs typeface="DM Sans"/>
                <a:sym typeface="DM Sans"/>
              </a:defRPr>
            </a:lvl7pPr>
            <a:lvl8pPr lvl="7" rtl="0" algn="r">
              <a:buNone/>
              <a:defRPr sz="1900">
                <a:solidFill>
                  <a:srgbClr val="BFBFBF"/>
                </a:solidFill>
                <a:latin typeface="DM Sans"/>
                <a:ea typeface="DM Sans"/>
                <a:cs typeface="DM Sans"/>
                <a:sym typeface="DM Sans"/>
              </a:defRPr>
            </a:lvl8pPr>
            <a:lvl9pPr lvl="8" rtl="0" algn="r">
              <a:buNone/>
              <a:defRPr sz="19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6722">
          <p15:clr>
            <a:srgbClr val="FA7B17"/>
          </p15:clr>
        </p15:guide>
        <p15:guide id="2" orient="horz" pos="1633">
          <p15:clr>
            <a:srgbClr val="FA7B17"/>
          </p15:clr>
        </p15:guide>
        <p15:guide id="3" orient="horz" pos="7706">
          <p15:clr>
            <a:srgbClr val="FA7B17"/>
          </p15:clr>
        </p15:guide>
        <p15:guide id="4" pos="14856">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head, Text, Partners and Image">
  <p:cSld name="Title, Subhead, Text, Partners and Image_1">
    <p:bg>
      <p:bgPr>
        <a:solidFill>
          <a:schemeClr val="lt1"/>
        </a:solidFill>
      </p:bgPr>
    </p:bg>
    <p:spTree>
      <p:nvGrpSpPr>
        <p:cNvPr id="468" name="Shape 468"/>
        <p:cNvGrpSpPr/>
        <p:nvPr/>
      </p:nvGrpSpPr>
      <p:grpSpPr>
        <a:xfrm>
          <a:off x="0" y="0"/>
          <a:ext cx="0" cy="0"/>
          <a:chOff x="0" y="0"/>
          <a:chExt cx="0" cy="0"/>
        </a:xfrm>
      </p:grpSpPr>
      <p:sp>
        <p:nvSpPr>
          <p:cNvPr id="469" name="Google Shape;469;p69"/>
          <p:cNvSpPr txBox="1"/>
          <p:nvPr>
            <p:ph idx="1" type="body"/>
          </p:nvPr>
        </p:nvSpPr>
        <p:spPr>
          <a:xfrm>
            <a:off x="791774" y="4959625"/>
            <a:ext cx="12159900" cy="72168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2900"/>
              </a:spcBef>
              <a:spcAft>
                <a:spcPts val="0"/>
              </a:spcAft>
              <a:buClr>
                <a:schemeClr val="dk1"/>
              </a:buClr>
              <a:buSzPts val="2900"/>
              <a:buFont typeface="DM Sans"/>
              <a:buNone/>
              <a:defRPr b="0" sz="2900"/>
            </a:lvl1pPr>
            <a:lvl2pPr indent="-412750" lvl="1" marL="914400" rtl="0" algn="l">
              <a:lnSpc>
                <a:spcPct val="115000"/>
              </a:lnSpc>
              <a:spcBef>
                <a:spcPts val="1100"/>
              </a:spcBef>
              <a:spcAft>
                <a:spcPts val="0"/>
              </a:spcAft>
              <a:buClr>
                <a:schemeClr val="dk1"/>
              </a:buClr>
              <a:buSzPts val="2900"/>
              <a:buFont typeface="DM Sans"/>
              <a:buChar char="–"/>
              <a:defRPr sz="2900"/>
            </a:lvl2pPr>
            <a:lvl3pPr indent="-412750" lvl="2" marL="1371600" rtl="0" algn="l">
              <a:lnSpc>
                <a:spcPct val="115000"/>
              </a:lnSpc>
              <a:spcBef>
                <a:spcPts val="1100"/>
              </a:spcBef>
              <a:spcAft>
                <a:spcPts val="0"/>
              </a:spcAft>
              <a:buClr>
                <a:schemeClr val="dk1"/>
              </a:buClr>
              <a:buSzPts val="2900"/>
              <a:buChar char="–"/>
              <a:defRPr sz="2900"/>
            </a:lvl3pPr>
            <a:lvl4pPr indent="-412750" lvl="3" marL="1828800" rtl="0" algn="l">
              <a:lnSpc>
                <a:spcPct val="115000"/>
              </a:lnSpc>
              <a:spcBef>
                <a:spcPts val="1100"/>
              </a:spcBef>
              <a:spcAft>
                <a:spcPts val="0"/>
              </a:spcAft>
              <a:buClr>
                <a:schemeClr val="dk1"/>
              </a:buClr>
              <a:buSzPts val="2900"/>
              <a:buChar char="–"/>
              <a:defRPr sz="2900"/>
            </a:lvl4pPr>
            <a:lvl5pPr indent="-412750" lvl="4" marL="2286000" rtl="0" algn="l">
              <a:lnSpc>
                <a:spcPct val="115000"/>
              </a:lnSpc>
              <a:spcBef>
                <a:spcPts val="1100"/>
              </a:spcBef>
              <a:spcAft>
                <a:spcPts val="0"/>
              </a:spcAft>
              <a:buClr>
                <a:schemeClr val="dk1"/>
              </a:buClr>
              <a:buSzPts val="2900"/>
              <a:buChar char="–"/>
              <a:defRPr sz="2900"/>
            </a:lvl5pPr>
            <a:lvl6pPr indent="-349250" lvl="5" marL="2743200" rtl="0" algn="l">
              <a:lnSpc>
                <a:spcPct val="90000"/>
              </a:lnSpc>
              <a:spcBef>
                <a:spcPts val="1100"/>
              </a:spcBef>
              <a:spcAft>
                <a:spcPts val="0"/>
              </a:spcAft>
              <a:buClr>
                <a:schemeClr val="dk1"/>
              </a:buClr>
              <a:buSzPts val="1900"/>
              <a:buChar char="–"/>
              <a:defRPr/>
            </a:lvl6pPr>
            <a:lvl7pPr indent="-349250" lvl="6" marL="3200400" rtl="0" algn="l">
              <a:lnSpc>
                <a:spcPct val="90000"/>
              </a:lnSpc>
              <a:spcBef>
                <a:spcPts val="1100"/>
              </a:spcBef>
              <a:spcAft>
                <a:spcPts val="0"/>
              </a:spcAft>
              <a:buClr>
                <a:schemeClr val="dk1"/>
              </a:buClr>
              <a:buSzPts val="1900"/>
              <a:buChar char="–"/>
              <a:defRPr/>
            </a:lvl7pPr>
            <a:lvl8pPr indent="-349250" lvl="7" marL="3657600" rtl="0" algn="l">
              <a:lnSpc>
                <a:spcPct val="90000"/>
              </a:lnSpc>
              <a:spcBef>
                <a:spcPts val="1100"/>
              </a:spcBef>
              <a:spcAft>
                <a:spcPts val="0"/>
              </a:spcAft>
              <a:buClr>
                <a:schemeClr val="dk1"/>
              </a:buClr>
              <a:buSzPts val="1900"/>
              <a:buChar char="–"/>
              <a:defRPr/>
            </a:lvl8pPr>
            <a:lvl9pPr indent="-349250" lvl="8" marL="4114800" rtl="0" algn="l">
              <a:lnSpc>
                <a:spcPct val="90000"/>
              </a:lnSpc>
              <a:spcBef>
                <a:spcPts val="1100"/>
              </a:spcBef>
              <a:spcAft>
                <a:spcPts val="0"/>
              </a:spcAft>
              <a:buClr>
                <a:schemeClr val="dk1"/>
              </a:buClr>
              <a:buSzPts val="1900"/>
              <a:buChar char="–"/>
              <a:defRPr/>
            </a:lvl9pPr>
          </a:lstStyle>
          <a:p/>
        </p:txBody>
      </p:sp>
      <p:sp>
        <p:nvSpPr>
          <p:cNvPr id="470" name="Google Shape;470;p69"/>
          <p:cNvSpPr txBox="1"/>
          <p:nvPr>
            <p:ph idx="2" type="body"/>
          </p:nvPr>
        </p:nvSpPr>
        <p:spPr>
          <a:xfrm>
            <a:off x="791774" y="9922670"/>
            <a:ext cx="5321700" cy="387900"/>
          </a:xfrm>
          <a:prstGeom prst="rect">
            <a:avLst/>
          </a:prstGeom>
          <a:noFill/>
          <a:ln>
            <a:noFill/>
          </a:ln>
        </p:spPr>
        <p:txBody>
          <a:bodyPr anchorCtr="0" anchor="t" bIns="0" lIns="0" spcFirstLastPara="1" rIns="0" wrap="square" tIns="0">
            <a:noAutofit/>
          </a:bodyPr>
          <a:lstStyle>
            <a:lvl1pPr indent="-228600" lvl="0" marL="457200" rtl="0" algn="l">
              <a:lnSpc>
                <a:spcPct val="118000"/>
              </a:lnSpc>
              <a:spcBef>
                <a:spcPts val="1100"/>
              </a:spcBef>
              <a:spcAft>
                <a:spcPts val="0"/>
              </a:spcAft>
              <a:buClr>
                <a:schemeClr val="dk1"/>
              </a:buClr>
              <a:buSzPts val="1900"/>
              <a:buFont typeface="Space Mono"/>
              <a:buNone/>
              <a:defRPr sz="1900" cap="none">
                <a:latin typeface="Space Mono"/>
                <a:ea typeface="Space Mono"/>
                <a:cs typeface="Space Mono"/>
                <a:sym typeface="Space Mono"/>
              </a:defRPr>
            </a:lvl1pPr>
            <a:lvl2pPr indent="-349250" lvl="1" marL="914400" rtl="0" algn="l">
              <a:lnSpc>
                <a:spcPct val="118000"/>
              </a:lnSpc>
              <a:spcBef>
                <a:spcPts val="1100"/>
              </a:spcBef>
              <a:spcAft>
                <a:spcPts val="0"/>
              </a:spcAft>
              <a:buClr>
                <a:schemeClr val="dk1"/>
              </a:buClr>
              <a:buSzPts val="1900"/>
              <a:buChar char="–"/>
              <a:defRPr sz="1900">
                <a:latin typeface="Space Mono"/>
                <a:ea typeface="Space Mono"/>
                <a:cs typeface="Space Mono"/>
                <a:sym typeface="Space Mono"/>
              </a:defRPr>
            </a:lvl2pPr>
            <a:lvl3pPr indent="-349250" lvl="2" marL="1371600" rtl="0" algn="l">
              <a:lnSpc>
                <a:spcPct val="118000"/>
              </a:lnSpc>
              <a:spcBef>
                <a:spcPts val="1100"/>
              </a:spcBef>
              <a:spcAft>
                <a:spcPts val="0"/>
              </a:spcAft>
              <a:buClr>
                <a:schemeClr val="dk1"/>
              </a:buClr>
              <a:buSzPts val="1900"/>
              <a:buChar char="–"/>
              <a:defRPr sz="1900">
                <a:latin typeface="Space Mono"/>
                <a:ea typeface="Space Mono"/>
                <a:cs typeface="Space Mono"/>
                <a:sym typeface="Space Mono"/>
              </a:defRPr>
            </a:lvl3pPr>
            <a:lvl4pPr indent="-349250" lvl="3" marL="1828800" rtl="0" algn="l">
              <a:lnSpc>
                <a:spcPct val="118000"/>
              </a:lnSpc>
              <a:spcBef>
                <a:spcPts val="1100"/>
              </a:spcBef>
              <a:spcAft>
                <a:spcPts val="0"/>
              </a:spcAft>
              <a:buClr>
                <a:schemeClr val="dk1"/>
              </a:buClr>
              <a:buSzPts val="1900"/>
              <a:buChar char="–"/>
              <a:defRPr sz="1900">
                <a:latin typeface="Space Mono"/>
                <a:ea typeface="Space Mono"/>
                <a:cs typeface="Space Mono"/>
                <a:sym typeface="Space Mono"/>
              </a:defRPr>
            </a:lvl4pPr>
            <a:lvl5pPr indent="-349250" lvl="4" marL="2286000" rtl="0" algn="l">
              <a:lnSpc>
                <a:spcPct val="118000"/>
              </a:lnSpc>
              <a:spcBef>
                <a:spcPts val="1100"/>
              </a:spcBef>
              <a:spcAft>
                <a:spcPts val="0"/>
              </a:spcAft>
              <a:buClr>
                <a:schemeClr val="dk1"/>
              </a:buClr>
              <a:buSzPts val="1900"/>
              <a:buChar char="–"/>
              <a:defRPr sz="1900">
                <a:latin typeface="Space Mono"/>
                <a:ea typeface="Space Mono"/>
                <a:cs typeface="Space Mono"/>
                <a:sym typeface="Space Mono"/>
              </a:defRPr>
            </a:lvl5pPr>
            <a:lvl6pPr indent="-349250" lvl="5" marL="2743200" rtl="0" algn="l">
              <a:lnSpc>
                <a:spcPct val="90000"/>
              </a:lnSpc>
              <a:spcBef>
                <a:spcPts val="1100"/>
              </a:spcBef>
              <a:spcAft>
                <a:spcPts val="0"/>
              </a:spcAft>
              <a:buClr>
                <a:schemeClr val="dk1"/>
              </a:buClr>
              <a:buSzPts val="1900"/>
              <a:buChar char="–"/>
              <a:defRPr/>
            </a:lvl6pPr>
            <a:lvl7pPr indent="-349250" lvl="6" marL="3200400" rtl="0" algn="l">
              <a:lnSpc>
                <a:spcPct val="90000"/>
              </a:lnSpc>
              <a:spcBef>
                <a:spcPts val="1100"/>
              </a:spcBef>
              <a:spcAft>
                <a:spcPts val="0"/>
              </a:spcAft>
              <a:buClr>
                <a:schemeClr val="dk1"/>
              </a:buClr>
              <a:buSzPts val="1900"/>
              <a:buChar char="–"/>
              <a:defRPr/>
            </a:lvl7pPr>
            <a:lvl8pPr indent="-349250" lvl="7" marL="3657600" rtl="0" algn="l">
              <a:lnSpc>
                <a:spcPct val="90000"/>
              </a:lnSpc>
              <a:spcBef>
                <a:spcPts val="1100"/>
              </a:spcBef>
              <a:spcAft>
                <a:spcPts val="0"/>
              </a:spcAft>
              <a:buClr>
                <a:schemeClr val="dk1"/>
              </a:buClr>
              <a:buSzPts val="1900"/>
              <a:buChar char="–"/>
              <a:defRPr/>
            </a:lvl8pPr>
            <a:lvl9pPr indent="-349250" lvl="8" marL="4114800" rtl="0" algn="l">
              <a:lnSpc>
                <a:spcPct val="90000"/>
              </a:lnSpc>
              <a:spcBef>
                <a:spcPts val="1100"/>
              </a:spcBef>
              <a:spcAft>
                <a:spcPts val="0"/>
              </a:spcAft>
              <a:buClr>
                <a:schemeClr val="dk1"/>
              </a:buClr>
              <a:buSzPts val="1900"/>
              <a:buChar char="–"/>
              <a:defRPr/>
            </a:lvl9pPr>
          </a:lstStyle>
          <a:p/>
        </p:txBody>
      </p:sp>
      <p:sp>
        <p:nvSpPr>
          <p:cNvPr id="471" name="Google Shape;471;p69"/>
          <p:cNvSpPr txBox="1"/>
          <p:nvPr>
            <p:ph idx="3" type="body"/>
          </p:nvPr>
        </p:nvSpPr>
        <p:spPr>
          <a:xfrm>
            <a:off x="795339" y="1481704"/>
            <a:ext cx="12156000" cy="3098400"/>
          </a:xfrm>
          <a:prstGeom prst="rect">
            <a:avLst/>
          </a:prstGeom>
          <a:noFill/>
          <a:ln>
            <a:noFill/>
          </a:ln>
        </p:spPr>
        <p:txBody>
          <a:bodyPr anchorCtr="0" anchor="t" bIns="0" lIns="0" spcFirstLastPara="1" rIns="0" wrap="square" tIns="0">
            <a:noAutofit/>
          </a:bodyPr>
          <a:lstStyle>
            <a:lvl1pPr indent="-228600" lvl="0" marL="457200" rtl="0" algn="l">
              <a:lnSpc>
                <a:spcPct val="97000"/>
              </a:lnSpc>
              <a:spcBef>
                <a:spcPts val="0"/>
              </a:spcBef>
              <a:spcAft>
                <a:spcPts val="0"/>
              </a:spcAft>
              <a:buClr>
                <a:schemeClr val="dk1"/>
              </a:buClr>
              <a:buSzPts val="7200"/>
              <a:buFont typeface="DM Serif Display"/>
              <a:buNone/>
              <a:defRPr sz="7200">
                <a:latin typeface="DM Serif Display"/>
                <a:ea typeface="DM Serif Display"/>
                <a:cs typeface="DM Serif Display"/>
                <a:sym typeface="DM Serif Display"/>
              </a:defRPr>
            </a:lvl1pPr>
            <a:lvl2pPr indent="-228600" lvl="1" marL="914400" rtl="0" algn="l">
              <a:lnSpc>
                <a:spcPct val="106000"/>
              </a:lnSpc>
              <a:spcBef>
                <a:spcPts val="0"/>
              </a:spcBef>
              <a:spcAft>
                <a:spcPts val="0"/>
              </a:spcAft>
              <a:buClr>
                <a:schemeClr val="dk1"/>
              </a:buClr>
              <a:buSzPts val="3700"/>
              <a:buNone/>
              <a:defRPr sz="3700"/>
            </a:lvl2pPr>
            <a:lvl3pPr indent="-349250" lvl="2" marL="1371600" rtl="0" algn="l">
              <a:lnSpc>
                <a:spcPct val="118000"/>
              </a:lnSpc>
              <a:spcBef>
                <a:spcPts val="1100"/>
              </a:spcBef>
              <a:spcAft>
                <a:spcPts val="0"/>
              </a:spcAft>
              <a:buClr>
                <a:schemeClr val="dk1"/>
              </a:buClr>
              <a:buSzPts val="1900"/>
              <a:buChar char="–"/>
              <a:defRPr/>
            </a:lvl3pPr>
            <a:lvl4pPr indent="-349250" lvl="3" marL="1828800" rtl="0" algn="l">
              <a:lnSpc>
                <a:spcPct val="118000"/>
              </a:lnSpc>
              <a:spcBef>
                <a:spcPts val="1100"/>
              </a:spcBef>
              <a:spcAft>
                <a:spcPts val="0"/>
              </a:spcAft>
              <a:buClr>
                <a:schemeClr val="dk1"/>
              </a:buClr>
              <a:buSzPts val="1900"/>
              <a:buChar char="–"/>
              <a:defRPr/>
            </a:lvl4pPr>
            <a:lvl5pPr indent="-349250" lvl="4" marL="2286000" rtl="0" algn="l">
              <a:lnSpc>
                <a:spcPct val="118000"/>
              </a:lnSpc>
              <a:spcBef>
                <a:spcPts val="1100"/>
              </a:spcBef>
              <a:spcAft>
                <a:spcPts val="0"/>
              </a:spcAft>
              <a:buClr>
                <a:schemeClr val="dk1"/>
              </a:buClr>
              <a:buSzPts val="1900"/>
              <a:buChar char="–"/>
              <a:defRPr/>
            </a:lvl5pPr>
            <a:lvl6pPr indent="-349250" lvl="5" marL="2743200" rtl="0" algn="l">
              <a:lnSpc>
                <a:spcPct val="90000"/>
              </a:lnSpc>
              <a:spcBef>
                <a:spcPts val="1100"/>
              </a:spcBef>
              <a:spcAft>
                <a:spcPts val="0"/>
              </a:spcAft>
              <a:buClr>
                <a:schemeClr val="dk1"/>
              </a:buClr>
              <a:buSzPts val="1900"/>
              <a:buChar char="–"/>
              <a:defRPr/>
            </a:lvl6pPr>
            <a:lvl7pPr indent="-349250" lvl="6" marL="3200400" rtl="0" algn="l">
              <a:lnSpc>
                <a:spcPct val="90000"/>
              </a:lnSpc>
              <a:spcBef>
                <a:spcPts val="1100"/>
              </a:spcBef>
              <a:spcAft>
                <a:spcPts val="0"/>
              </a:spcAft>
              <a:buClr>
                <a:schemeClr val="dk1"/>
              </a:buClr>
              <a:buSzPts val="1900"/>
              <a:buChar char="–"/>
              <a:defRPr/>
            </a:lvl7pPr>
            <a:lvl8pPr indent="-349250" lvl="7" marL="3657600" rtl="0" algn="l">
              <a:lnSpc>
                <a:spcPct val="90000"/>
              </a:lnSpc>
              <a:spcBef>
                <a:spcPts val="1100"/>
              </a:spcBef>
              <a:spcAft>
                <a:spcPts val="0"/>
              </a:spcAft>
              <a:buClr>
                <a:schemeClr val="dk1"/>
              </a:buClr>
              <a:buSzPts val="1900"/>
              <a:buChar char="–"/>
              <a:defRPr/>
            </a:lvl8pPr>
            <a:lvl9pPr indent="-349250" lvl="8" marL="4114800" rtl="0" algn="l">
              <a:lnSpc>
                <a:spcPct val="90000"/>
              </a:lnSpc>
              <a:spcBef>
                <a:spcPts val="1100"/>
              </a:spcBef>
              <a:spcAft>
                <a:spcPts val="0"/>
              </a:spcAft>
              <a:buClr>
                <a:schemeClr val="dk1"/>
              </a:buClr>
              <a:buSzPts val="1900"/>
              <a:buChar char="–"/>
              <a:defRPr/>
            </a:lvl9pPr>
          </a:lstStyle>
          <a:p/>
        </p:txBody>
      </p:sp>
      <p:sp>
        <p:nvSpPr>
          <p:cNvPr id="472" name="Google Shape;472;p69"/>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900">
                <a:solidFill>
                  <a:srgbClr val="BFBFBF"/>
                </a:solidFill>
                <a:latin typeface="DM Sans"/>
                <a:ea typeface="DM Sans"/>
                <a:cs typeface="DM Sans"/>
                <a:sym typeface="DM Sans"/>
              </a:defRPr>
            </a:lvl1pPr>
            <a:lvl2pPr lvl="1" rtl="0" algn="r">
              <a:buNone/>
              <a:defRPr sz="1900">
                <a:solidFill>
                  <a:srgbClr val="BFBFBF"/>
                </a:solidFill>
                <a:latin typeface="DM Sans"/>
                <a:ea typeface="DM Sans"/>
                <a:cs typeface="DM Sans"/>
                <a:sym typeface="DM Sans"/>
              </a:defRPr>
            </a:lvl2pPr>
            <a:lvl3pPr lvl="2" rtl="0" algn="r">
              <a:buNone/>
              <a:defRPr sz="1900">
                <a:solidFill>
                  <a:srgbClr val="BFBFBF"/>
                </a:solidFill>
                <a:latin typeface="DM Sans"/>
                <a:ea typeface="DM Sans"/>
                <a:cs typeface="DM Sans"/>
                <a:sym typeface="DM Sans"/>
              </a:defRPr>
            </a:lvl3pPr>
            <a:lvl4pPr lvl="3" rtl="0" algn="r">
              <a:buNone/>
              <a:defRPr sz="1900">
                <a:solidFill>
                  <a:srgbClr val="BFBFBF"/>
                </a:solidFill>
                <a:latin typeface="DM Sans"/>
                <a:ea typeface="DM Sans"/>
                <a:cs typeface="DM Sans"/>
                <a:sym typeface="DM Sans"/>
              </a:defRPr>
            </a:lvl4pPr>
            <a:lvl5pPr lvl="4" rtl="0" algn="r">
              <a:buNone/>
              <a:defRPr sz="1900">
                <a:solidFill>
                  <a:srgbClr val="BFBFBF"/>
                </a:solidFill>
                <a:latin typeface="DM Sans"/>
                <a:ea typeface="DM Sans"/>
                <a:cs typeface="DM Sans"/>
                <a:sym typeface="DM Sans"/>
              </a:defRPr>
            </a:lvl5pPr>
            <a:lvl6pPr lvl="5" rtl="0" algn="r">
              <a:buNone/>
              <a:defRPr sz="1900">
                <a:solidFill>
                  <a:srgbClr val="BFBFBF"/>
                </a:solidFill>
                <a:latin typeface="DM Sans"/>
                <a:ea typeface="DM Sans"/>
                <a:cs typeface="DM Sans"/>
                <a:sym typeface="DM Sans"/>
              </a:defRPr>
            </a:lvl6pPr>
            <a:lvl7pPr lvl="6" rtl="0" algn="r">
              <a:buNone/>
              <a:defRPr sz="1900">
                <a:solidFill>
                  <a:srgbClr val="BFBFBF"/>
                </a:solidFill>
                <a:latin typeface="DM Sans"/>
                <a:ea typeface="DM Sans"/>
                <a:cs typeface="DM Sans"/>
                <a:sym typeface="DM Sans"/>
              </a:defRPr>
            </a:lvl7pPr>
            <a:lvl8pPr lvl="7" rtl="0" algn="r">
              <a:buNone/>
              <a:defRPr sz="1900">
                <a:solidFill>
                  <a:srgbClr val="BFBFBF"/>
                </a:solidFill>
                <a:latin typeface="DM Sans"/>
                <a:ea typeface="DM Sans"/>
                <a:cs typeface="DM Sans"/>
                <a:sym typeface="DM Sans"/>
              </a:defRPr>
            </a:lvl8pPr>
            <a:lvl9pPr lvl="8" rtl="0" algn="r">
              <a:buNone/>
              <a:defRPr sz="19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3" name="Shape 473"/>
        <p:cNvGrpSpPr/>
        <p:nvPr/>
      </p:nvGrpSpPr>
      <p:grpSpPr>
        <a:xfrm>
          <a:off x="0" y="0"/>
          <a:ext cx="0" cy="0"/>
          <a:chOff x="0" y="0"/>
          <a:chExt cx="0" cy="0"/>
        </a:xfrm>
      </p:grpSpPr>
      <p:sp>
        <p:nvSpPr>
          <p:cNvPr id="474" name="Google Shape;474;p70"/>
          <p:cNvSpPr txBox="1"/>
          <p:nvPr>
            <p:ph type="ctrTitle"/>
          </p:nvPr>
        </p:nvSpPr>
        <p:spPr>
          <a:xfrm>
            <a:off x="831222" y="1985533"/>
            <a:ext cx="22721700" cy="5473500"/>
          </a:xfrm>
          <a:prstGeom prst="rect">
            <a:avLst/>
          </a:prstGeom>
        </p:spPr>
        <p:txBody>
          <a:bodyPr anchorCtr="0" anchor="b" bIns="0" lIns="0" spcFirstLastPara="1" rIns="0" wrap="square" tIns="0">
            <a:noAutofit/>
          </a:bodyPr>
          <a:lstStyle>
            <a:lvl1pPr lvl="0" rtl="0" algn="ctr">
              <a:spcBef>
                <a:spcPts val="0"/>
              </a:spcBef>
              <a:spcAft>
                <a:spcPts val="0"/>
              </a:spcAft>
              <a:buSzPts val="13900"/>
              <a:buNone/>
              <a:defRPr sz="13900"/>
            </a:lvl1pPr>
            <a:lvl2pPr lvl="1" rtl="0" algn="ctr">
              <a:spcBef>
                <a:spcPts val="0"/>
              </a:spcBef>
              <a:spcAft>
                <a:spcPts val="0"/>
              </a:spcAft>
              <a:buSzPts val="13900"/>
              <a:buNone/>
              <a:defRPr sz="13900"/>
            </a:lvl2pPr>
            <a:lvl3pPr lvl="2" rtl="0" algn="ctr">
              <a:spcBef>
                <a:spcPts val="0"/>
              </a:spcBef>
              <a:spcAft>
                <a:spcPts val="0"/>
              </a:spcAft>
              <a:buSzPts val="13900"/>
              <a:buNone/>
              <a:defRPr sz="13900"/>
            </a:lvl3pPr>
            <a:lvl4pPr lvl="3" rtl="0" algn="ctr">
              <a:spcBef>
                <a:spcPts val="0"/>
              </a:spcBef>
              <a:spcAft>
                <a:spcPts val="0"/>
              </a:spcAft>
              <a:buSzPts val="13900"/>
              <a:buNone/>
              <a:defRPr sz="13900"/>
            </a:lvl4pPr>
            <a:lvl5pPr lvl="4" rtl="0" algn="ctr">
              <a:spcBef>
                <a:spcPts val="0"/>
              </a:spcBef>
              <a:spcAft>
                <a:spcPts val="0"/>
              </a:spcAft>
              <a:buSzPts val="13900"/>
              <a:buNone/>
              <a:defRPr sz="13900"/>
            </a:lvl5pPr>
            <a:lvl6pPr lvl="5" rtl="0" algn="ctr">
              <a:spcBef>
                <a:spcPts val="0"/>
              </a:spcBef>
              <a:spcAft>
                <a:spcPts val="0"/>
              </a:spcAft>
              <a:buSzPts val="13900"/>
              <a:buNone/>
              <a:defRPr sz="13900"/>
            </a:lvl6pPr>
            <a:lvl7pPr lvl="6" rtl="0" algn="ctr">
              <a:spcBef>
                <a:spcPts val="0"/>
              </a:spcBef>
              <a:spcAft>
                <a:spcPts val="0"/>
              </a:spcAft>
              <a:buSzPts val="13900"/>
              <a:buNone/>
              <a:defRPr sz="13900"/>
            </a:lvl7pPr>
            <a:lvl8pPr lvl="7" rtl="0" algn="ctr">
              <a:spcBef>
                <a:spcPts val="0"/>
              </a:spcBef>
              <a:spcAft>
                <a:spcPts val="0"/>
              </a:spcAft>
              <a:buSzPts val="13900"/>
              <a:buNone/>
              <a:defRPr sz="13900"/>
            </a:lvl8pPr>
            <a:lvl9pPr lvl="8" rtl="0" algn="ctr">
              <a:spcBef>
                <a:spcPts val="0"/>
              </a:spcBef>
              <a:spcAft>
                <a:spcPts val="0"/>
              </a:spcAft>
              <a:buSzPts val="13900"/>
              <a:buNone/>
              <a:defRPr sz="13900"/>
            </a:lvl9pPr>
          </a:lstStyle>
          <a:p/>
        </p:txBody>
      </p:sp>
      <p:sp>
        <p:nvSpPr>
          <p:cNvPr id="475" name="Google Shape;475;p70"/>
          <p:cNvSpPr txBox="1"/>
          <p:nvPr>
            <p:ph idx="1" type="subTitle"/>
          </p:nvPr>
        </p:nvSpPr>
        <p:spPr>
          <a:xfrm>
            <a:off x="831200" y="7557667"/>
            <a:ext cx="22721700" cy="2113500"/>
          </a:xfrm>
          <a:prstGeom prst="rect">
            <a:avLst/>
          </a:prstGeom>
        </p:spPr>
        <p:txBody>
          <a:bodyPr anchorCtr="0" anchor="t" bIns="0" lIns="0" spcFirstLastPara="1" rIns="0" wrap="square" tIns="0">
            <a:noAutofit/>
          </a:bodyPr>
          <a:lstStyle>
            <a:lvl1pPr lvl="0" rtl="0" algn="ctr">
              <a:lnSpc>
                <a:spcPct val="100000"/>
              </a:lnSpc>
              <a:spcBef>
                <a:spcPts val="1000"/>
              </a:spcBef>
              <a:spcAft>
                <a:spcPts val="0"/>
              </a:spcAft>
              <a:buSzPts val="7500"/>
              <a:buNone/>
              <a:defRPr sz="7500"/>
            </a:lvl1pPr>
            <a:lvl2pPr lvl="1" rtl="0" algn="ctr">
              <a:lnSpc>
                <a:spcPct val="100000"/>
              </a:lnSpc>
              <a:spcBef>
                <a:spcPts val="1000"/>
              </a:spcBef>
              <a:spcAft>
                <a:spcPts val="0"/>
              </a:spcAft>
              <a:buSzPts val="7500"/>
              <a:buNone/>
              <a:defRPr sz="7500"/>
            </a:lvl2pPr>
            <a:lvl3pPr lvl="2" rtl="0" algn="ctr">
              <a:lnSpc>
                <a:spcPct val="100000"/>
              </a:lnSpc>
              <a:spcBef>
                <a:spcPts val="1000"/>
              </a:spcBef>
              <a:spcAft>
                <a:spcPts val="0"/>
              </a:spcAft>
              <a:buSzPts val="7500"/>
              <a:buNone/>
              <a:defRPr sz="7500"/>
            </a:lvl3pPr>
            <a:lvl4pPr lvl="3" rtl="0" algn="ctr">
              <a:lnSpc>
                <a:spcPct val="100000"/>
              </a:lnSpc>
              <a:spcBef>
                <a:spcPts val="1000"/>
              </a:spcBef>
              <a:spcAft>
                <a:spcPts val="0"/>
              </a:spcAft>
              <a:buSzPts val="7500"/>
              <a:buNone/>
              <a:defRPr sz="7500"/>
            </a:lvl4pPr>
            <a:lvl5pPr lvl="4" rtl="0" algn="ctr">
              <a:lnSpc>
                <a:spcPct val="100000"/>
              </a:lnSpc>
              <a:spcBef>
                <a:spcPts val="1000"/>
              </a:spcBef>
              <a:spcAft>
                <a:spcPts val="0"/>
              </a:spcAft>
              <a:buSzPts val="7500"/>
              <a:buNone/>
              <a:defRPr sz="7500"/>
            </a:lvl5pPr>
            <a:lvl6pPr lvl="5" rtl="0" algn="ctr">
              <a:lnSpc>
                <a:spcPct val="100000"/>
              </a:lnSpc>
              <a:spcBef>
                <a:spcPts val="1000"/>
              </a:spcBef>
              <a:spcAft>
                <a:spcPts val="0"/>
              </a:spcAft>
              <a:buSzPts val="7500"/>
              <a:buNone/>
              <a:defRPr sz="7500"/>
            </a:lvl6pPr>
            <a:lvl7pPr lvl="6" rtl="0" algn="ctr">
              <a:lnSpc>
                <a:spcPct val="100000"/>
              </a:lnSpc>
              <a:spcBef>
                <a:spcPts val="1000"/>
              </a:spcBef>
              <a:spcAft>
                <a:spcPts val="0"/>
              </a:spcAft>
              <a:buSzPts val="7500"/>
              <a:buNone/>
              <a:defRPr sz="7500"/>
            </a:lvl7pPr>
            <a:lvl8pPr lvl="7" rtl="0" algn="ctr">
              <a:lnSpc>
                <a:spcPct val="100000"/>
              </a:lnSpc>
              <a:spcBef>
                <a:spcPts val="1000"/>
              </a:spcBef>
              <a:spcAft>
                <a:spcPts val="0"/>
              </a:spcAft>
              <a:buSzPts val="7500"/>
              <a:buNone/>
              <a:defRPr sz="7500"/>
            </a:lvl8pPr>
            <a:lvl9pPr lvl="8" rtl="0" algn="ctr">
              <a:lnSpc>
                <a:spcPct val="100000"/>
              </a:lnSpc>
              <a:spcBef>
                <a:spcPts val="1000"/>
              </a:spcBef>
              <a:spcAft>
                <a:spcPts val="0"/>
              </a:spcAft>
              <a:buSzPts val="7500"/>
              <a:buNone/>
              <a:defRPr sz="7500"/>
            </a:lvl9pPr>
          </a:lstStyle>
          <a:p/>
        </p:txBody>
      </p:sp>
      <p:sp>
        <p:nvSpPr>
          <p:cNvPr id="476" name="Google Shape;476;p70"/>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Autofit/>
          </a:bodyPr>
          <a:lstStyle>
            <a:lvl1pPr lvl="0" rtl="0">
              <a:buNone/>
              <a:defRPr sz="3700"/>
            </a:lvl1pPr>
            <a:lvl2pPr lvl="1" rtl="0">
              <a:buNone/>
              <a:defRPr sz="3700"/>
            </a:lvl2pPr>
            <a:lvl3pPr lvl="2" rtl="0">
              <a:buNone/>
              <a:defRPr sz="3700"/>
            </a:lvl3pPr>
            <a:lvl4pPr lvl="3" rtl="0">
              <a:buNone/>
              <a:defRPr sz="3700"/>
            </a:lvl4pPr>
            <a:lvl5pPr lvl="4" rtl="0">
              <a:buNone/>
              <a:defRPr sz="3700"/>
            </a:lvl5pPr>
            <a:lvl6pPr lvl="5" rtl="0">
              <a:buNone/>
              <a:defRPr sz="3700"/>
            </a:lvl6pPr>
            <a:lvl7pPr lvl="6" rtl="0">
              <a:buNone/>
              <a:defRPr sz="3700"/>
            </a:lvl7pPr>
            <a:lvl8pPr lvl="7" rtl="0">
              <a:buNone/>
              <a:defRPr sz="3700"/>
            </a:lvl8pPr>
            <a:lvl9pPr lvl="8" rtl="0">
              <a:buNone/>
              <a:defRPr sz="37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4 L:ine Text with Statement">
    <p:bg>
      <p:bgPr>
        <a:solidFill>
          <a:srgbClr val="F8F8F8"/>
        </a:solidFill>
      </p:bgPr>
    </p:bg>
    <p:spTree>
      <p:nvGrpSpPr>
        <p:cNvPr id="72" name="Shape 72"/>
        <p:cNvGrpSpPr/>
        <p:nvPr/>
      </p:nvGrpSpPr>
      <p:grpSpPr>
        <a:xfrm>
          <a:off x="0" y="0"/>
          <a:ext cx="0" cy="0"/>
          <a:chOff x="0" y="0"/>
          <a:chExt cx="0" cy="0"/>
        </a:xfrm>
      </p:grpSpPr>
      <p:cxnSp>
        <p:nvCxnSpPr>
          <p:cNvPr id="73" name="Google Shape;73;p8"/>
          <p:cNvCxnSpPr/>
          <p:nvPr/>
        </p:nvCxnSpPr>
        <p:spPr>
          <a:xfrm>
            <a:off x="7968463" y="4579938"/>
            <a:ext cx="1522800" cy="0"/>
          </a:xfrm>
          <a:prstGeom prst="straightConnector1">
            <a:avLst/>
          </a:prstGeom>
          <a:noFill/>
          <a:ln cap="flat" cmpd="sng" w="19050">
            <a:solidFill>
              <a:schemeClr val="accent1"/>
            </a:solidFill>
            <a:prstDash val="solid"/>
            <a:miter lim="800000"/>
            <a:headEnd len="sm" w="sm" type="none"/>
            <a:tailEnd len="sm" w="sm" type="none"/>
          </a:ln>
        </p:spPr>
      </p:cxnSp>
      <p:cxnSp>
        <p:nvCxnSpPr>
          <p:cNvPr id="74" name="Google Shape;74;p8"/>
          <p:cNvCxnSpPr/>
          <p:nvPr/>
        </p:nvCxnSpPr>
        <p:spPr>
          <a:xfrm>
            <a:off x="7968463" y="5961063"/>
            <a:ext cx="1522800" cy="0"/>
          </a:xfrm>
          <a:prstGeom prst="straightConnector1">
            <a:avLst/>
          </a:prstGeom>
          <a:noFill/>
          <a:ln cap="flat" cmpd="sng" w="19050">
            <a:solidFill>
              <a:schemeClr val="accent1"/>
            </a:solidFill>
            <a:prstDash val="solid"/>
            <a:miter lim="800000"/>
            <a:headEnd len="sm" w="sm" type="none"/>
            <a:tailEnd len="sm" w="sm" type="none"/>
          </a:ln>
        </p:spPr>
      </p:cxnSp>
      <p:cxnSp>
        <p:nvCxnSpPr>
          <p:cNvPr id="75" name="Google Shape;75;p8"/>
          <p:cNvCxnSpPr/>
          <p:nvPr/>
        </p:nvCxnSpPr>
        <p:spPr>
          <a:xfrm>
            <a:off x="7968463" y="7342188"/>
            <a:ext cx="1522800" cy="0"/>
          </a:xfrm>
          <a:prstGeom prst="straightConnector1">
            <a:avLst/>
          </a:prstGeom>
          <a:noFill/>
          <a:ln cap="flat" cmpd="sng" w="19050">
            <a:solidFill>
              <a:schemeClr val="accent1"/>
            </a:solidFill>
            <a:prstDash val="solid"/>
            <a:miter lim="800000"/>
            <a:headEnd len="sm" w="sm" type="none"/>
            <a:tailEnd len="sm" w="sm" type="none"/>
          </a:ln>
        </p:spPr>
      </p:cxnSp>
      <p:cxnSp>
        <p:nvCxnSpPr>
          <p:cNvPr id="76" name="Google Shape;76;p8"/>
          <p:cNvCxnSpPr/>
          <p:nvPr/>
        </p:nvCxnSpPr>
        <p:spPr>
          <a:xfrm>
            <a:off x="7968463" y="8723313"/>
            <a:ext cx="1522800" cy="0"/>
          </a:xfrm>
          <a:prstGeom prst="straightConnector1">
            <a:avLst/>
          </a:prstGeom>
          <a:noFill/>
          <a:ln cap="flat" cmpd="sng" w="19050">
            <a:solidFill>
              <a:schemeClr val="accent1"/>
            </a:solidFill>
            <a:prstDash val="solid"/>
            <a:miter lim="800000"/>
            <a:headEnd len="sm" w="sm" type="none"/>
            <a:tailEnd len="sm" w="sm" type="none"/>
          </a:ln>
        </p:spPr>
      </p:cxnSp>
      <p:cxnSp>
        <p:nvCxnSpPr>
          <p:cNvPr id="77" name="Google Shape;77;p8"/>
          <p:cNvCxnSpPr/>
          <p:nvPr/>
        </p:nvCxnSpPr>
        <p:spPr>
          <a:xfrm>
            <a:off x="7968463" y="10104438"/>
            <a:ext cx="1522800" cy="0"/>
          </a:xfrm>
          <a:prstGeom prst="straightConnector1">
            <a:avLst/>
          </a:prstGeom>
          <a:noFill/>
          <a:ln cap="flat" cmpd="sng" w="19050">
            <a:solidFill>
              <a:schemeClr val="accent1"/>
            </a:solidFill>
            <a:prstDash val="solid"/>
            <a:miter lim="800000"/>
            <a:headEnd len="sm" w="sm" type="none"/>
            <a:tailEnd len="sm" w="sm" type="none"/>
          </a:ln>
        </p:spPr>
      </p:cxnSp>
      <p:sp>
        <p:nvSpPr>
          <p:cNvPr id="78" name="Google Shape;78;p8"/>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79" name="Google Shape;79;p8"/>
          <p:cNvSpPr txBox="1"/>
          <p:nvPr>
            <p:ph idx="1" type="subTitle"/>
          </p:nvPr>
        </p:nvSpPr>
        <p:spPr>
          <a:xfrm>
            <a:off x="7970400" y="4892400"/>
            <a:ext cx="9507600" cy="786000"/>
          </a:xfrm>
          <a:prstGeom prst="rect">
            <a:avLst/>
          </a:prstGeom>
        </p:spPr>
        <p:txBody>
          <a:bodyPr anchorCtr="0" anchor="t" bIns="0" lIns="0" spcFirstLastPara="1" rIns="0" wrap="square" tIns="0">
            <a:noAutofit/>
          </a:bodyPr>
          <a:lstStyle>
            <a:lvl1pPr lvl="0" rtl="0">
              <a:spcBef>
                <a:spcPts val="1000"/>
              </a:spcBef>
              <a:spcAft>
                <a:spcPts val="0"/>
              </a:spcAft>
              <a:buSzPts val="3600"/>
              <a:buNone/>
              <a:defRPr sz="36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80" name="Google Shape;80;p8"/>
          <p:cNvSpPr txBox="1"/>
          <p:nvPr>
            <p:ph idx="2" type="subTitle"/>
          </p:nvPr>
        </p:nvSpPr>
        <p:spPr>
          <a:xfrm>
            <a:off x="7970400" y="6258638"/>
            <a:ext cx="9507600" cy="786000"/>
          </a:xfrm>
          <a:prstGeom prst="rect">
            <a:avLst/>
          </a:prstGeom>
        </p:spPr>
        <p:txBody>
          <a:bodyPr anchorCtr="0" anchor="t" bIns="0" lIns="0" spcFirstLastPara="1" rIns="0" wrap="square" tIns="0">
            <a:noAutofit/>
          </a:bodyPr>
          <a:lstStyle>
            <a:lvl1pPr lvl="0" rtl="0">
              <a:spcBef>
                <a:spcPts val="1000"/>
              </a:spcBef>
              <a:spcAft>
                <a:spcPts val="0"/>
              </a:spcAft>
              <a:buSzPts val="3600"/>
              <a:buNone/>
              <a:defRPr sz="36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81" name="Google Shape;81;p8"/>
          <p:cNvSpPr txBox="1"/>
          <p:nvPr>
            <p:ph idx="3" type="subTitle"/>
          </p:nvPr>
        </p:nvSpPr>
        <p:spPr>
          <a:xfrm>
            <a:off x="7970400" y="7639750"/>
            <a:ext cx="9507600" cy="786000"/>
          </a:xfrm>
          <a:prstGeom prst="rect">
            <a:avLst/>
          </a:prstGeom>
        </p:spPr>
        <p:txBody>
          <a:bodyPr anchorCtr="0" anchor="t" bIns="0" lIns="0" spcFirstLastPara="1" rIns="0" wrap="square" tIns="0">
            <a:noAutofit/>
          </a:bodyPr>
          <a:lstStyle>
            <a:lvl1pPr lvl="0" rtl="0">
              <a:spcBef>
                <a:spcPts val="1000"/>
              </a:spcBef>
              <a:spcAft>
                <a:spcPts val="0"/>
              </a:spcAft>
              <a:buSzPts val="3600"/>
              <a:buNone/>
              <a:defRPr sz="36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82" name="Google Shape;82;p8"/>
          <p:cNvSpPr txBox="1"/>
          <p:nvPr>
            <p:ph idx="4" type="subTitle"/>
          </p:nvPr>
        </p:nvSpPr>
        <p:spPr>
          <a:xfrm>
            <a:off x="7970400" y="9020888"/>
            <a:ext cx="9507600" cy="786000"/>
          </a:xfrm>
          <a:prstGeom prst="rect">
            <a:avLst/>
          </a:prstGeom>
        </p:spPr>
        <p:txBody>
          <a:bodyPr anchorCtr="0" anchor="t" bIns="0" lIns="0" spcFirstLastPara="1" rIns="0" wrap="square" tIns="0">
            <a:noAutofit/>
          </a:bodyPr>
          <a:lstStyle>
            <a:lvl1pPr lvl="0" rtl="0">
              <a:spcBef>
                <a:spcPts val="1000"/>
              </a:spcBef>
              <a:spcAft>
                <a:spcPts val="0"/>
              </a:spcAft>
              <a:buSzPts val="3600"/>
              <a:buNone/>
              <a:defRPr sz="36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83" name="Google Shape;83;p8"/>
          <p:cNvSpPr txBox="1"/>
          <p:nvPr>
            <p:ph idx="5" type="subTitle"/>
          </p:nvPr>
        </p:nvSpPr>
        <p:spPr>
          <a:xfrm>
            <a:off x="7970400" y="10401988"/>
            <a:ext cx="9507600" cy="786000"/>
          </a:xfrm>
          <a:prstGeom prst="rect">
            <a:avLst/>
          </a:prstGeom>
        </p:spPr>
        <p:txBody>
          <a:bodyPr anchorCtr="0" anchor="t" bIns="0" lIns="0" spcFirstLastPara="1" rIns="0" wrap="square" tIns="0">
            <a:noAutofit/>
          </a:bodyPr>
          <a:lstStyle>
            <a:lvl1pPr lvl="0" rtl="0">
              <a:spcBef>
                <a:spcPts val="1000"/>
              </a:spcBef>
              <a:spcAft>
                <a:spcPts val="0"/>
              </a:spcAft>
              <a:buSzPts val="3600"/>
              <a:buNone/>
              <a:defRPr sz="36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84" name="Google Shape;84;p8"/>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85" name="Google Shape;85;p8"/>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86" name="Google Shape;86;p8"/>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
        <p:nvSpPr>
          <p:cNvPr id="87" name="Google Shape;87;p8"/>
          <p:cNvSpPr txBox="1"/>
          <p:nvPr>
            <p:ph type="title"/>
          </p:nvPr>
        </p:nvSpPr>
        <p:spPr>
          <a:xfrm>
            <a:off x="944426" y="2527775"/>
            <a:ext cx="19170000" cy="21585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1000"/>
              <a:buNone/>
              <a:defRPr sz="11000">
                <a:solidFill>
                  <a:schemeClr val="dk1"/>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77" name="Shape 477"/>
        <p:cNvGrpSpPr/>
        <p:nvPr/>
      </p:nvGrpSpPr>
      <p:grpSpPr>
        <a:xfrm>
          <a:off x="0" y="0"/>
          <a:ext cx="0" cy="0"/>
          <a:chOff x="0" y="0"/>
          <a:chExt cx="0" cy="0"/>
        </a:xfrm>
      </p:grpSpPr>
      <p:sp>
        <p:nvSpPr>
          <p:cNvPr id="478" name="Google Shape;478;p71"/>
          <p:cNvSpPr txBox="1"/>
          <p:nvPr>
            <p:ph type="title"/>
          </p:nvPr>
        </p:nvSpPr>
        <p:spPr>
          <a:xfrm>
            <a:off x="795338" y="1481704"/>
            <a:ext cx="22788600" cy="18252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accent1"/>
              </a:buClr>
              <a:buSzPts val="1800"/>
              <a:buNone/>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479" name="Google Shape;479;p71"/>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Line Title and 12up Logos 1" showMasterSp="0">
  <p:cSld name="3 Line Title and 12up Logos_2">
    <p:spTree>
      <p:nvGrpSpPr>
        <p:cNvPr id="480" name="Shape 480"/>
        <p:cNvGrpSpPr/>
        <p:nvPr/>
      </p:nvGrpSpPr>
      <p:grpSpPr>
        <a:xfrm>
          <a:off x="0" y="0"/>
          <a:ext cx="0" cy="0"/>
          <a:chOff x="0" y="0"/>
          <a:chExt cx="0" cy="0"/>
        </a:xfrm>
      </p:grpSpPr>
      <p:sp>
        <p:nvSpPr>
          <p:cNvPr id="481" name="Google Shape;481;p72"/>
          <p:cNvSpPr/>
          <p:nvPr/>
        </p:nvSpPr>
        <p:spPr>
          <a:xfrm>
            <a:off x="795337" y="12756998"/>
            <a:ext cx="1499742" cy="177984"/>
          </a:xfrm>
          <a:custGeom>
            <a:rect b="b" l="l" r="r" t="t"/>
            <a:pathLst>
              <a:path extrusionOk="0" h="21600" w="21600">
                <a:moveTo>
                  <a:pt x="6301" y="309"/>
                </a:moveTo>
                <a:lnTo>
                  <a:pt x="6301" y="21291"/>
                </a:lnTo>
                <a:lnTo>
                  <a:pt x="5763" y="21291"/>
                </a:lnTo>
                <a:lnTo>
                  <a:pt x="4644" y="9442"/>
                </a:lnTo>
                <a:lnTo>
                  <a:pt x="4644" y="21291"/>
                </a:lnTo>
                <a:lnTo>
                  <a:pt x="4073" y="21291"/>
                </a:lnTo>
                <a:lnTo>
                  <a:pt x="4073" y="309"/>
                </a:lnTo>
                <a:lnTo>
                  <a:pt x="4560" y="309"/>
                </a:lnTo>
                <a:lnTo>
                  <a:pt x="5730" y="12682"/>
                </a:lnTo>
                <a:lnTo>
                  <a:pt x="5730" y="309"/>
                </a:lnTo>
                <a:lnTo>
                  <a:pt x="6301" y="309"/>
                </a:lnTo>
                <a:close/>
                <a:moveTo>
                  <a:pt x="2708" y="21291"/>
                </a:moveTo>
                <a:lnTo>
                  <a:pt x="3337" y="21291"/>
                </a:lnTo>
                <a:lnTo>
                  <a:pt x="3337" y="309"/>
                </a:lnTo>
                <a:lnTo>
                  <a:pt x="2708" y="309"/>
                </a:lnTo>
                <a:lnTo>
                  <a:pt x="2708" y="21291"/>
                </a:lnTo>
                <a:close/>
                <a:moveTo>
                  <a:pt x="1433" y="309"/>
                </a:moveTo>
                <a:lnTo>
                  <a:pt x="630" y="9381"/>
                </a:lnTo>
                <a:lnTo>
                  <a:pt x="630" y="309"/>
                </a:lnTo>
                <a:lnTo>
                  <a:pt x="0" y="309"/>
                </a:lnTo>
                <a:lnTo>
                  <a:pt x="0" y="21291"/>
                </a:lnTo>
                <a:lnTo>
                  <a:pt x="630" y="21291"/>
                </a:lnTo>
                <a:lnTo>
                  <a:pt x="630" y="15799"/>
                </a:lnTo>
                <a:lnTo>
                  <a:pt x="868" y="13469"/>
                </a:lnTo>
                <a:lnTo>
                  <a:pt x="1492" y="21291"/>
                </a:lnTo>
                <a:lnTo>
                  <a:pt x="2248" y="21291"/>
                </a:lnTo>
                <a:lnTo>
                  <a:pt x="1292" y="9303"/>
                </a:lnTo>
                <a:lnTo>
                  <a:pt x="2211" y="309"/>
                </a:lnTo>
                <a:lnTo>
                  <a:pt x="1433" y="309"/>
                </a:lnTo>
                <a:close/>
                <a:moveTo>
                  <a:pt x="10797" y="4567"/>
                </a:moveTo>
                <a:cubicBezTo>
                  <a:pt x="11079" y="4567"/>
                  <a:pt x="11275" y="5647"/>
                  <a:pt x="11392" y="7344"/>
                </a:cubicBezTo>
                <a:lnTo>
                  <a:pt x="11877" y="4752"/>
                </a:lnTo>
                <a:cubicBezTo>
                  <a:pt x="11636" y="1466"/>
                  <a:pt x="11310" y="0"/>
                  <a:pt x="10794" y="0"/>
                </a:cubicBezTo>
                <a:cubicBezTo>
                  <a:pt x="10164" y="0"/>
                  <a:pt x="9507" y="3888"/>
                  <a:pt x="9507" y="10800"/>
                </a:cubicBezTo>
                <a:cubicBezTo>
                  <a:pt x="9507" y="17697"/>
                  <a:pt x="10171" y="21600"/>
                  <a:pt x="10803" y="21600"/>
                </a:cubicBezTo>
                <a:cubicBezTo>
                  <a:pt x="11304" y="21600"/>
                  <a:pt x="11638" y="20134"/>
                  <a:pt x="11879" y="16863"/>
                </a:cubicBezTo>
                <a:lnTo>
                  <a:pt x="11414" y="14349"/>
                </a:lnTo>
                <a:cubicBezTo>
                  <a:pt x="11297" y="16046"/>
                  <a:pt x="11086" y="17157"/>
                  <a:pt x="10799" y="17157"/>
                </a:cubicBezTo>
                <a:cubicBezTo>
                  <a:pt x="10407" y="17157"/>
                  <a:pt x="10135" y="14549"/>
                  <a:pt x="10135" y="10815"/>
                </a:cubicBezTo>
                <a:cubicBezTo>
                  <a:pt x="10135" y="7082"/>
                  <a:pt x="10407" y="4567"/>
                  <a:pt x="10797" y="4567"/>
                </a:cubicBezTo>
                <a:moveTo>
                  <a:pt x="16833" y="8007"/>
                </a:moveTo>
                <a:cubicBezTo>
                  <a:pt x="16833" y="10831"/>
                  <a:pt x="16674" y="13299"/>
                  <a:pt x="16408" y="14642"/>
                </a:cubicBezTo>
                <a:lnTo>
                  <a:pt x="16937" y="21291"/>
                </a:lnTo>
                <a:lnTo>
                  <a:pt x="16229" y="21291"/>
                </a:lnTo>
                <a:lnTo>
                  <a:pt x="15784" y="15706"/>
                </a:lnTo>
                <a:lnTo>
                  <a:pt x="15462" y="15706"/>
                </a:lnTo>
                <a:lnTo>
                  <a:pt x="15462" y="21291"/>
                </a:lnTo>
                <a:lnTo>
                  <a:pt x="14832" y="21291"/>
                </a:lnTo>
                <a:lnTo>
                  <a:pt x="14832" y="309"/>
                </a:lnTo>
                <a:lnTo>
                  <a:pt x="15932" y="309"/>
                </a:lnTo>
                <a:cubicBezTo>
                  <a:pt x="16476" y="309"/>
                  <a:pt x="16833" y="3749"/>
                  <a:pt x="16833" y="8007"/>
                </a:cubicBezTo>
                <a:moveTo>
                  <a:pt x="15797" y="11448"/>
                </a:moveTo>
                <a:cubicBezTo>
                  <a:pt x="16038" y="11448"/>
                  <a:pt x="16214" y="10044"/>
                  <a:pt x="16214" y="8007"/>
                </a:cubicBezTo>
                <a:cubicBezTo>
                  <a:pt x="16214" y="5971"/>
                  <a:pt x="16040" y="4551"/>
                  <a:pt x="15797" y="4551"/>
                </a:cubicBezTo>
                <a:lnTo>
                  <a:pt x="15462" y="4551"/>
                </a:lnTo>
                <a:lnTo>
                  <a:pt x="15462" y="11448"/>
                </a:lnTo>
                <a:lnTo>
                  <a:pt x="15797" y="11448"/>
                </a:lnTo>
                <a:moveTo>
                  <a:pt x="13441" y="309"/>
                </a:moveTo>
                <a:lnTo>
                  <a:pt x="14486" y="21276"/>
                </a:lnTo>
                <a:lnTo>
                  <a:pt x="13849" y="21276"/>
                </a:lnTo>
                <a:lnTo>
                  <a:pt x="13715" y="18314"/>
                </a:lnTo>
                <a:lnTo>
                  <a:pt x="12765" y="18314"/>
                </a:lnTo>
                <a:lnTo>
                  <a:pt x="12632" y="21276"/>
                </a:lnTo>
                <a:lnTo>
                  <a:pt x="11995" y="21276"/>
                </a:lnTo>
                <a:lnTo>
                  <a:pt x="13042" y="309"/>
                </a:lnTo>
                <a:lnTo>
                  <a:pt x="13441" y="309"/>
                </a:lnTo>
                <a:close/>
                <a:moveTo>
                  <a:pt x="12935" y="14580"/>
                </a:moveTo>
                <a:lnTo>
                  <a:pt x="13549" y="14580"/>
                </a:lnTo>
                <a:lnTo>
                  <a:pt x="13241" y="7745"/>
                </a:lnTo>
                <a:lnTo>
                  <a:pt x="12935" y="14580"/>
                </a:lnTo>
                <a:close/>
                <a:moveTo>
                  <a:pt x="20555" y="309"/>
                </a:moveTo>
                <a:lnTo>
                  <a:pt x="21600" y="21276"/>
                </a:lnTo>
                <a:lnTo>
                  <a:pt x="20965" y="21276"/>
                </a:lnTo>
                <a:lnTo>
                  <a:pt x="20831" y="18314"/>
                </a:lnTo>
                <a:lnTo>
                  <a:pt x="19881" y="18314"/>
                </a:lnTo>
                <a:lnTo>
                  <a:pt x="19747" y="21276"/>
                </a:lnTo>
                <a:lnTo>
                  <a:pt x="19110" y="21276"/>
                </a:lnTo>
                <a:lnTo>
                  <a:pt x="20156" y="309"/>
                </a:lnTo>
                <a:lnTo>
                  <a:pt x="20555" y="309"/>
                </a:lnTo>
                <a:close/>
                <a:moveTo>
                  <a:pt x="20048" y="14580"/>
                </a:moveTo>
                <a:lnTo>
                  <a:pt x="20661" y="14580"/>
                </a:lnTo>
                <a:lnTo>
                  <a:pt x="20353" y="7745"/>
                </a:lnTo>
                <a:lnTo>
                  <a:pt x="20048" y="14580"/>
                </a:lnTo>
                <a:close/>
                <a:moveTo>
                  <a:pt x="17219" y="309"/>
                </a:moveTo>
                <a:lnTo>
                  <a:pt x="17219" y="4551"/>
                </a:lnTo>
                <a:lnTo>
                  <a:pt x="17900" y="4551"/>
                </a:lnTo>
                <a:lnTo>
                  <a:pt x="17900" y="21291"/>
                </a:lnTo>
                <a:lnTo>
                  <a:pt x="18530" y="21291"/>
                </a:lnTo>
                <a:lnTo>
                  <a:pt x="18530" y="4551"/>
                </a:lnTo>
                <a:lnTo>
                  <a:pt x="19211" y="4551"/>
                </a:lnTo>
                <a:lnTo>
                  <a:pt x="19211" y="309"/>
                </a:lnTo>
                <a:lnTo>
                  <a:pt x="17219" y="309"/>
                </a:lnTo>
                <a:close/>
                <a:moveTo>
                  <a:pt x="8189" y="9087"/>
                </a:moveTo>
                <a:lnTo>
                  <a:pt x="8189" y="3549"/>
                </a:lnTo>
                <a:lnTo>
                  <a:pt x="7786" y="3549"/>
                </a:lnTo>
                <a:lnTo>
                  <a:pt x="7786" y="9087"/>
                </a:lnTo>
                <a:lnTo>
                  <a:pt x="7129" y="9087"/>
                </a:lnTo>
                <a:lnTo>
                  <a:pt x="7129" y="12482"/>
                </a:lnTo>
                <a:lnTo>
                  <a:pt x="7786" y="12482"/>
                </a:lnTo>
                <a:lnTo>
                  <a:pt x="7786" y="18021"/>
                </a:lnTo>
                <a:lnTo>
                  <a:pt x="8189" y="18021"/>
                </a:lnTo>
                <a:lnTo>
                  <a:pt x="8189" y="12497"/>
                </a:lnTo>
                <a:lnTo>
                  <a:pt x="8846" y="12497"/>
                </a:lnTo>
                <a:lnTo>
                  <a:pt x="8846" y="9103"/>
                </a:lnTo>
                <a:lnTo>
                  <a:pt x="8189" y="9103"/>
                </a:lnTo>
                <a:close/>
              </a:path>
            </a:pathLst>
          </a:custGeom>
          <a:solidFill>
            <a:srgbClr val="000000"/>
          </a:solidFill>
          <a:ln>
            <a:noFill/>
          </a:ln>
        </p:spPr>
        <p:txBody>
          <a:bodyPr anchorCtr="0" anchor="ctr" bIns="45725" lIns="45725" spcFirstLastPara="1" rIns="45725" wrap="square" tIns="45725">
            <a:noAutofit/>
          </a:bodyPr>
          <a:lstStyle/>
          <a:p>
            <a:pPr indent="0" lvl="0" marL="0" marR="0" rtl="0" algn="l">
              <a:lnSpc>
                <a:spcPct val="90000"/>
              </a:lnSpc>
              <a:spcBef>
                <a:spcPts val="0"/>
              </a:spcBef>
              <a:spcAft>
                <a:spcPts val="0"/>
              </a:spcAft>
              <a:buClr>
                <a:srgbClr val="000000"/>
              </a:buClr>
              <a:buSzPts val="4300"/>
              <a:buFont typeface="DM Serif Display"/>
              <a:buNone/>
            </a:pPr>
            <a:r>
              <a:t/>
            </a:r>
            <a:endParaRPr b="0" i="0" sz="4300" u="none" cap="none" strike="noStrike">
              <a:solidFill>
                <a:srgbClr val="000000"/>
              </a:solidFill>
              <a:latin typeface="DM Serif Display"/>
              <a:ea typeface="DM Serif Display"/>
              <a:cs typeface="DM Serif Display"/>
              <a:sym typeface="DM Serif Display"/>
            </a:endParaRPr>
          </a:p>
        </p:txBody>
      </p:sp>
      <p:sp>
        <p:nvSpPr>
          <p:cNvPr id="482" name="Google Shape;482;p72"/>
          <p:cNvSpPr/>
          <p:nvPr/>
        </p:nvSpPr>
        <p:spPr>
          <a:xfrm>
            <a:off x="0" y="0"/>
            <a:ext cx="24384000" cy="3674400"/>
          </a:xfrm>
          <a:prstGeom prst="rect">
            <a:avLst/>
          </a:prstGeom>
          <a:solidFill>
            <a:srgbClr val="F2F2F2"/>
          </a:solidFill>
          <a:ln>
            <a:noFill/>
          </a:ln>
        </p:spPr>
        <p:txBody>
          <a:bodyPr anchorCtr="0" anchor="ctr" bIns="45725" lIns="45725" spcFirstLastPara="1" rIns="45725" wrap="square" tIns="45725">
            <a:noAutofit/>
          </a:bodyPr>
          <a:lstStyle/>
          <a:p>
            <a:pPr indent="0" lvl="0" marL="0" marR="0" rtl="0" algn="ctr">
              <a:lnSpc>
                <a:spcPct val="90000"/>
              </a:lnSpc>
              <a:spcBef>
                <a:spcPts val="0"/>
              </a:spcBef>
              <a:spcAft>
                <a:spcPts val="0"/>
              </a:spcAft>
              <a:buClr>
                <a:srgbClr val="FFFFFF"/>
              </a:buClr>
              <a:buSzPts val="4300"/>
              <a:buFont typeface="DM Serif Display"/>
              <a:buNone/>
            </a:pPr>
            <a:r>
              <a:t/>
            </a:r>
            <a:endParaRPr b="0" i="0" sz="4300" u="none" cap="none" strike="noStrike">
              <a:solidFill>
                <a:srgbClr val="FFFFFF"/>
              </a:solidFill>
              <a:latin typeface="DM Serif Display"/>
              <a:ea typeface="DM Serif Display"/>
              <a:cs typeface="DM Serif Display"/>
              <a:sym typeface="DM Serif Display"/>
            </a:endParaRPr>
          </a:p>
        </p:txBody>
      </p:sp>
      <p:sp>
        <p:nvSpPr>
          <p:cNvPr id="483" name="Google Shape;483;p72"/>
          <p:cNvSpPr txBox="1"/>
          <p:nvPr>
            <p:ph idx="12" type="sldNum"/>
          </p:nvPr>
        </p:nvSpPr>
        <p:spPr>
          <a:xfrm>
            <a:off x="23343744" y="12685397"/>
            <a:ext cx="240000" cy="304800"/>
          </a:xfrm>
          <a:prstGeom prst="rect">
            <a:avLst/>
          </a:prstGeom>
          <a:noFill/>
          <a:ln>
            <a:noFill/>
          </a:ln>
        </p:spPr>
        <p:txBody>
          <a:bodyPr anchorCtr="0" anchor="b" bIns="0" lIns="0" spcFirstLastPara="1" rIns="0" wrap="square" tIns="0">
            <a:noAutofit/>
          </a:bodyPr>
          <a:lstStyle>
            <a:lvl1pPr indent="0" lvl="0" marL="0" rtl="0" algn="r">
              <a:lnSpc>
                <a:spcPct val="100000"/>
              </a:lnSpc>
              <a:spcBef>
                <a:spcPts val="0"/>
              </a:spcBef>
              <a:spcAft>
                <a:spcPts val="0"/>
              </a:spcAft>
              <a:buClr>
                <a:srgbClr val="77767B"/>
              </a:buClr>
              <a:buSzPts val="1900"/>
              <a:buFont typeface="DM Sans"/>
              <a:buNone/>
              <a:defRPr cap="none">
                <a:solidFill>
                  <a:srgbClr val="77767B"/>
                </a:solidFill>
              </a:defRPr>
            </a:lvl1pPr>
            <a:lvl2pPr indent="0" lvl="1" marL="0" rtl="0" algn="r">
              <a:lnSpc>
                <a:spcPct val="100000"/>
              </a:lnSpc>
              <a:spcBef>
                <a:spcPts val="0"/>
              </a:spcBef>
              <a:spcAft>
                <a:spcPts val="0"/>
              </a:spcAft>
              <a:buClr>
                <a:srgbClr val="77767B"/>
              </a:buClr>
              <a:buSzPts val="1900"/>
              <a:buFont typeface="DM Sans"/>
              <a:buNone/>
              <a:defRPr cap="none">
                <a:solidFill>
                  <a:srgbClr val="77767B"/>
                </a:solidFill>
              </a:defRPr>
            </a:lvl2pPr>
            <a:lvl3pPr indent="0" lvl="2" marL="0" rtl="0" algn="r">
              <a:lnSpc>
                <a:spcPct val="100000"/>
              </a:lnSpc>
              <a:spcBef>
                <a:spcPts val="0"/>
              </a:spcBef>
              <a:spcAft>
                <a:spcPts val="0"/>
              </a:spcAft>
              <a:buClr>
                <a:srgbClr val="77767B"/>
              </a:buClr>
              <a:buSzPts val="1900"/>
              <a:buFont typeface="DM Sans"/>
              <a:buNone/>
              <a:defRPr cap="none">
                <a:solidFill>
                  <a:srgbClr val="77767B"/>
                </a:solidFill>
              </a:defRPr>
            </a:lvl3pPr>
            <a:lvl4pPr indent="0" lvl="3" marL="0" rtl="0" algn="r">
              <a:lnSpc>
                <a:spcPct val="100000"/>
              </a:lnSpc>
              <a:spcBef>
                <a:spcPts val="0"/>
              </a:spcBef>
              <a:spcAft>
                <a:spcPts val="0"/>
              </a:spcAft>
              <a:buClr>
                <a:srgbClr val="77767B"/>
              </a:buClr>
              <a:buSzPts val="1900"/>
              <a:buFont typeface="DM Sans"/>
              <a:buNone/>
              <a:defRPr cap="none">
                <a:solidFill>
                  <a:srgbClr val="77767B"/>
                </a:solidFill>
              </a:defRPr>
            </a:lvl4pPr>
            <a:lvl5pPr indent="0" lvl="4" marL="0" rtl="0" algn="r">
              <a:lnSpc>
                <a:spcPct val="100000"/>
              </a:lnSpc>
              <a:spcBef>
                <a:spcPts val="0"/>
              </a:spcBef>
              <a:spcAft>
                <a:spcPts val="0"/>
              </a:spcAft>
              <a:buClr>
                <a:srgbClr val="77767B"/>
              </a:buClr>
              <a:buSzPts val="1900"/>
              <a:buFont typeface="DM Sans"/>
              <a:buNone/>
              <a:defRPr cap="none">
                <a:solidFill>
                  <a:srgbClr val="77767B"/>
                </a:solidFill>
              </a:defRPr>
            </a:lvl5pPr>
            <a:lvl6pPr indent="0" lvl="5" marL="0" rtl="0" algn="r">
              <a:lnSpc>
                <a:spcPct val="100000"/>
              </a:lnSpc>
              <a:spcBef>
                <a:spcPts val="0"/>
              </a:spcBef>
              <a:spcAft>
                <a:spcPts val="0"/>
              </a:spcAft>
              <a:buClr>
                <a:srgbClr val="77767B"/>
              </a:buClr>
              <a:buSzPts val="1900"/>
              <a:buFont typeface="DM Sans"/>
              <a:buNone/>
              <a:defRPr cap="none">
                <a:solidFill>
                  <a:srgbClr val="77767B"/>
                </a:solidFill>
              </a:defRPr>
            </a:lvl6pPr>
            <a:lvl7pPr indent="0" lvl="6" marL="0" rtl="0" algn="r">
              <a:lnSpc>
                <a:spcPct val="100000"/>
              </a:lnSpc>
              <a:spcBef>
                <a:spcPts val="0"/>
              </a:spcBef>
              <a:spcAft>
                <a:spcPts val="0"/>
              </a:spcAft>
              <a:buClr>
                <a:srgbClr val="77767B"/>
              </a:buClr>
              <a:buSzPts val="1900"/>
              <a:buFont typeface="DM Sans"/>
              <a:buNone/>
              <a:defRPr cap="none">
                <a:solidFill>
                  <a:srgbClr val="77767B"/>
                </a:solidFill>
              </a:defRPr>
            </a:lvl7pPr>
            <a:lvl8pPr indent="0" lvl="7" marL="0" rtl="0" algn="r">
              <a:lnSpc>
                <a:spcPct val="100000"/>
              </a:lnSpc>
              <a:spcBef>
                <a:spcPts val="0"/>
              </a:spcBef>
              <a:spcAft>
                <a:spcPts val="0"/>
              </a:spcAft>
              <a:buClr>
                <a:srgbClr val="77767B"/>
              </a:buClr>
              <a:buSzPts val="1900"/>
              <a:buFont typeface="DM Sans"/>
              <a:buNone/>
              <a:defRPr cap="none">
                <a:solidFill>
                  <a:srgbClr val="77767B"/>
                </a:solidFill>
              </a:defRPr>
            </a:lvl8pPr>
            <a:lvl9pPr indent="0" lvl="8" marL="0" rtl="0" algn="r">
              <a:lnSpc>
                <a:spcPct val="100000"/>
              </a:lnSpc>
              <a:spcBef>
                <a:spcPts val="0"/>
              </a:spcBef>
              <a:spcAft>
                <a:spcPts val="0"/>
              </a:spcAft>
              <a:buClr>
                <a:srgbClr val="77767B"/>
              </a:buClr>
              <a:buSzPts val="1900"/>
              <a:buFont typeface="DM Sans"/>
              <a:buNone/>
              <a:defRPr cap="none">
                <a:solidFill>
                  <a:srgbClr val="77767B"/>
                </a:solidFill>
              </a:defRPr>
            </a:lvl9pPr>
          </a:lstStyle>
          <a:p>
            <a:pPr indent="0" lvl="0" marL="0" rtl="0" algn="r">
              <a:spcBef>
                <a:spcPts val="0"/>
              </a:spcBef>
              <a:spcAft>
                <a:spcPts val="0"/>
              </a:spcAft>
              <a:buNone/>
            </a:pPr>
            <a:fld id="{00000000-1234-1234-1234-123412341234}" type="slidenum">
              <a:rPr lang="en-GB"/>
              <a:t>‹#›</a:t>
            </a:fld>
            <a:endParaRPr>
              <a:solidFill>
                <a:srgbClr val="000000"/>
              </a:solidFill>
            </a:endParaRPr>
          </a:p>
        </p:txBody>
      </p:sp>
      <p:sp>
        <p:nvSpPr>
          <p:cNvPr id="484" name="Google Shape;484;p72"/>
          <p:cNvSpPr txBox="1"/>
          <p:nvPr>
            <p:ph type="title"/>
          </p:nvPr>
        </p:nvSpPr>
        <p:spPr>
          <a:xfrm>
            <a:off x="795337" y="1333500"/>
            <a:ext cx="17472000" cy="34968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rgbClr val="000000"/>
              </a:buClr>
              <a:buSzPts val="7200"/>
              <a:buFont typeface="DM Serif Display"/>
              <a:buNone/>
              <a:defRPr sz="7200">
                <a:solidFill>
                  <a:srgbClr val="000000"/>
                </a:solidFill>
              </a:defRPr>
            </a:lvl1pPr>
            <a:lvl2pPr lvl="1" rtl="0" algn="l">
              <a:lnSpc>
                <a:spcPct val="97000"/>
              </a:lnSpc>
              <a:spcBef>
                <a:spcPts val="0"/>
              </a:spcBef>
              <a:spcAft>
                <a:spcPts val="0"/>
              </a:spcAft>
              <a:buClr>
                <a:schemeClr val="accent1"/>
              </a:buClr>
              <a:buSzPts val="1900"/>
              <a:buNone/>
              <a:defRPr/>
            </a:lvl2pPr>
            <a:lvl3pPr lvl="2" rtl="0" algn="l">
              <a:lnSpc>
                <a:spcPct val="97000"/>
              </a:lnSpc>
              <a:spcBef>
                <a:spcPts val="0"/>
              </a:spcBef>
              <a:spcAft>
                <a:spcPts val="0"/>
              </a:spcAft>
              <a:buClr>
                <a:schemeClr val="accent1"/>
              </a:buClr>
              <a:buSzPts val="1900"/>
              <a:buNone/>
              <a:defRPr/>
            </a:lvl3pPr>
            <a:lvl4pPr lvl="3" rtl="0" algn="l">
              <a:lnSpc>
                <a:spcPct val="97000"/>
              </a:lnSpc>
              <a:spcBef>
                <a:spcPts val="0"/>
              </a:spcBef>
              <a:spcAft>
                <a:spcPts val="0"/>
              </a:spcAft>
              <a:buClr>
                <a:schemeClr val="accent1"/>
              </a:buClr>
              <a:buSzPts val="1900"/>
              <a:buNone/>
              <a:defRPr/>
            </a:lvl4pPr>
            <a:lvl5pPr lvl="4" rtl="0" algn="l">
              <a:lnSpc>
                <a:spcPct val="97000"/>
              </a:lnSpc>
              <a:spcBef>
                <a:spcPts val="0"/>
              </a:spcBef>
              <a:spcAft>
                <a:spcPts val="0"/>
              </a:spcAft>
              <a:buClr>
                <a:schemeClr val="accent1"/>
              </a:buClr>
              <a:buSzPts val="1900"/>
              <a:buNone/>
              <a:defRPr/>
            </a:lvl5pPr>
            <a:lvl6pPr lvl="5" rtl="0" algn="l">
              <a:lnSpc>
                <a:spcPct val="97000"/>
              </a:lnSpc>
              <a:spcBef>
                <a:spcPts val="0"/>
              </a:spcBef>
              <a:spcAft>
                <a:spcPts val="0"/>
              </a:spcAft>
              <a:buClr>
                <a:schemeClr val="accent1"/>
              </a:buClr>
              <a:buSzPts val="1900"/>
              <a:buNone/>
              <a:defRPr/>
            </a:lvl6pPr>
            <a:lvl7pPr lvl="6" rtl="0" algn="l">
              <a:lnSpc>
                <a:spcPct val="97000"/>
              </a:lnSpc>
              <a:spcBef>
                <a:spcPts val="0"/>
              </a:spcBef>
              <a:spcAft>
                <a:spcPts val="0"/>
              </a:spcAft>
              <a:buClr>
                <a:schemeClr val="accent1"/>
              </a:buClr>
              <a:buSzPts val="1900"/>
              <a:buNone/>
              <a:defRPr/>
            </a:lvl7pPr>
            <a:lvl8pPr lvl="7" rtl="0" algn="l">
              <a:lnSpc>
                <a:spcPct val="97000"/>
              </a:lnSpc>
              <a:spcBef>
                <a:spcPts val="0"/>
              </a:spcBef>
              <a:spcAft>
                <a:spcPts val="0"/>
              </a:spcAft>
              <a:buClr>
                <a:schemeClr val="accent1"/>
              </a:buClr>
              <a:buSzPts val="1900"/>
              <a:buNone/>
              <a:defRPr/>
            </a:lvl8pPr>
            <a:lvl9pPr lvl="8" rtl="0" algn="l">
              <a:lnSpc>
                <a:spcPct val="97000"/>
              </a:lnSpc>
              <a:spcBef>
                <a:spcPts val="0"/>
              </a:spcBef>
              <a:spcAft>
                <a:spcPts val="0"/>
              </a:spcAft>
              <a:buClr>
                <a:schemeClr val="accent1"/>
              </a:buClr>
              <a:buSzPts val="1900"/>
              <a:buNone/>
              <a:defRPr/>
            </a:lvl9pPr>
          </a:lstStyle>
          <a:p/>
        </p:txBody>
      </p:sp>
      <p:sp>
        <p:nvSpPr>
          <p:cNvPr id="485" name="Google Shape;485;p72"/>
          <p:cNvSpPr/>
          <p:nvPr>
            <p:ph idx="2" type="pic"/>
          </p:nvPr>
        </p:nvSpPr>
        <p:spPr>
          <a:xfrm>
            <a:off x="2295081" y="6243194"/>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
        <p:nvSpPr>
          <p:cNvPr id="486" name="Google Shape;486;p72"/>
          <p:cNvSpPr/>
          <p:nvPr>
            <p:ph idx="3" type="pic"/>
          </p:nvPr>
        </p:nvSpPr>
        <p:spPr>
          <a:xfrm>
            <a:off x="5700357" y="6243194"/>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
        <p:nvSpPr>
          <p:cNvPr id="487" name="Google Shape;487;p72"/>
          <p:cNvSpPr/>
          <p:nvPr>
            <p:ph idx="4" type="pic"/>
          </p:nvPr>
        </p:nvSpPr>
        <p:spPr>
          <a:xfrm>
            <a:off x="9105633" y="6243194"/>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
        <p:nvSpPr>
          <p:cNvPr id="488" name="Google Shape;488;p72"/>
          <p:cNvSpPr/>
          <p:nvPr>
            <p:ph idx="5" type="pic"/>
          </p:nvPr>
        </p:nvSpPr>
        <p:spPr>
          <a:xfrm>
            <a:off x="12510909" y="6243194"/>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
        <p:nvSpPr>
          <p:cNvPr id="489" name="Google Shape;489;p72"/>
          <p:cNvSpPr/>
          <p:nvPr>
            <p:ph idx="6" type="pic"/>
          </p:nvPr>
        </p:nvSpPr>
        <p:spPr>
          <a:xfrm>
            <a:off x="15916184" y="6243194"/>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
        <p:nvSpPr>
          <p:cNvPr id="490" name="Google Shape;490;p72"/>
          <p:cNvSpPr/>
          <p:nvPr>
            <p:ph idx="7" type="pic"/>
          </p:nvPr>
        </p:nvSpPr>
        <p:spPr>
          <a:xfrm>
            <a:off x="19321463" y="6243194"/>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
        <p:nvSpPr>
          <p:cNvPr id="491" name="Google Shape;491;p72"/>
          <p:cNvSpPr/>
          <p:nvPr>
            <p:ph idx="8" type="pic"/>
          </p:nvPr>
        </p:nvSpPr>
        <p:spPr>
          <a:xfrm>
            <a:off x="2295081" y="9150907"/>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
        <p:nvSpPr>
          <p:cNvPr id="492" name="Google Shape;492;p72"/>
          <p:cNvSpPr/>
          <p:nvPr>
            <p:ph idx="9" type="pic"/>
          </p:nvPr>
        </p:nvSpPr>
        <p:spPr>
          <a:xfrm>
            <a:off x="5700357" y="9150907"/>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
        <p:nvSpPr>
          <p:cNvPr id="493" name="Google Shape;493;p72"/>
          <p:cNvSpPr/>
          <p:nvPr>
            <p:ph idx="13" type="pic"/>
          </p:nvPr>
        </p:nvSpPr>
        <p:spPr>
          <a:xfrm>
            <a:off x="9105633" y="9150907"/>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
        <p:nvSpPr>
          <p:cNvPr id="494" name="Google Shape;494;p72"/>
          <p:cNvSpPr/>
          <p:nvPr>
            <p:ph idx="14" type="pic"/>
          </p:nvPr>
        </p:nvSpPr>
        <p:spPr>
          <a:xfrm>
            <a:off x="12510909" y="9150907"/>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
        <p:nvSpPr>
          <p:cNvPr id="495" name="Google Shape;495;p72"/>
          <p:cNvSpPr/>
          <p:nvPr>
            <p:ph idx="15" type="pic"/>
          </p:nvPr>
        </p:nvSpPr>
        <p:spPr>
          <a:xfrm>
            <a:off x="15916184" y="9150907"/>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
        <p:nvSpPr>
          <p:cNvPr id="496" name="Google Shape;496;p72"/>
          <p:cNvSpPr/>
          <p:nvPr>
            <p:ph idx="16" type="pic"/>
          </p:nvPr>
        </p:nvSpPr>
        <p:spPr>
          <a:xfrm>
            <a:off x="19321463" y="9150907"/>
            <a:ext cx="2743200" cy="2133600"/>
          </a:xfrm>
          <a:prstGeom prst="rect">
            <a:avLst/>
          </a:prstGeom>
          <a:noFill/>
          <a:ln>
            <a:noFill/>
          </a:ln>
        </p:spPr>
        <p:txBody>
          <a:bodyPr anchorCtr="0" anchor="t" bIns="45725" lIns="91400" spcFirstLastPara="1" rIns="91400" wrap="square" tIns="45725">
            <a:noAutofit/>
          </a:bodyPr>
          <a:lstStyle>
            <a:lvl1pPr lvl="0" marR="0" rtl="0" algn="l">
              <a:lnSpc>
                <a:spcPct val="117999"/>
              </a:lnSpc>
              <a:spcBef>
                <a:spcPts val="110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1pPr>
            <a:lvl2pPr lvl="1"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2pPr>
            <a:lvl3pPr lvl="2"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3pPr>
            <a:lvl4pPr lvl="3"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4pPr>
            <a:lvl5pPr lvl="4"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5pPr>
            <a:lvl6pPr lvl="5"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6pPr>
            <a:lvl7pPr lvl="6"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7pPr>
            <a:lvl8pPr lvl="7"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8pPr>
            <a:lvl9pPr lvl="8" marR="0" rtl="0" algn="l">
              <a:lnSpc>
                <a:spcPct val="117999"/>
              </a:lnSpc>
              <a:spcBef>
                <a:spcPts val="1100"/>
              </a:spcBef>
              <a:spcAft>
                <a:spcPts val="0"/>
              </a:spcAft>
              <a:buClr>
                <a:srgbClr val="000000"/>
              </a:buClr>
              <a:buSzPts val="2400"/>
              <a:buFont typeface="DM Sans"/>
              <a:buChar char="•"/>
              <a:defRPr b="0" i="0" sz="2400" u="none" cap="none" strike="noStrike">
                <a:solidFill>
                  <a:srgbClr val="000000"/>
                </a:solidFill>
                <a:latin typeface="DM Sans"/>
                <a:ea typeface="DM Sans"/>
                <a:cs typeface="DM Sans"/>
                <a:sym typeface="DM Sans"/>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urple 2">
  <p:cSld name="CUSTOM_3">
    <p:bg>
      <p:bgPr>
        <a:solidFill>
          <a:schemeClr val="accent5"/>
        </a:solidFill>
      </p:bgPr>
    </p:bg>
    <p:spTree>
      <p:nvGrpSpPr>
        <p:cNvPr id="497" name="Shape 497"/>
        <p:cNvGrpSpPr/>
        <p:nvPr/>
      </p:nvGrpSpPr>
      <p:grpSpPr>
        <a:xfrm>
          <a:off x="0" y="0"/>
          <a:ext cx="0" cy="0"/>
          <a:chOff x="0" y="0"/>
          <a:chExt cx="0" cy="0"/>
        </a:xfrm>
      </p:grpSpPr>
      <p:sp>
        <p:nvSpPr>
          <p:cNvPr id="498" name="Google Shape;498;p73"/>
          <p:cNvSpPr txBox="1"/>
          <p:nvPr>
            <p:ph type="title"/>
          </p:nvPr>
        </p:nvSpPr>
        <p:spPr>
          <a:xfrm>
            <a:off x="795338" y="1565831"/>
            <a:ext cx="22826700" cy="2658600"/>
          </a:xfrm>
          <a:prstGeom prst="rect">
            <a:avLst/>
          </a:prstGeom>
          <a:noFill/>
          <a:ln>
            <a:noFill/>
          </a:ln>
        </p:spPr>
        <p:txBody>
          <a:bodyPr anchorCtr="0" anchor="b" bIns="0" lIns="0" spcFirstLastPara="1" rIns="0" wrap="square" tIns="0">
            <a:noAutofit/>
          </a:bodyPr>
          <a:lstStyle>
            <a:lvl1pPr lvl="0" rtl="0" algn="l">
              <a:lnSpc>
                <a:spcPct val="97000"/>
              </a:lnSpc>
              <a:spcBef>
                <a:spcPts val="0"/>
              </a:spcBef>
              <a:spcAft>
                <a:spcPts val="0"/>
              </a:spcAft>
              <a:buClr>
                <a:schemeClr val="lt1"/>
              </a:buClr>
              <a:buSzPts val="11000"/>
              <a:buFont typeface="DM Serif Display"/>
              <a:buNone/>
              <a:defRPr sz="11000">
                <a:solidFill>
                  <a:schemeClr val="lt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499" name="Google Shape;499;p73"/>
          <p:cNvSpPr txBox="1"/>
          <p:nvPr>
            <p:ph idx="1" type="body"/>
          </p:nvPr>
        </p:nvSpPr>
        <p:spPr>
          <a:xfrm>
            <a:off x="6872288" y="4891087"/>
            <a:ext cx="10636200" cy="7284900"/>
          </a:xfrm>
          <a:prstGeom prst="rect">
            <a:avLst/>
          </a:prstGeom>
          <a:noFill/>
          <a:ln>
            <a:noFill/>
          </a:ln>
        </p:spPr>
        <p:txBody>
          <a:bodyPr anchorCtr="0" anchor="t" bIns="0" lIns="0" spcFirstLastPara="1" rIns="0" wrap="square" tIns="0">
            <a:noAutofit/>
          </a:bodyPr>
          <a:lstStyle>
            <a:lvl1pPr indent="-228600" lvl="0" marL="457200" rtl="0" algn="l">
              <a:lnSpc>
                <a:spcPct val="118000"/>
              </a:lnSpc>
              <a:spcBef>
                <a:spcPts val="0"/>
              </a:spcBef>
              <a:spcAft>
                <a:spcPts val="0"/>
              </a:spcAft>
              <a:buClr>
                <a:schemeClr val="lt1"/>
              </a:buClr>
              <a:buSzPts val="3600"/>
              <a:buFont typeface="DM Sans"/>
              <a:buNone/>
              <a:defRPr b="1" sz="3600">
                <a:solidFill>
                  <a:schemeClr val="lt1"/>
                </a:solidFill>
              </a:defRPr>
            </a:lvl1pPr>
            <a:lvl2pPr indent="-342900" lvl="1" marL="914400" rtl="0" algn="l">
              <a:lnSpc>
                <a:spcPct val="118000"/>
              </a:lnSpc>
              <a:spcBef>
                <a:spcPts val="5800"/>
              </a:spcBef>
              <a:spcAft>
                <a:spcPts val="0"/>
              </a:spcAft>
              <a:buClr>
                <a:schemeClr val="dk1"/>
              </a:buClr>
              <a:buSzPts val="1800"/>
              <a:buChar char="–"/>
              <a:defRPr/>
            </a:lvl2pPr>
            <a:lvl3pPr indent="-342900" lvl="2" marL="1371600" rtl="0" algn="l">
              <a:lnSpc>
                <a:spcPct val="118000"/>
              </a:lnSpc>
              <a:spcBef>
                <a:spcPts val="1000"/>
              </a:spcBef>
              <a:spcAft>
                <a:spcPts val="0"/>
              </a:spcAft>
              <a:buClr>
                <a:schemeClr val="dk1"/>
              </a:buClr>
              <a:buSzPts val="1800"/>
              <a:buChar char="–"/>
              <a:defRPr/>
            </a:lvl3pPr>
            <a:lvl4pPr indent="-342900" lvl="3" marL="1828800" rtl="0" algn="l">
              <a:lnSpc>
                <a:spcPct val="118000"/>
              </a:lnSpc>
              <a:spcBef>
                <a:spcPts val="1000"/>
              </a:spcBef>
              <a:spcAft>
                <a:spcPts val="0"/>
              </a:spcAft>
              <a:buClr>
                <a:schemeClr val="dk1"/>
              </a:buClr>
              <a:buSzPts val="1800"/>
              <a:buChar char="–"/>
              <a:defRPr/>
            </a:lvl4pPr>
            <a:lvl5pPr indent="-342900" lvl="4" marL="2286000" rtl="0" algn="l">
              <a:lnSpc>
                <a:spcPct val="118000"/>
              </a:lnSpc>
              <a:spcBef>
                <a:spcPts val="1000"/>
              </a:spcBef>
              <a:spcAft>
                <a:spcPts val="0"/>
              </a:spcAft>
              <a:buClr>
                <a:schemeClr val="dk1"/>
              </a:buClr>
              <a:buSzPts val="1800"/>
              <a:buChar char="–"/>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00" name="Google Shape;500;p73"/>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Band, Title, 3 Col Heading and Text">
  <p:cSld name="Purple Band, Title, 3 Col Heading and Text">
    <p:bg>
      <p:bgPr>
        <a:solidFill>
          <a:schemeClr val="accent5"/>
        </a:solidFill>
      </p:bgPr>
    </p:bg>
    <p:spTree>
      <p:nvGrpSpPr>
        <p:cNvPr id="501" name="Shape 501"/>
        <p:cNvGrpSpPr/>
        <p:nvPr/>
      </p:nvGrpSpPr>
      <p:grpSpPr>
        <a:xfrm>
          <a:off x="0" y="0"/>
          <a:ext cx="0" cy="0"/>
          <a:chOff x="0" y="0"/>
          <a:chExt cx="0" cy="0"/>
        </a:xfrm>
      </p:grpSpPr>
      <p:sp>
        <p:nvSpPr>
          <p:cNvPr id="502" name="Google Shape;502;p74"/>
          <p:cNvSpPr/>
          <p:nvPr/>
        </p:nvSpPr>
        <p:spPr>
          <a:xfrm>
            <a:off x="0" y="4568100"/>
            <a:ext cx="24384000" cy="9147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503" name="Google Shape;503;p74"/>
          <p:cNvSpPr txBox="1"/>
          <p:nvPr>
            <p:ph type="title"/>
          </p:nvPr>
        </p:nvSpPr>
        <p:spPr>
          <a:xfrm>
            <a:off x="795338" y="1481704"/>
            <a:ext cx="15952800" cy="23379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7200"/>
              <a:buFont typeface="DM Serif Display"/>
              <a:buNone/>
              <a:defRPr>
                <a:solidFill>
                  <a:schemeClr val="lt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504" name="Google Shape;504;p74"/>
          <p:cNvSpPr txBox="1"/>
          <p:nvPr>
            <p:ph idx="1" type="body"/>
          </p:nvPr>
        </p:nvSpPr>
        <p:spPr>
          <a:xfrm>
            <a:off x="1555750" y="6788605"/>
            <a:ext cx="6077100" cy="53874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1000"/>
              </a:spcBef>
              <a:spcAft>
                <a:spcPts val="0"/>
              </a:spcAft>
              <a:buClr>
                <a:schemeClr val="dk1"/>
              </a:buClr>
              <a:buSzPts val="2800"/>
              <a:buFont typeface="DM Sans"/>
              <a:buNone/>
              <a:defRPr sz="2800">
                <a:solidFill>
                  <a:schemeClr val="dk1"/>
                </a:solidFill>
              </a:defRPr>
            </a:lvl1pPr>
            <a:lvl2pPr indent="-406400" lvl="1" marL="914400" rtl="0" algn="l">
              <a:lnSpc>
                <a:spcPct val="115000"/>
              </a:lnSpc>
              <a:spcBef>
                <a:spcPts val="1000"/>
              </a:spcBef>
              <a:spcAft>
                <a:spcPts val="0"/>
              </a:spcAft>
              <a:buClr>
                <a:schemeClr val="dk1"/>
              </a:buClr>
              <a:buSzPts val="2800"/>
              <a:buChar char="–"/>
              <a:defRPr sz="2800">
                <a:solidFill>
                  <a:schemeClr val="dk1"/>
                </a:solidFill>
              </a:defRPr>
            </a:lvl2pPr>
            <a:lvl3pPr indent="-406400" lvl="2" marL="1371600" rtl="0" algn="l">
              <a:lnSpc>
                <a:spcPct val="115000"/>
              </a:lnSpc>
              <a:spcBef>
                <a:spcPts val="1000"/>
              </a:spcBef>
              <a:spcAft>
                <a:spcPts val="0"/>
              </a:spcAft>
              <a:buClr>
                <a:schemeClr val="dk1"/>
              </a:buClr>
              <a:buSzPts val="2800"/>
              <a:buChar char="–"/>
              <a:defRPr sz="2800">
                <a:solidFill>
                  <a:schemeClr val="dk1"/>
                </a:solidFill>
              </a:defRPr>
            </a:lvl3pPr>
            <a:lvl4pPr indent="-406400" lvl="3" marL="1828800" rtl="0" algn="l">
              <a:lnSpc>
                <a:spcPct val="115000"/>
              </a:lnSpc>
              <a:spcBef>
                <a:spcPts val="1000"/>
              </a:spcBef>
              <a:spcAft>
                <a:spcPts val="0"/>
              </a:spcAft>
              <a:buClr>
                <a:schemeClr val="dk1"/>
              </a:buClr>
              <a:buSzPts val="2800"/>
              <a:buChar char="–"/>
              <a:defRPr sz="2800">
                <a:solidFill>
                  <a:schemeClr val="dk1"/>
                </a:solidFill>
              </a:defRPr>
            </a:lvl4pPr>
            <a:lvl5pPr indent="-406400" lvl="4" marL="2286000" rtl="0" algn="l">
              <a:lnSpc>
                <a:spcPct val="115000"/>
              </a:lnSpc>
              <a:spcBef>
                <a:spcPts val="1000"/>
              </a:spcBef>
              <a:spcAft>
                <a:spcPts val="0"/>
              </a:spcAft>
              <a:buClr>
                <a:schemeClr val="dk1"/>
              </a:buClr>
              <a:buSzPts val="2800"/>
              <a:buChar char="–"/>
              <a:defRPr sz="2800">
                <a:solidFill>
                  <a:schemeClr val="dk1"/>
                </a:solidFil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05" name="Google Shape;505;p74"/>
          <p:cNvSpPr txBox="1"/>
          <p:nvPr>
            <p:ph idx="2" type="body"/>
          </p:nvPr>
        </p:nvSpPr>
        <p:spPr>
          <a:xfrm>
            <a:off x="1555750" y="5399723"/>
            <a:ext cx="6077100" cy="812400"/>
          </a:xfrm>
          <a:prstGeom prst="rect">
            <a:avLst/>
          </a:prstGeom>
          <a:noFill/>
          <a:ln>
            <a:noFill/>
          </a:ln>
        </p:spPr>
        <p:txBody>
          <a:bodyPr anchorCtr="0" anchor="t" bIns="0" lIns="0" spcFirstLastPara="1" rIns="0" wrap="square" tIns="0">
            <a:noAutofit/>
          </a:bodyPr>
          <a:lstStyle>
            <a:lvl1pPr indent="-228600" lvl="0" marL="457200" rtl="0" algn="l">
              <a:lnSpc>
                <a:spcPct val="104000"/>
              </a:lnSpc>
              <a:spcBef>
                <a:spcPts val="0"/>
              </a:spcBef>
              <a:spcAft>
                <a:spcPts val="0"/>
              </a:spcAft>
              <a:buClr>
                <a:schemeClr val="accent5"/>
              </a:buClr>
              <a:buSzPts val="4200"/>
              <a:buFont typeface="DM Serif Display"/>
              <a:buNone/>
              <a:defRPr sz="4200">
                <a:solidFill>
                  <a:schemeClr val="accent5"/>
                </a:solidFill>
                <a:latin typeface="DM Serif Display"/>
                <a:ea typeface="DM Serif Display"/>
                <a:cs typeface="DM Serif Display"/>
                <a:sym typeface="DM Serif Display"/>
              </a:defRPr>
            </a:lvl1pPr>
            <a:lvl2pPr indent="-228600" lvl="1" marL="914400" rtl="0" algn="l">
              <a:lnSpc>
                <a:spcPct val="104000"/>
              </a:lnSpc>
              <a:spcBef>
                <a:spcPts val="0"/>
              </a:spcBef>
              <a:spcAft>
                <a:spcPts val="0"/>
              </a:spcAft>
              <a:buClr>
                <a:schemeClr val="dk1"/>
              </a:buClr>
              <a:buSzPts val="4200"/>
              <a:buNone/>
              <a:defRPr sz="4200">
                <a:solidFill>
                  <a:schemeClr val="dk1"/>
                </a:solidFill>
                <a:latin typeface="DM Serif Display"/>
                <a:ea typeface="DM Serif Display"/>
                <a:cs typeface="DM Serif Display"/>
                <a:sym typeface="DM Serif Display"/>
              </a:defRPr>
            </a:lvl2pPr>
            <a:lvl3pPr indent="-495300" lvl="2" marL="13716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3pPr>
            <a:lvl4pPr indent="-495300" lvl="3" marL="18288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4pPr>
            <a:lvl5pPr indent="-495300" lvl="4" marL="22860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5pPr>
            <a:lvl6pPr indent="-342900" lvl="5" marL="2743200" rtl="0" algn="l">
              <a:lnSpc>
                <a:spcPct val="90000"/>
              </a:lnSpc>
              <a:spcBef>
                <a:spcPts val="1000"/>
              </a:spcBef>
              <a:spcAft>
                <a:spcPts val="0"/>
              </a:spcAft>
              <a:buSzPts val="1800"/>
              <a:buChar char="–"/>
              <a:defRPr/>
            </a:lvl6pPr>
            <a:lvl7pPr indent="-342900" lvl="6" marL="3200400" rtl="0" algn="l">
              <a:lnSpc>
                <a:spcPct val="90000"/>
              </a:lnSpc>
              <a:spcBef>
                <a:spcPts val="1000"/>
              </a:spcBef>
              <a:spcAft>
                <a:spcPts val="0"/>
              </a:spcAft>
              <a:buSzPts val="1800"/>
              <a:buChar char="–"/>
              <a:defRPr/>
            </a:lvl7pPr>
            <a:lvl8pPr indent="-342900" lvl="7" marL="3657600" rtl="0" algn="l">
              <a:lnSpc>
                <a:spcPct val="90000"/>
              </a:lnSpc>
              <a:spcBef>
                <a:spcPts val="1000"/>
              </a:spcBef>
              <a:spcAft>
                <a:spcPts val="0"/>
              </a:spcAft>
              <a:buSzPts val="1800"/>
              <a:buChar char="–"/>
              <a:defRPr/>
            </a:lvl8pPr>
            <a:lvl9pPr indent="-342900" lvl="8" marL="4114800" rtl="0" algn="l">
              <a:lnSpc>
                <a:spcPct val="90000"/>
              </a:lnSpc>
              <a:spcBef>
                <a:spcPts val="1000"/>
              </a:spcBef>
              <a:spcAft>
                <a:spcPts val="0"/>
              </a:spcAft>
              <a:buSzPts val="1800"/>
              <a:buChar char="–"/>
              <a:defRPr/>
            </a:lvl9pPr>
          </a:lstStyle>
          <a:p/>
        </p:txBody>
      </p:sp>
      <p:sp>
        <p:nvSpPr>
          <p:cNvPr id="506" name="Google Shape;506;p74"/>
          <p:cNvSpPr txBox="1"/>
          <p:nvPr>
            <p:ph idx="3" type="body"/>
          </p:nvPr>
        </p:nvSpPr>
        <p:spPr>
          <a:xfrm>
            <a:off x="9153525" y="6788605"/>
            <a:ext cx="6077100" cy="53874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1000"/>
              </a:spcBef>
              <a:spcAft>
                <a:spcPts val="0"/>
              </a:spcAft>
              <a:buClr>
                <a:schemeClr val="dk1"/>
              </a:buClr>
              <a:buSzPts val="2800"/>
              <a:buFont typeface="DM Sans"/>
              <a:buNone/>
              <a:defRPr sz="2800">
                <a:solidFill>
                  <a:schemeClr val="dk1"/>
                </a:solidFill>
              </a:defRPr>
            </a:lvl1pPr>
            <a:lvl2pPr indent="-406400" lvl="1" marL="914400" rtl="0" algn="l">
              <a:lnSpc>
                <a:spcPct val="115000"/>
              </a:lnSpc>
              <a:spcBef>
                <a:spcPts val="1000"/>
              </a:spcBef>
              <a:spcAft>
                <a:spcPts val="0"/>
              </a:spcAft>
              <a:buClr>
                <a:schemeClr val="dk1"/>
              </a:buClr>
              <a:buSzPts val="2800"/>
              <a:buChar char="–"/>
              <a:defRPr sz="2800">
                <a:solidFill>
                  <a:schemeClr val="dk1"/>
                </a:solidFill>
              </a:defRPr>
            </a:lvl2pPr>
            <a:lvl3pPr indent="-406400" lvl="2" marL="1371600" rtl="0" algn="l">
              <a:lnSpc>
                <a:spcPct val="115000"/>
              </a:lnSpc>
              <a:spcBef>
                <a:spcPts val="1000"/>
              </a:spcBef>
              <a:spcAft>
                <a:spcPts val="0"/>
              </a:spcAft>
              <a:buClr>
                <a:schemeClr val="dk1"/>
              </a:buClr>
              <a:buSzPts val="2800"/>
              <a:buChar char="–"/>
              <a:defRPr sz="2800">
                <a:solidFill>
                  <a:schemeClr val="dk1"/>
                </a:solidFill>
              </a:defRPr>
            </a:lvl3pPr>
            <a:lvl4pPr indent="-406400" lvl="3" marL="1828800" rtl="0" algn="l">
              <a:lnSpc>
                <a:spcPct val="115000"/>
              </a:lnSpc>
              <a:spcBef>
                <a:spcPts val="1000"/>
              </a:spcBef>
              <a:spcAft>
                <a:spcPts val="0"/>
              </a:spcAft>
              <a:buClr>
                <a:schemeClr val="dk1"/>
              </a:buClr>
              <a:buSzPts val="2800"/>
              <a:buChar char="–"/>
              <a:defRPr sz="2800">
                <a:solidFill>
                  <a:schemeClr val="dk1"/>
                </a:solidFill>
              </a:defRPr>
            </a:lvl4pPr>
            <a:lvl5pPr indent="-406400" lvl="4" marL="2286000" rtl="0" algn="l">
              <a:lnSpc>
                <a:spcPct val="115000"/>
              </a:lnSpc>
              <a:spcBef>
                <a:spcPts val="1000"/>
              </a:spcBef>
              <a:spcAft>
                <a:spcPts val="0"/>
              </a:spcAft>
              <a:buClr>
                <a:schemeClr val="dk1"/>
              </a:buClr>
              <a:buSzPts val="2800"/>
              <a:buChar char="–"/>
              <a:defRPr sz="2800">
                <a:solidFill>
                  <a:schemeClr val="dk1"/>
                </a:solidFil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07" name="Google Shape;507;p74"/>
          <p:cNvSpPr txBox="1"/>
          <p:nvPr>
            <p:ph idx="4" type="body"/>
          </p:nvPr>
        </p:nvSpPr>
        <p:spPr>
          <a:xfrm>
            <a:off x="9153525" y="5399723"/>
            <a:ext cx="6077100" cy="812400"/>
          </a:xfrm>
          <a:prstGeom prst="rect">
            <a:avLst/>
          </a:prstGeom>
          <a:noFill/>
          <a:ln>
            <a:noFill/>
          </a:ln>
        </p:spPr>
        <p:txBody>
          <a:bodyPr anchorCtr="0" anchor="t" bIns="0" lIns="0" spcFirstLastPara="1" rIns="0" wrap="square" tIns="0">
            <a:noAutofit/>
          </a:bodyPr>
          <a:lstStyle>
            <a:lvl1pPr indent="-228600" lvl="0" marL="457200" rtl="0" algn="l">
              <a:lnSpc>
                <a:spcPct val="104000"/>
              </a:lnSpc>
              <a:spcBef>
                <a:spcPts val="0"/>
              </a:spcBef>
              <a:spcAft>
                <a:spcPts val="0"/>
              </a:spcAft>
              <a:buClr>
                <a:schemeClr val="accent5"/>
              </a:buClr>
              <a:buSzPts val="4200"/>
              <a:buFont typeface="DM Serif Display"/>
              <a:buNone/>
              <a:defRPr sz="4200">
                <a:solidFill>
                  <a:schemeClr val="accent5"/>
                </a:solidFill>
                <a:latin typeface="DM Serif Display"/>
                <a:ea typeface="DM Serif Display"/>
                <a:cs typeface="DM Serif Display"/>
                <a:sym typeface="DM Serif Display"/>
              </a:defRPr>
            </a:lvl1pPr>
            <a:lvl2pPr indent="-228600" lvl="1" marL="914400" rtl="0" algn="l">
              <a:lnSpc>
                <a:spcPct val="104000"/>
              </a:lnSpc>
              <a:spcBef>
                <a:spcPts val="0"/>
              </a:spcBef>
              <a:spcAft>
                <a:spcPts val="0"/>
              </a:spcAft>
              <a:buClr>
                <a:schemeClr val="dk1"/>
              </a:buClr>
              <a:buSzPts val="4200"/>
              <a:buNone/>
              <a:defRPr sz="4200">
                <a:solidFill>
                  <a:schemeClr val="dk1"/>
                </a:solidFill>
                <a:latin typeface="DM Serif Display"/>
                <a:ea typeface="DM Serif Display"/>
                <a:cs typeface="DM Serif Display"/>
                <a:sym typeface="DM Serif Display"/>
              </a:defRPr>
            </a:lvl2pPr>
            <a:lvl3pPr indent="-495300" lvl="2" marL="13716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3pPr>
            <a:lvl4pPr indent="-495300" lvl="3" marL="18288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4pPr>
            <a:lvl5pPr indent="-495300" lvl="4" marL="22860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5pPr>
            <a:lvl6pPr indent="-342900" lvl="5" marL="2743200" rtl="0" algn="l">
              <a:lnSpc>
                <a:spcPct val="90000"/>
              </a:lnSpc>
              <a:spcBef>
                <a:spcPts val="1000"/>
              </a:spcBef>
              <a:spcAft>
                <a:spcPts val="0"/>
              </a:spcAft>
              <a:buSzPts val="1800"/>
              <a:buChar char="–"/>
              <a:defRPr/>
            </a:lvl6pPr>
            <a:lvl7pPr indent="-342900" lvl="6" marL="3200400" rtl="0" algn="l">
              <a:lnSpc>
                <a:spcPct val="90000"/>
              </a:lnSpc>
              <a:spcBef>
                <a:spcPts val="1000"/>
              </a:spcBef>
              <a:spcAft>
                <a:spcPts val="0"/>
              </a:spcAft>
              <a:buSzPts val="1800"/>
              <a:buChar char="–"/>
              <a:defRPr/>
            </a:lvl7pPr>
            <a:lvl8pPr indent="-342900" lvl="7" marL="3657600" rtl="0" algn="l">
              <a:lnSpc>
                <a:spcPct val="90000"/>
              </a:lnSpc>
              <a:spcBef>
                <a:spcPts val="1000"/>
              </a:spcBef>
              <a:spcAft>
                <a:spcPts val="0"/>
              </a:spcAft>
              <a:buSzPts val="1800"/>
              <a:buChar char="–"/>
              <a:defRPr/>
            </a:lvl8pPr>
            <a:lvl9pPr indent="-342900" lvl="8" marL="4114800" rtl="0" algn="l">
              <a:lnSpc>
                <a:spcPct val="90000"/>
              </a:lnSpc>
              <a:spcBef>
                <a:spcPts val="1000"/>
              </a:spcBef>
              <a:spcAft>
                <a:spcPts val="0"/>
              </a:spcAft>
              <a:buSzPts val="1800"/>
              <a:buChar char="–"/>
              <a:defRPr/>
            </a:lvl9pPr>
          </a:lstStyle>
          <a:p/>
        </p:txBody>
      </p:sp>
      <p:sp>
        <p:nvSpPr>
          <p:cNvPr id="508" name="Google Shape;508;p74"/>
          <p:cNvSpPr txBox="1"/>
          <p:nvPr>
            <p:ph idx="5" type="body"/>
          </p:nvPr>
        </p:nvSpPr>
        <p:spPr>
          <a:xfrm>
            <a:off x="16748127" y="6788605"/>
            <a:ext cx="6077100" cy="53874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1000"/>
              </a:spcBef>
              <a:spcAft>
                <a:spcPts val="0"/>
              </a:spcAft>
              <a:buClr>
                <a:schemeClr val="dk1"/>
              </a:buClr>
              <a:buSzPts val="2800"/>
              <a:buFont typeface="DM Sans"/>
              <a:buNone/>
              <a:defRPr sz="2800">
                <a:solidFill>
                  <a:schemeClr val="dk1"/>
                </a:solidFill>
              </a:defRPr>
            </a:lvl1pPr>
            <a:lvl2pPr indent="-406400" lvl="1" marL="914400" rtl="0" algn="l">
              <a:lnSpc>
                <a:spcPct val="115000"/>
              </a:lnSpc>
              <a:spcBef>
                <a:spcPts val="1000"/>
              </a:spcBef>
              <a:spcAft>
                <a:spcPts val="0"/>
              </a:spcAft>
              <a:buClr>
                <a:schemeClr val="dk1"/>
              </a:buClr>
              <a:buSzPts val="2800"/>
              <a:buChar char="–"/>
              <a:defRPr sz="2800">
                <a:solidFill>
                  <a:schemeClr val="dk1"/>
                </a:solidFill>
              </a:defRPr>
            </a:lvl2pPr>
            <a:lvl3pPr indent="-406400" lvl="2" marL="1371600" rtl="0" algn="l">
              <a:lnSpc>
                <a:spcPct val="115000"/>
              </a:lnSpc>
              <a:spcBef>
                <a:spcPts val="1000"/>
              </a:spcBef>
              <a:spcAft>
                <a:spcPts val="0"/>
              </a:spcAft>
              <a:buClr>
                <a:schemeClr val="dk1"/>
              </a:buClr>
              <a:buSzPts val="2800"/>
              <a:buChar char="–"/>
              <a:defRPr sz="2800">
                <a:solidFill>
                  <a:schemeClr val="dk1"/>
                </a:solidFill>
              </a:defRPr>
            </a:lvl3pPr>
            <a:lvl4pPr indent="-406400" lvl="3" marL="1828800" rtl="0" algn="l">
              <a:lnSpc>
                <a:spcPct val="115000"/>
              </a:lnSpc>
              <a:spcBef>
                <a:spcPts val="1000"/>
              </a:spcBef>
              <a:spcAft>
                <a:spcPts val="0"/>
              </a:spcAft>
              <a:buClr>
                <a:schemeClr val="dk1"/>
              </a:buClr>
              <a:buSzPts val="2800"/>
              <a:buChar char="–"/>
              <a:defRPr sz="2800">
                <a:solidFill>
                  <a:schemeClr val="dk1"/>
                </a:solidFill>
              </a:defRPr>
            </a:lvl4pPr>
            <a:lvl5pPr indent="-406400" lvl="4" marL="2286000" rtl="0" algn="l">
              <a:lnSpc>
                <a:spcPct val="115000"/>
              </a:lnSpc>
              <a:spcBef>
                <a:spcPts val="1000"/>
              </a:spcBef>
              <a:spcAft>
                <a:spcPts val="0"/>
              </a:spcAft>
              <a:buClr>
                <a:schemeClr val="dk1"/>
              </a:buClr>
              <a:buSzPts val="2800"/>
              <a:buChar char="–"/>
              <a:defRPr sz="2800">
                <a:solidFill>
                  <a:schemeClr val="dk1"/>
                </a:solidFil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09" name="Google Shape;509;p74"/>
          <p:cNvSpPr txBox="1"/>
          <p:nvPr>
            <p:ph idx="6" type="body"/>
          </p:nvPr>
        </p:nvSpPr>
        <p:spPr>
          <a:xfrm>
            <a:off x="16748127" y="5399723"/>
            <a:ext cx="6077100" cy="812400"/>
          </a:xfrm>
          <a:prstGeom prst="rect">
            <a:avLst/>
          </a:prstGeom>
          <a:noFill/>
          <a:ln>
            <a:noFill/>
          </a:ln>
        </p:spPr>
        <p:txBody>
          <a:bodyPr anchorCtr="0" anchor="t" bIns="0" lIns="0" spcFirstLastPara="1" rIns="0" wrap="square" tIns="0">
            <a:noAutofit/>
          </a:bodyPr>
          <a:lstStyle>
            <a:lvl1pPr indent="-228600" lvl="0" marL="457200" rtl="0" algn="l">
              <a:lnSpc>
                <a:spcPct val="104000"/>
              </a:lnSpc>
              <a:spcBef>
                <a:spcPts val="0"/>
              </a:spcBef>
              <a:spcAft>
                <a:spcPts val="0"/>
              </a:spcAft>
              <a:buClr>
                <a:schemeClr val="accent5"/>
              </a:buClr>
              <a:buSzPts val="4200"/>
              <a:buFont typeface="DM Serif Display"/>
              <a:buNone/>
              <a:defRPr sz="4200">
                <a:solidFill>
                  <a:schemeClr val="accent5"/>
                </a:solidFill>
                <a:latin typeface="DM Serif Display"/>
                <a:ea typeface="DM Serif Display"/>
                <a:cs typeface="DM Serif Display"/>
                <a:sym typeface="DM Serif Display"/>
              </a:defRPr>
            </a:lvl1pPr>
            <a:lvl2pPr indent="-228600" lvl="1" marL="914400" rtl="0" algn="l">
              <a:lnSpc>
                <a:spcPct val="104000"/>
              </a:lnSpc>
              <a:spcBef>
                <a:spcPts val="0"/>
              </a:spcBef>
              <a:spcAft>
                <a:spcPts val="0"/>
              </a:spcAft>
              <a:buClr>
                <a:schemeClr val="dk1"/>
              </a:buClr>
              <a:buSzPts val="4200"/>
              <a:buNone/>
              <a:defRPr sz="4200">
                <a:solidFill>
                  <a:schemeClr val="dk1"/>
                </a:solidFill>
                <a:latin typeface="DM Serif Display"/>
                <a:ea typeface="DM Serif Display"/>
                <a:cs typeface="DM Serif Display"/>
                <a:sym typeface="DM Serif Display"/>
              </a:defRPr>
            </a:lvl2pPr>
            <a:lvl3pPr indent="-495300" lvl="2" marL="13716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3pPr>
            <a:lvl4pPr indent="-495300" lvl="3" marL="18288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4pPr>
            <a:lvl5pPr indent="-495300" lvl="4" marL="22860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5pPr>
            <a:lvl6pPr indent="-342900" lvl="5" marL="2743200" rtl="0" algn="l">
              <a:lnSpc>
                <a:spcPct val="90000"/>
              </a:lnSpc>
              <a:spcBef>
                <a:spcPts val="1000"/>
              </a:spcBef>
              <a:spcAft>
                <a:spcPts val="0"/>
              </a:spcAft>
              <a:buSzPts val="1800"/>
              <a:buChar char="–"/>
              <a:defRPr/>
            </a:lvl6pPr>
            <a:lvl7pPr indent="-342900" lvl="6" marL="3200400" rtl="0" algn="l">
              <a:lnSpc>
                <a:spcPct val="90000"/>
              </a:lnSpc>
              <a:spcBef>
                <a:spcPts val="1000"/>
              </a:spcBef>
              <a:spcAft>
                <a:spcPts val="0"/>
              </a:spcAft>
              <a:buSzPts val="1800"/>
              <a:buChar char="–"/>
              <a:defRPr/>
            </a:lvl7pPr>
            <a:lvl8pPr indent="-342900" lvl="7" marL="3657600" rtl="0" algn="l">
              <a:lnSpc>
                <a:spcPct val="90000"/>
              </a:lnSpc>
              <a:spcBef>
                <a:spcPts val="1000"/>
              </a:spcBef>
              <a:spcAft>
                <a:spcPts val="0"/>
              </a:spcAft>
              <a:buSzPts val="1800"/>
              <a:buChar char="–"/>
              <a:defRPr/>
            </a:lvl8pPr>
            <a:lvl9pPr indent="-342900" lvl="8" marL="4114800" rtl="0" algn="l">
              <a:lnSpc>
                <a:spcPct val="90000"/>
              </a:lnSpc>
              <a:spcBef>
                <a:spcPts val="1000"/>
              </a:spcBef>
              <a:spcAft>
                <a:spcPts val="0"/>
              </a:spcAft>
              <a:buSzPts val="1800"/>
              <a:buChar char="–"/>
              <a:defRPr/>
            </a:lvl9pPr>
          </a:lstStyle>
          <a:p/>
        </p:txBody>
      </p:sp>
      <p:sp>
        <p:nvSpPr>
          <p:cNvPr id="510" name="Google Shape;510;p74"/>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Line Title and Image Black">
  <p:cSld name="1 Line Title and Image_1_4">
    <p:bg>
      <p:bgPr>
        <a:solidFill>
          <a:schemeClr val="dk2"/>
        </a:solidFill>
      </p:bgPr>
    </p:bg>
    <p:spTree>
      <p:nvGrpSpPr>
        <p:cNvPr id="511" name="Shape 511"/>
        <p:cNvGrpSpPr/>
        <p:nvPr/>
      </p:nvGrpSpPr>
      <p:grpSpPr>
        <a:xfrm>
          <a:off x="0" y="0"/>
          <a:ext cx="0" cy="0"/>
          <a:chOff x="0" y="0"/>
          <a:chExt cx="0" cy="0"/>
        </a:xfrm>
      </p:grpSpPr>
      <p:sp>
        <p:nvSpPr>
          <p:cNvPr id="512" name="Google Shape;512;p75"/>
          <p:cNvSpPr txBox="1"/>
          <p:nvPr>
            <p:ph type="title"/>
          </p:nvPr>
        </p:nvSpPr>
        <p:spPr>
          <a:xfrm>
            <a:off x="795337" y="2667250"/>
            <a:ext cx="10636200" cy="3432000"/>
          </a:xfrm>
          <a:prstGeom prst="rect">
            <a:avLst/>
          </a:prstGeom>
          <a:noFill/>
          <a:ln>
            <a:noFill/>
          </a:ln>
        </p:spPr>
        <p:txBody>
          <a:bodyPr anchorCtr="0" anchor="t" bIns="0" lIns="0" spcFirstLastPara="1" rIns="0" wrap="square" tIns="0">
            <a:noAutofit/>
          </a:bodyPr>
          <a:lstStyle>
            <a:lvl1pPr lvl="0" rtl="0" algn="l">
              <a:lnSpc>
                <a:spcPct val="91000"/>
              </a:lnSpc>
              <a:spcBef>
                <a:spcPts val="0"/>
              </a:spcBef>
              <a:spcAft>
                <a:spcPts val="0"/>
              </a:spcAft>
              <a:buClr>
                <a:schemeClr val="accent6"/>
              </a:buClr>
              <a:buSzPts val="11000"/>
              <a:buFont typeface="DM Serif Display"/>
              <a:buNone/>
              <a:defRPr sz="11000">
                <a:solidFill>
                  <a:schemeClr val="accent6"/>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513" name="Google Shape;513;p75"/>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Line Title, Subheads, Text and Image Black">
  <p:cSld name="3 Line Title, Subheads, Text and Image_1">
    <p:bg>
      <p:bgPr>
        <a:solidFill>
          <a:schemeClr val="dk2"/>
        </a:solidFill>
      </p:bgPr>
    </p:bg>
    <p:spTree>
      <p:nvGrpSpPr>
        <p:cNvPr id="514" name="Shape 514"/>
        <p:cNvGrpSpPr/>
        <p:nvPr/>
      </p:nvGrpSpPr>
      <p:grpSpPr>
        <a:xfrm>
          <a:off x="0" y="0"/>
          <a:ext cx="0" cy="0"/>
          <a:chOff x="0" y="0"/>
          <a:chExt cx="0" cy="0"/>
        </a:xfrm>
      </p:grpSpPr>
      <p:sp>
        <p:nvSpPr>
          <p:cNvPr id="515" name="Google Shape;515;p76"/>
          <p:cNvSpPr txBox="1"/>
          <p:nvPr>
            <p:ph type="title"/>
          </p:nvPr>
        </p:nvSpPr>
        <p:spPr>
          <a:xfrm>
            <a:off x="795338" y="1481704"/>
            <a:ext cx="9875700" cy="33855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7200"/>
              <a:buFont typeface="DM Serif Display"/>
              <a:buNone/>
              <a:defRPr>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
        <p:nvSpPr>
          <p:cNvPr id="516" name="Google Shape;516;p76"/>
          <p:cNvSpPr txBox="1"/>
          <p:nvPr>
            <p:ph idx="1" type="body"/>
          </p:nvPr>
        </p:nvSpPr>
        <p:spPr>
          <a:xfrm>
            <a:off x="791774" y="5715000"/>
            <a:ext cx="9879300" cy="6519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4400"/>
              </a:spcBef>
              <a:spcAft>
                <a:spcPts val="0"/>
              </a:spcAft>
              <a:buClr>
                <a:schemeClr val="lt1"/>
              </a:buClr>
              <a:buSzPts val="2800"/>
              <a:buFont typeface="DM Sans"/>
              <a:buNone/>
              <a:defRPr b="1" sz="2800">
                <a:solidFill>
                  <a:schemeClr val="lt1"/>
                </a:solidFill>
              </a:defRPr>
            </a:lvl1pPr>
            <a:lvl2pPr indent="-228600" lvl="1" marL="914400" rtl="0">
              <a:lnSpc>
                <a:spcPct val="115000"/>
              </a:lnSpc>
              <a:spcBef>
                <a:spcPts val="0"/>
              </a:spcBef>
              <a:spcAft>
                <a:spcPts val="0"/>
              </a:spcAft>
              <a:buClr>
                <a:schemeClr val="lt1"/>
              </a:buClr>
              <a:buSzPts val="2800"/>
              <a:buFont typeface="DM Sans"/>
              <a:buNone/>
              <a:defRPr sz="2800">
                <a:solidFill>
                  <a:schemeClr val="lt1"/>
                </a:solidFill>
              </a:defRPr>
            </a:lvl2pPr>
            <a:lvl3pPr indent="-406400" lvl="2" marL="1371600" rtl="0" algn="l">
              <a:lnSpc>
                <a:spcPct val="115000"/>
              </a:lnSpc>
              <a:spcBef>
                <a:spcPts val="1000"/>
              </a:spcBef>
              <a:spcAft>
                <a:spcPts val="0"/>
              </a:spcAft>
              <a:buClr>
                <a:schemeClr val="lt1"/>
              </a:buClr>
              <a:buSzPts val="2800"/>
              <a:buChar char="–"/>
              <a:defRPr sz="2800">
                <a:solidFill>
                  <a:schemeClr val="lt1"/>
                </a:solidFill>
              </a:defRPr>
            </a:lvl3pPr>
            <a:lvl4pPr indent="-406400" lvl="3" marL="1828800" rtl="0" algn="l">
              <a:lnSpc>
                <a:spcPct val="115000"/>
              </a:lnSpc>
              <a:spcBef>
                <a:spcPts val="1000"/>
              </a:spcBef>
              <a:spcAft>
                <a:spcPts val="0"/>
              </a:spcAft>
              <a:buClr>
                <a:schemeClr val="lt1"/>
              </a:buClr>
              <a:buSzPts val="2800"/>
              <a:buChar char="–"/>
              <a:defRPr sz="2800">
                <a:solidFill>
                  <a:schemeClr val="lt1"/>
                </a:solidFill>
              </a:defRPr>
            </a:lvl4pPr>
            <a:lvl5pPr indent="-406400" lvl="4" marL="2286000" rtl="0" algn="l">
              <a:lnSpc>
                <a:spcPct val="115000"/>
              </a:lnSpc>
              <a:spcBef>
                <a:spcPts val="1000"/>
              </a:spcBef>
              <a:spcAft>
                <a:spcPts val="0"/>
              </a:spcAft>
              <a:buClr>
                <a:schemeClr val="lt1"/>
              </a:buClr>
              <a:buSzPts val="2800"/>
              <a:buChar char="–"/>
              <a:defRPr sz="2800">
                <a:solidFill>
                  <a:schemeClr val="lt1"/>
                </a:solidFill>
              </a:defRPr>
            </a:lvl5pPr>
            <a:lvl6pPr indent="-342900" lvl="5" marL="2743200" rtl="0" algn="l">
              <a:lnSpc>
                <a:spcPct val="90000"/>
              </a:lnSpc>
              <a:spcBef>
                <a:spcPts val="1000"/>
              </a:spcBef>
              <a:spcAft>
                <a:spcPts val="0"/>
              </a:spcAft>
              <a:buClr>
                <a:schemeClr val="lt1"/>
              </a:buClr>
              <a:buSzPts val="1800"/>
              <a:buChar char="–"/>
              <a:defRPr>
                <a:solidFill>
                  <a:schemeClr val="lt1"/>
                </a:solidFill>
              </a:defRPr>
            </a:lvl6pPr>
            <a:lvl7pPr indent="-342900" lvl="6" marL="3200400" rtl="0" algn="l">
              <a:lnSpc>
                <a:spcPct val="90000"/>
              </a:lnSpc>
              <a:spcBef>
                <a:spcPts val="1000"/>
              </a:spcBef>
              <a:spcAft>
                <a:spcPts val="0"/>
              </a:spcAft>
              <a:buClr>
                <a:schemeClr val="lt1"/>
              </a:buClr>
              <a:buSzPts val="1800"/>
              <a:buChar char="–"/>
              <a:defRPr>
                <a:solidFill>
                  <a:schemeClr val="lt1"/>
                </a:solidFill>
              </a:defRPr>
            </a:lvl7pPr>
            <a:lvl8pPr indent="-342900" lvl="7" marL="3657600" rtl="0" algn="l">
              <a:lnSpc>
                <a:spcPct val="90000"/>
              </a:lnSpc>
              <a:spcBef>
                <a:spcPts val="1000"/>
              </a:spcBef>
              <a:spcAft>
                <a:spcPts val="0"/>
              </a:spcAft>
              <a:buClr>
                <a:schemeClr val="lt1"/>
              </a:buClr>
              <a:buSzPts val="1800"/>
              <a:buChar char="–"/>
              <a:defRPr>
                <a:solidFill>
                  <a:schemeClr val="lt1"/>
                </a:solidFill>
              </a:defRPr>
            </a:lvl8pPr>
            <a:lvl9pPr indent="-342900" lvl="8" marL="4114800" rtl="0" algn="l">
              <a:lnSpc>
                <a:spcPct val="90000"/>
              </a:lnSpc>
              <a:spcBef>
                <a:spcPts val="1000"/>
              </a:spcBef>
              <a:spcAft>
                <a:spcPts val="0"/>
              </a:spcAft>
              <a:buClr>
                <a:schemeClr val="lt1"/>
              </a:buClr>
              <a:buSzPts val="1800"/>
              <a:buChar char="–"/>
              <a:defRPr>
                <a:solidFill>
                  <a:schemeClr val="lt1"/>
                </a:solidFill>
              </a:defRPr>
            </a:lvl9pPr>
          </a:lstStyle>
          <a:p/>
        </p:txBody>
      </p:sp>
      <p:sp>
        <p:nvSpPr>
          <p:cNvPr id="517" name="Google Shape;517;p76"/>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Line Title, 3 Col Subhead and Text Black">
  <p:cSld name="3 Line Title, 3 Col Subhead and Text _1">
    <p:bg>
      <p:bgPr>
        <a:solidFill>
          <a:schemeClr val="dk2"/>
        </a:solidFill>
      </p:bgPr>
    </p:bg>
    <p:spTree>
      <p:nvGrpSpPr>
        <p:cNvPr id="518" name="Shape 518"/>
        <p:cNvGrpSpPr/>
        <p:nvPr/>
      </p:nvGrpSpPr>
      <p:grpSpPr>
        <a:xfrm>
          <a:off x="0" y="0"/>
          <a:ext cx="0" cy="0"/>
          <a:chOff x="0" y="0"/>
          <a:chExt cx="0" cy="0"/>
        </a:xfrm>
      </p:grpSpPr>
      <p:sp>
        <p:nvSpPr>
          <p:cNvPr id="519" name="Google Shape;519;p77"/>
          <p:cNvSpPr txBox="1"/>
          <p:nvPr>
            <p:ph type="title"/>
          </p:nvPr>
        </p:nvSpPr>
        <p:spPr>
          <a:xfrm>
            <a:off x="795339" y="1481704"/>
            <a:ext cx="12914400" cy="34968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7200"/>
              <a:buFont typeface="DM Serif Display"/>
              <a:buNone/>
              <a:defRPr>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
        <p:nvSpPr>
          <p:cNvPr id="520" name="Google Shape;520;p77"/>
          <p:cNvSpPr txBox="1"/>
          <p:nvPr>
            <p:ph idx="1" type="body"/>
          </p:nvPr>
        </p:nvSpPr>
        <p:spPr>
          <a:xfrm>
            <a:off x="795338" y="5721975"/>
            <a:ext cx="60771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lt1"/>
              </a:buClr>
              <a:buSzPts val="2800"/>
              <a:buFont typeface="DM Sans"/>
              <a:buNone/>
              <a:defRPr b="1" sz="2800">
                <a:solidFill>
                  <a:schemeClr val="lt1"/>
                </a:solidFill>
              </a:defRPr>
            </a:lvl1pPr>
            <a:lvl2pPr indent="-228600" lvl="1" marL="914400" rtl="0" algn="l">
              <a:lnSpc>
                <a:spcPct val="115000"/>
              </a:lnSpc>
              <a:spcBef>
                <a:spcPts val="0"/>
              </a:spcBef>
              <a:spcAft>
                <a:spcPts val="0"/>
              </a:spcAft>
              <a:buClr>
                <a:schemeClr val="lt1"/>
              </a:buClr>
              <a:buSzPts val="2800"/>
              <a:buNone/>
              <a:defRPr sz="2800">
                <a:solidFill>
                  <a:schemeClr val="lt1"/>
                </a:solidFill>
              </a:defRPr>
            </a:lvl2pPr>
            <a:lvl3pPr indent="-406400" lvl="2" marL="1371600" rtl="0" algn="l">
              <a:lnSpc>
                <a:spcPct val="115000"/>
              </a:lnSpc>
              <a:spcBef>
                <a:spcPts val="1000"/>
              </a:spcBef>
              <a:spcAft>
                <a:spcPts val="0"/>
              </a:spcAft>
              <a:buClr>
                <a:schemeClr val="lt1"/>
              </a:buClr>
              <a:buSzPts val="2800"/>
              <a:buChar char="–"/>
              <a:defRPr sz="2800">
                <a:solidFill>
                  <a:schemeClr val="lt1"/>
                </a:solidFill>
              </a:defRPr>
            </a:lvl3pPr>
            <a:lvl4pPr indent="-406400" lvl="3" marL="1828800" rtl="0" algn="l">
              <a:lnSpc>
                <a:spcPct val="115000"/>
              </a:lnSpc>
              <a:spcBef>
                <a:spcPts val="1000"/>
              </a:spcBef>
              <a:spcAft>
                <a:spcPts val="0"/>
              </a:spcAft>
              <a:buClr>
                <a:schemeClr val="lt1"/>
              </a:buClr>
              <a:buSzPts val="2800"/>
              <a:buChar char="–"/>
              <a:defRPr sz="2800">
                <a:solidFill>
                  <a:schemeClr val="lt1"/>
                </a:solidFill>
              </a:defRPr>
            </a:lvl4pPr>
            <a:lvl5pPr indent="-406400" lvl="4" marL="2286000" rtl="0" algn="l">
              <a:lnSpc>
                <a:spcPct val="115000"/>
              </a:lnSpc>
              <a:spcBef>
                <a:spcPts val="1000"/>
              </a:spcBef>
              <a:spcAft>
                <a:spcPts val="0"/>
              </a:spcAft>
              <a:buClr>
                <a:schemeClr val="lt1"/>
              </a:buClr>
              <a:buSzPts val="2800"/>
              <a:buChar char="–"/>
              <a:defRPr sz="2800">
                <a:solidFill>
                  <a:schemeClr val="lt1"/>
                </a:solidFill>
              </a:defRPr>
            </a:lvl5pPr>
            <a:lvl6pPr indent="-342900" lvl="5" marL="2743200" rtl="0" algn="l">
              <a:lnSpc>
                <a:spcPct val="90000"/>
              </a:lnSpc>
              <a:spcBef>
                <a:spcPts val="1000"/>
              </a:spcBef>
              <a:spcAft>
                <a:spcPts val="0"/>
              </a:spcAft>
              <a:buClr>
                <a:schemeClr val="lt1"/>
              </a:buClr>
              <a:buSzPts val="1800"/>
              <a:buChar char="–"/>
              <a:defRPr>
                <a:solidFill>
                  <a:schemeClr val="lt1"/>
                </a:solidFill>
              </a:defRPr>
            </a:lvl6pPr>
            <a:lvl7pPr indent="-342900" lvl="6" marL="3200400" rtl="0" algn="l">
              <a:lnSpc>
                <a:spcPct val="90000"/>
              </a:lnSpc>
              <a:spcBef>
                <a:spcPts val="1000"/>
              </a:spcBef>
              <a:spcAft>
                <a:spcPts val="0"/>
              </a:spcAft>
              <a:buClr>
                <a:schemeClr val="lt1"/>
              </a:buClr>
              <a:buSzPts val="1800"/>
              <a:buChar char="–"/>
              <a:defRPr>
                <a:solidFill>
                  <a:schemeClr val="lt1"/>
                </a:solidFill>
              </a:defRPr>
            </a:lvl7pPr>
            <a:lvl8pPr indent="-342900" lvl="7" marL="3657600" rtl="0" algn="l">
              <a:lnSpc>
                <a:spcPct val="90000"/>
              </a:lnSpc>
              <a:spcBef>
                <a:spcPts val="1000"/>
              </a:spcBef>
              <a:spcAft>
                <a:spcPts val="0"/>
              </a:spcAft>
              <a:buClr>
                <a:schemeClr val="lt1"/>
              </a:buClr>
              <a:buSzPts val="1800"/>
              <a:buChar char="–"/>
              <a:defRPr>
                <a:solidFill>
                  <a:schemeClr val="lt1"/>
                </a:solidFill>
              </a:defRPr>
            </a:lvl8pPr>
            <a:lvl9pPr indent="-342900" lvl="8" marL="4114800" rtl="0" algn="l">
              <a:lnSpc>
                <a:spcPct val="90000"/>
              </a:lnSpc>
              <a:spcBef>
                <a:spcPts val="1000"/>
              </a:spcBef>
              <a:spcAft>
                <a:spcPts val="0"/>
              </a:spcAft>
              <a:buClr>
                <a:schemeClr val="lt1"/>
              </a:buClr>
              <a:buSzPts val="1800"/>
              <a:buChar char="–"/>
              <a:defRPr>
                <a:solidFill>
                  <a:schemeClr val="lt1"/>
                </a:solidFill>
              </a:defRPr>
            </a:lvl9pPr>
          </a:lstStyle>
          <a:p/>
        </p:txBody>
      </p:sp>
      <p:sp>
        <p:nvSpPr>
          <p:cNvPr id="521" name="Google Shape;521;p77"/>
          <p:cNvSpPr txBox="1"/>
          <p:nvPr>
            <p:ph idx="2" type="body"/>
          </p:nvPr>
        </p:nvSpPr>
        <p:spPr>
          <a:xfrm>
            <a:off x="7629138" y="5721975"/>
            <a:ext cx="60771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lt1"/>
              </a:buClr>
              <a:buSzPts val="2800"/>
              <a:buFont typeface="DM Sans"/>
              <a:buNone/>
              <a:defRPr b="1" sz="2800">
                <a:solidFill>
                  <a:schemeClr val="lt1"/>
                </a:solidFill>
              </a:defRPr>
            </a:lvl1pPr>
            <a:lvl2pPr indent="-228600" lvl="1" marL="914400" rtl="0" algn="l">
              <a:lnSpc>
                <a:spcPct val="115000"/>
              </a:lnSpc>
              <a:spcBef>
                <a:spcPts val="0"/>
              </a:spcBef>
              <a:spcAft>
                <a:spcPts val="0"/>
              </a:spcAft>
              <a:buClr>
                <a:schemeClr val="lt1"/>
              </a:buClr>
              <a:buSzPts val="2800"/>
              <a:buNone/>
              <a:defRPr sz="2800">
                <a:solidFill>
                  <a:schemeClr val="lt1"/>
                </a:solidFill>
              </a:defRPr>
            </a:lvl2pPr>
            <a:lvl3pPr indent="-406400" lvl="2" marL="1371600" rtl="0" algn="l">
              <a:lnSpc>
                <a:spcPct val="115000"/>
              </a:lnSpc>
              <a:spcBef>
                <a:spcPts val="1000"/>
              </a:spcBef>
              <a:spcAft>
                <a:spcPts val="0"/>
              </a:spcAft>
              <a:buClr>
                <a:schemeClr val="lt1"/>
              </a:buClr>
              <a:buSzPts val="2800"/>
              <a:buChar char="–"/>
              <a:defRPr sz="2800">
                <a:solidFill>
                  <a:schemeClr val="lt1"/>
                </a:solidFill>
              </a:defRPr>
            </a:lvl3pPr>
            <a:lvl4pPr indent="-406400" lvl="3" marL="1828800" rtl="0" algn="l">
              <a:lnSpc>
                <a:spcPct val="115000"/>
              </a:lnSpc>
              <a:spcBef>
                <a:spcPts val="1000"/>
              </a:spcBef>
              <a:spcAft>
                <a:spcPts val="0"/>
              </a:spcAft>
              <a:buClr>
                <a:schemeClr val="lt1"/>
              </a:buClr>
              <a:buSzPts val="2800"/>
              <a:buChar char="–"/>
              <a:defRPr sz="2800">
                <a:solidFill>
                  <a:schemeClr val="lt1"/>
                </a:solidFill>
              </a:defRPr>
            </a:lvl4pPr>
            <a:lvl5pPr indent="-406400" lvl="4" marL="2286000" rtl="0" algn="l">
              <a:lnSpc>
                <a:spcPct val="115000"/>
              </a:lnSpc>
              <a:spcBef>
                <a:spcPts val="1000"/>
              </a:spcBef>
              <a:spcAft>
                <a:spcPts val="0"/>
              </a:spcAft>
              <a:buClr>
                <a:schemeClr val="lt1"/>
              </a:buClr>
              <a:buSzPts val="2800"/>
              <a:buChar char="–"/>
              <a:defRPr sz="2800">
                <a:solidFill>
                  <a:schemeClr val="lt1"/>
                </a:solidFill>
              </a:defRPr>
            </a:lvl5pPr>
            <a:lvl6pPr indent="-342900" lvl="5" marL="2743200" rtl="0" algn="l">
              <a:lnSpc>
                <a:spcPct val="90000"/>
              </a:lnSpc>
              <a:spcBef>
                <a:spcPts val="1000"/>
              </a:spcBef>
              <a:spcAft>
                <a:spcPts val="0"/>
              </a:spcAft>
              <a:buClr>
                <a:schemeClr val="lt1"/>
              </a:buClr>
              <a:buSzPts val="1800"/>
              <a:buChar char="–"/>
              <a:defRPr>
                <a:solidFill>
                  <a:schemeClr val="lt1"/>
                </a:solidFill>
              </a:defRPr>
            </a:lvl6pPr>
            <a:lvl7pPr indent="-342900" lvl="6" marL="3200400" rtl="0" algn="l">
              <a:lnSpc>
                <a:spcPct val="90000"/>
              </a:lnSpc>
              <a:spcBef>
                <a:spcPts val="1000"/>
              </a:spcBef>
              <a:spcAft>
                <a:spcPts val="0"/>
              </a:spcAft>
              <a:buClr>
                <a:schemeClr val="lt1"/>
              </a:buClr>
              <a:buSzPts val="1800"/>
              <a:buChar char="–"/>
              <a:defRPr>
                <a:solidFill>
                  <a:schemeClr val="lt1"/>
                </a:solidFill>
              </a:defRPr>
            </a:lvl7pPr>
            <a:lvl8pPr indent="-342900" lvl="7" marL="3657600" rtl="0" algn="l">
              <a:lnSpc>
                <a:spcPct val="90000"/>
              </a:lnSpc>
              <a:spcBef>
                <a:spcPts val="1000"/>
              </a:spcBef>
              <a:spcAft>
                <a:spcPts val="0"/>
              </a:spcAft>
              <a:buClr>
                <a:schemeClr val="lt1"/>
              </a:buClr>
              <a:buSzPts val="1800"/>
              <a:buChar char="–"/>
              <a:defRPr>
                <a:solidFill>
                  <a:schemeClr val="lt1"/>
                </a:solidFill>
              </a:defRPr>
            </a:lvl8pPr>
            <a:lvl9pPr indent="-342900" lvl="8" marL="4114800" rtl="0" algn="l">
              <a:lnSpc>
                <a:spcPct val="90000"/>
              </a:lnSpc>
              <a:spcBef>
                <a:spcPts val="1000"/>
              </a:spcBef>
              <a:spcAft>
                <a:spcPts val="0"/>
              </a:spcAft>
              <a:buClr>
                <a:schemeClr val="lt1"/>
              </a:buClr>
              <a:buSzPts val="1800"/>
              <a:buChar char="–"/>
              <a:defRPr>
                <a:solidFill>
                  <a:schemeClr val="lt1"/>
                </a:solidFill>
              </a:defRPr>
            </a:lvl9pPr>
          </a:lstStyle>
          <a:p/>
        </p:txBody>
      </p:sp>
      <p:sp>
        <p:nvSpPr>
          <p:cNvPr id="522" name="Google Shape;522;p77"/>
          <p:cNvSpPr txBox="1"/>
          <p:nvPr>
            <p:ph idx="3" type="body"/>
          </p:nvPr>
        </p:nvSpPr>
        <p:spPr>
          <a:xfrm>
            <a:off x="14470064" y="5721975"/>
            <a:ext cx="60771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lt1"/>
              </a:buClr>
              <a:buSzPts val="2800"/>
              <a:buFont typeface="DM Sans"/>
              <a:buNone/>
              <a:defRPr b="1" sz="2800">
                <a:solidFill>
                  <a:schemeClr val="lt1"/>
                </a:solidFill>
              </a:defRPr>
            </a:lvl1pPr>
            <a:lvl2pPr indent="-228600" lvl="1" marL="914400" rtl="0" algn="l">
              <a:lnSpc>
                <a:spcPct val="115000"/>
              </a:lnSpc>
              <a:spcBef>
                <a:spcPts val="0"/>
              </a:spcBef>
              <a:spcAft>
                <a:spcPts val="0"/>
              </a:spcAft>
              <a:buClr>
                <a:schemeClr val="lt1"/>
              </a:buClr>
              <a:buSzPts val="2800"/>
              <a:buNone/>
              <a:defRPr sz="2800">
                <a:solidFill>
                  <a:schemeClr val="lt1"/>
                </a:solidFill>
              </a:defRPr>
            </a:lvl2pPr>
            <a:lvl3pPr indent="-406400" lvl="2" marL="1371600" rtl="0" algn="l">
              <a:lnSpc>
                <a:spcPct val="115000"/>
              </a:lnSpc>
              <a:spcBef>
                <a:spcPts val="1000"/>
              </a:spcBef>
              <a:spcAft>
                <a:spcPts val="0"/>
              </a:spcAft>
              <a:buClr>
                <a:schemeClr val="lt1"/>
              </a:buClr>
              <a:buSzPts val="2800"/>
              <a:buChar char="–"/>
              <a:defRPr sz="2800">
                <a:solidFill>
                  <a:schemeClr val="lt1"/>
                </a:solidFill>
              </a:defRPr>
            </a:lvl3pPr>
            <a:lvl4pPr indent="-406400" lvl="3" marL="1828800" rtl="0" algn="l">
              <a:lnSpc>
                <a:spcPct val="115000"/>
              </a:lnSpc>
              <a:spcBef>
                <a:spcPts val="1000"/>
              </a:spcBef>
              <a:spcAft>
                <a:spcPts val="0"/>
              </a:spcAft>
              <a:buClr>
                <a:schemeClr val="lt1"/>
              </a:buClr>
              <a:buSzPts val="2800"/>
              <a:buChar char="–"/>
              <a:defRPr sz="2800">
                <a:solidFill>
                  <a:schemeClr val="lt1"/>
                </a:solidFill>
              </a:defRPr>
            </a:lvl4pPr>
            <a:lvl5pPr indent="-406400" lvl="4" marL="2286000" rtl="0" algn="l">
              <a:lnSpc>
                <a:spcPct val="115000"/>
              </a:lnSpc>
              <a:spcBef>
                <a:spcPts val="1000"/>
              </a:spcBef>
              <a:spcAft>
                <a:spcPts val="0"/>
              </a:spcAft>
              <a:buClr>
                <a:schemeClr val="lt1"/>
              </a:buClr>
              <a:buSzPts val="2800"/>
              <a:buChar char="–"/>
              <a:defRPr sz="2800">
                <a:solidFill>
                  <a:schemeClr val="lt1"/>
                </a:solidFill>
              </a:defRPr>
            </a:lvl5pPr>
            <a:lvl6pPr indent="-342900" lvl="5" marL="2743200" rtl="0" algn="l">
              <a:lnSpc>
                <a:spcPct val="90000"/>
              </a:lnSpc>
              <a:spcBef>
                <a:spcPts val="1000"/>
              </a:spcBef>
              <a:spcAft>
                <a:spcPts val="0"/>
              </a:spcAft>
              <a:buClr>
                <a:schemeClr val="lt1"/>
              </a:buClr>
              <a:buSzPts val="1800"/>
              <a:buChar char="–"/>
              <a:defRPr>
                <a:solidFill>
                  <a:schemeClr val="lt1"/>
                </a:solidFill>
              </a:defRPr>
            </a:lvl6pPr>
            <a:lvl7pPr indent="-342900" lvl="6" marL="3200400" rtl="0" algn="l">
              <a:lnSpc>
                <a:spcPct val="90000"/>
              </a:lnSpc>
              <a:spcBef>
                <a:spcPts val="1000"/>
              </a:spcBef>
              <a:spcAft>
                <a:spcPts val="0"/>
              </a:spcAft>
              <a:buClr>
                <a:schemeClr val="lt1"/>
              </a:buClr>
              <a:buSzPts val="1800"/>
              <a:buChar char="–"/>
              <a:defRPr>
                <a:solidFill>
                  <a:schemeClr val="lt1"/>
                </a:solidFill>
              </a:defRPr>
            </a:lvl7pPr>
            <a:lvl8pPr indent="-342900" lvl="7" marL="3657600" rtl="0" algn="l">
              <a:lnSpc>
                <a:spcPct val="90000"/>
              </a:lnSpc>
              <a:spcBef>
                <a:spcPts val="1000"/>
              </a:spcBef>
              <a:spcAft>
                <a:spcPts val="0"/>
              </a:spcAft>
              <a:buClr>
                <a:schemeClr val="lt1"/>
              </a:buClr>
              <a:buSzPts val="1800"/>
              <a:buChar char="–"/>
              <a:defRPr>
                <a:solidFill>
                  <a:schemeClr val="lt1"/>
                </a:solidFill>
              </a:defRPr>
            </a:lvl8pPr>
            <a:lvl9pPr indent="-342900" lvl="8" marL="4114800" rtl="0" algn="l">
              <a:lnSpc>
                <a:spcPct val="90000"/>
              </a:lnSpc>
              <a:spcBef>
                <a:spcPts val="1000"/>
              </a:spcBef>
              <a:spcAft>
                <a:spcPts val="0"/>
              </a:spcAft>
              <a:buClr>
                <a:schemeClr val="lt1"/>
              </a:buClr>
              <a:buSzPts val="1800"/>
              <a:buChar char="–"/>
              <a:defRPr>
                <a:solidFill>
                  <a:schemeClr val="lt1"/>
                </a:solidFill>
              </a:defRPr>
            </a:lvl9pPr>
          </a:lstStyle>
          <a:p/>
        </p:txBody>
      </p:sp>
      <p:sp>
        <p:nvSpPr>
          <p:cNvPr id="523" name="Google Shape;523;p77"/>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Band, 2 Line Title, Text and Chart Black">
  <p:cSld name="Left Band, 2 Line Title, Text and Chart_1">
    <p:spTree>
      <p:nvGrpSpPr>
        <p:cNvPr id="524" name="Shape 524"/>
        <p:cNvGrpSpPr/>
        <p:nvPr/>
      </p:nvGrpSpPr>
      <p:grpSpPr>
        <a:xfrm>
          <a:off x="0" y="0"/>
          <a:ext cx="0" cy="0"/>
          <a:chOff x="0" y="0"/>
          <a:chExt cx="0" cy="0"/>
        </a:xfrm>
      </p:grpSpPr>
      <p:sp>
        <p:nvSpPr>
          <p:cNvPr id="525" name="Google Shape;525;p78"/>
          <p:cNvSpPr/>
          <p:nvPr/>
        </p:nvSpPr>
        <p:spPr>
          <a:xfrm>
            <a:off x="0" y="0"/>
            <a:ext cx="9151800" cy="13716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526" name="Google Shape;526;p78"/>
          <p:cNvSpPr txBox="1"/>
          <p:nvPr>
            <p:ph type="title"/>
          </p:nvPr>
        </p:nvSpPr>
        <p:spPr>
          <a:xfrm>
            <a:off x="795338" y="1481704"/>
            <a:ext cx="7597800" cy="23379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lt1"/>
              </a:buClr>
              <a:buSzPts val="7200"/>
              <a:buFont typeface="DM Serif Display"/>
              <a:buNone/>
              <a:defRPr>
                <a:solidFill>
                  <a:schemeClr val="lt1"/>
                </a:solidFill>
              </a:defRPr>
            </a:lvl1pPr>
            <a:lvl2pPr lvl="1" rtl="0">
              <a:spcBef>
                <a:spcPts val="0"/>
              </a:spcBef>
              <a:spcAft>
                <a:spcPts val="0"/>
              </a:spcAft>
              <a:buClr>
                <a:schemeClr val="lt1"/>
              </a:buClr>
              <a:buSzPts val="10000"/>
              <a:buNone/>
              <a:defRPr>
                <a:solidFill>
                  <a:schemeClr val="lt1"/>
                </a:solidFill>
              </a:defRPr>
            </a:lvl2pPr>
            <a:lvl3pPr lvl="2" rtl="0">
              <a:spcBef>
                <a:spcPts val="0"/>
              </a:spcBef>
              <a:spcAft>
                <a:spcPts val="0"/>
              </a:spcAft>
              <a:buClr>
                <a:schemeClr val="lt1"/>
              </a:buClr>
              <a:buSzPts val="10000"/>
              <a:buNone/>
              <a:defRPr>
                <a:solidFill>
                  <a:schemeClr val="lt1"/>
                </a:solidFill>
              </a:defRPr>
            </a:lvl3pPr>
            <a:lvl4pPr lvl="3" rtl="0">
              <a:spcBef>
                <a:spcPts val="0"/>
              </a:spcBef>
              <a:spcAft>
                <a:spcPts val="0"/>
              </a:spcAft>
              <a:buClr>
                <a:schemeClr val="lt1"/>
              </a:buClr>
              <a:buSzPts val="10000"/>
              <a:buNone/>
              <a:defRPr>
                <a:solidFill>
                  <a:schemeClr val="lt1"/>
                </a:solidFill>
              </a:defRPr>
            </a:lvl4pPr>
            <a:lvl5pPr lvl="4" rtl="0">
              <a:spcBef>
                <a:spcPts val="0"/>
              </a:spcBef>
              <a:spcAft>
                <a:spcPts val="0"/>
              </a:spcAft>
              <a:buClr>
                <a:schemeClr val="lt1"/>
              </a:buClr>
              <a:buSzPts val="10000"/>
              <a:buNone/>
              <a:defRPr>
                <a:solidFill>
                  <a:schemeClr val="lt1"/>
                </a:solidFill>
              </a:defRPr>
            </a:lvl5pPr>
            <a:lvl6pPr lvl="5" rtl="0">
              <a:spcBef>
                <a:spcPts val="0"/>
              </a:spcBef>
              <a:spcAft>
                <a:spcPts val="0"/>
              </a:spcAft>
              <a:buClr>
                <a:schemeClr val="lt1"/>
              </a:buClr>
              <a:buSzPts val="10000"/>
              <a:buNone/>
              <a:defRPr>
                <a:solidFill>
                  <a:schemeClr val="lt1"/>
                </a:solidFill>
              </a:defRPr>
            </a:lvl6pPr>
            <a:lvl7pPr lvl="6" rtl="0">
              <a:spcBef>
                <a:spcPts val="0"/>
              </a:spcBef>
              <a:spcAft>
                <a:spcPts val="0"/>
              </a:spcAft>
              <a:buClr>
                <a:schemeClr val="lt1"/>
              </a:buClr>
              <a:buSzPts val="10000"/>
              <a:buNone/>
              <a:defRPr>
                <a:solidFill>
                  <a:schemeClr val="lt1"/>
                </a:solidFill>
              </a:defRPr>
            </a:lvl7pPr>
            <a:lvl8pPr lvl="7" rtl="0">
              <a:spcBef>
                <a:spcPts val="0"/>
              </a:spcBef>
              <a:spcAft>
                <a:spcPts val="0"/>
              </a:spcAft>
              <a:buClr>
                <a:schemeClr val="lt1"/>
              </a:buClr>
              <a:buSzPts val="10000"/>
              <a:buNone/>
              <a:defRPr>
                <a:solidFill>
                  <a:schemeClr val="lt1"/>
                </a:solidFill>
              </a:defRPr>
            </a:lvl8pPr>
            <a:lvl9pPr lvl="8" rtl="0">
              <a:spcBef>
                <a:spcPts val="0"/>
              </a:spcBef>
              <a:spcAft>
                <a:spcPts val="0"/>
              </a:spcAft>
              <a:buClr>
                <a:schemeClr val="lt1"/>
              </a:buClr>
              <a:buSzPts val="10000"/>
              <a:buNone/>
              <a:defRPr>
                <a:solidFill>
                  <a:schemeClr val="lt1"/>
                </a:solidFill>
              </a:defRPr>
            </a:lvl9pPr>
          </a:lstStyle>
          <a:p/>
        </p:txBody>
      </p:sp>
      <p:sp>
        <p:nvSpPr>
          <p:cNvPr id="527" name="Google Shape;527;p78"/>
          <p:cNvSpPr txBox="1"/>
          <p:nvPr>
            <p:ph idx="1" type="body"/>
          </p:nvPr>
        </p:nvSpPr>
        <p:spPr>
          <a:xfrm>
            <a:off x="795338" y="4537709"/>
            <a:ext cx="6840600" cy="7638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1000"/>
              </a:spcBef>
              <a:spcAft>
                <a:spcPts val="0"/>
              </a:spcAft>
              <a:buClr>
                <a:schemeClr val="lt1"/>
              </a:buClr>
              <a:buSzPts val="2800"/>
              <a:buFont typeface="DM Sans"/>
              <a:buNone/>
              <a:defRPr sz="2800">
                <a:solidFill>
                  <a:schemeClr val="lt1"/>
                </a:solidFill>
              </a:defRPr>
            </a:lvl1pPr>
            <a:lvl2pPr indent="-406400" lvl="1" marL="914400" rtl="0" algn="l">
              <a:lnSpc>
                <a:spcPct val="115000"/>
              </a:lnSpc>
              <a:spcBef>
                <a:spcPts val="1000"/>
              </a:spcBef>
              <a:spcAft>
                <a:spcPts val="0"/>
              </a:spcAft>
              <a:buClr>
                <a:schemeClr val="lt1"/>
              </a:buClr>
              <a:buSzPts val="2800"/>
              <a:buChar char="–"/>
              <a:defRPr sz="2800">
                <a:solidFill>
                  <a:schemeClr val="lt1"/>
                </a:solidFill>
              </a:defRPr>
            </a:lvl2pPr>
            <a:lvl3pPr indent="-406400" lvl="2" marL="1371600" rtl="0" algn="l">
              <a:lnSpc>
                <a:spcPct val="115000"/>
              </a:lnSpc>
              <a:spcBef>
                <a:spcPts val="1000"/>
              </a:spcBef>
              <a:spcAft>
                <a:spcPts val="0"/>
              </a:spcAft>
              <a:buClr>
                <a:schemeClr val="lt1"/>
              </a:buClr>
              <a:buSzPts val="2800"/>
              <a:buChar char="–"/>
              <a:defRPr sz="2800">
                <a:solidFill>
                  <a:schemeClr val="lt1"/>
                </a:solidFill>
              </a:defRPr>
            </a:lvl3pPr>
            <a:lvl4pPr indent="-406400" lvl="3" marL="1828800" rtl="0" algn="l">
              <a:lnSpc>
                <a:spcPct val="115000"/>
              </a:lnSpc>
              <a:spcBef>
                <a:spcPts val="1000"/>
              </a:spcBef>
              <a:spcAft>
                <a:spcPts val="0"/>
              </a:spcAft>
              <a:buClr>
                <a:schemeClr val="lt1"/>
              </a:buClr>
              <a:buSzPts val="2800"/>
              <a:buChar char="–"/>
              <a:defRPr sz="2800">
                <a:solidFill>
                  <a:schemeClr val="lt1"/>
                </a:solidFill>
              </a:defRPr>
            </a:lvl4pPr>
            <a:lvl5pPr indent="-406400" lvl="4" marL="2286000" rtl="0" algn="l">
              <a:lnSpc>
                <a:spcPct val="115000"/>
              </a:lnSpc>
              <a:spcBef>
                <a:spcPts val="1000"/>
              </a:spcBef>
              <a:spcAft>
                <a:spcPts val="0"/>
              </a:spcAft>
              <a:buClr>
                <a:schemeClr val="lt1"/>
              </a:buClr>
              <a:buSzPts val="2800"/>
              <a:buChar char="–"/>
              <a:defRPr sz="2800">
                <a:solidFill>
                  <a:schemeClr val="lt1"/>
                </a:solidFill>
              </a:defRPr>
            </a:lvl5pPr>
            <a:lvl6pPr indent="-342900" lvl="5" marL="2743200" rtl="0" algn="l">
              <a:lnSpc>
                <a:spcPct val="90000"/>
              </a:lnSpc>
              <a:spcBef>
                <a:spcPts val="1000"/>
              </a:spcBef>
              <a:spcAft>
                <a:spcPts val="0"/>
              </a:spcAft>
              <a:buClr>
                <a:schemeClr val="lt1"/>
              </a:buClr>
              <a:buSzPts val="1800"/>
              <a:buChar char="–"/>
              <a:defRPr>
                <a:solidFill>
                  <a:schemeClr val="lt1"/>
                </a:solidFill>
              </a:defRPr>
            </a:lvl6pPr>
            <a:lvl7pPr indent="-342900" lvl="6" marL="3200400" rtl="0" algn="l">
              <a:lnSpc>
                <a:spcPct val="90000"/>
              </a:lnSpc>
              <a:spcBef>
                <a:spcPts val="1000"/>
              </a:spcBef>
              <a:spcAft>
                <a:spcPts val="0"/>
              </a:spcAft>
              <a:buClr>
                <a:schemeClr val="lt1"/>
              </a:buClr>
              <a:buSzPts val="1800"/>
              <a:buChar char="–"/>
              <a:defRPr>
                <a:solidFill>
                  <a:schemeClr val="lt1"/>
                </a:solidFill>
              </a:defRPr>
            </a:lvl7pPr>
            <a:lvl8pPr indent="-342900" lvl="7" marL="3657600" rtl="0" algn="l">
              <a:lnSpc>
                <a:spcPct val="90000"/>
              </a:lnSpc>
              <a:spcBef>
                <a:spcPts val="1000"/>
              </a:spcBef>
              <a:spcAft>
                <a:spcPts val="0"/>
              </a:spcAft>
              <a:buClr>
                <a:schemeClr val="lt1"/>
              </a:buClr>
              <a:buSzPts val="1800"/>
              <a:buChar char="–"/>
              <a:defRPr>
                <a:solidFill>
                  <a:schemeClr val="lt1"/>
                </a:solidFill>
              </a:defRPr>
            </a:lvl8pPr>
            <a:lvl9pPr indent="-342900" lvl="8" marL="4114800" rtl="0" algn="l">
              <a:lnSpc>
                <a:spcPct val="90000"/>
              </a:lnSpc>
              <a:spcBef>
                <a:spcPts val="1000"/>
              </a:spcBef>
              <a:spcAft>
                <a:spcPts val="0"/>
              </a:spcAft>
              <a:buClr>
                <a:schemeClr val="lt1"/>
              </a:buClr>
              <a:buSzPts val="1800"/>
              <a:buChar char="–"/>
              <a:defRPr>
                <a:solidFill>
                  <a:schemeClr val="lt1"/>
                </a:solidFill>
              </a:defRPr>
            </a:lvl9pPr>
          </a:lstStyle>
          <a:p/>
        </p:txBody>
      </p:sp>
      <p:sp>
        <p:nvSpPr>
          <p:cNvPr id="528" name="Google Shape;528;p78"/>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_1">
    <p:bg>
      <p:bgPr>
        <a:solidFill>
          <a:schemeClr val="lt1"/>
        </a:solidFill>
      </p:bgPr>
    </p:bg>
    <p:spTree>
      <p:nvGrpSpPr>
        <p:cNvPr id="529" name="Shape 529"/>
        <p:cNvGrpSpPr/>
        <p:nvPr/>
      </p:nvGrpSpPr>
      <p:grpSpPr>
        <a:xfrm>
          <a:off x="0" y="0"/>
          <a:ext cx="0" cy="0"/>
          <a:chOff x="0" y="0"/>
          <a:chExt cx="0" cy="0"/>
        </a:xfrm>
      </p:grpSpPr>
      <p:sp>
        <p:nvSpPr>
          <p:cNvPr id="530" name="Google Shape;530;p79"/>
          <p:cNvSpPr txBox="1"/>
          <p:nvPr>
            <p:ph type="title"/>
          </p:nvPr>
        </p:nvSpPr>
        <p:spPr>
          <a:xfrm>
            <a:off x="795338" y="1565831"/>
            <a:ext cx="22826700" cy="2658600"/>
          </a:xfrm>
          <a:prstGeom prst="rect">
            <a:avLst/>
          </a:prstGeom>
          <a:noFill/>
          <a:ln>
            <a:noFill/>
          </a:ln>
        </p:spPr>
        <p:txBody>
          <a:bodyPr anchorCtr="0" anchor="b" bIns="0" lIns="0" spcFirstLastPara="1" rIns="0" wrap="square" tIns="0">
            <a:noAutofit/>
          </a:bodyPr>
          <a:lstStyle>
            <a:lvl1pPr lvl="0" rtl="0" algn="l">
              <a:lnSpc>
                <a:spcPct val="97000"/>
              </a:lnSpc>
              <a:spcBef>
                <a:spcPts val="0"/>
              </a:spcBef>
              <a:spcAft>
                <a:spcPts val="0"/>
              </a:spcAft>
              <a:buClr>
                <a:schemeClr val="accent1"/>
              </a:buClr>
              <a:buSzPts val="11000"/>
              <a:buFont typeface="DM Serif Display"/>
              <a:buNone/>
              <a:defRPr sz="11000"/>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531" name="Google Shape;531;p79"/>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Band, Title, Subhead, 3 Col Icon, Heading and Text">
  <p:cSld name="Light Band, Title, Subhead, 3 Col Icon, Heading and Text_2">
    <p:bg>
      <p:bgPr>
        <a:solidFill>
          <a:schemeClr val="lt1"/>
        </a:solidFill>
      </p:bgPr>
    </p:bg>
    <p:spTree>
      <p:nvGrpSpPr>
        <p:cNvPr id="532" name="Shape 532"/>
        <p:cNvGrpSpPr/>
        <p:nvPr/>
      </p:nvGrpSpPr>
      <p:grpSpPr>
        <a:xfrm>
          <a:off x="0" y="0"/>
          <a:ext cx="0" cy="0"/>
          <a:chOff x="0" y="0"/>
          <a:chExt cx="0" cy="0"/>
        </a:xfrm>
      </p:grpSpPr>
      <p:sp>
        <p:nvSpPr>
          <p:cNvPr id="533" name="Google Shape;533;p80"/>
          <p:cNvSpPr/>
          <p:nvPr/>
        </p:nvSpPr>
        <p:spPr>
          <a:xfrm>
            <a:off x="0" y="0"/>
            <a:ext cx="24384000" cy="4579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534" name="Google Shape;534;p80"/>
          <p:cNvSpPr txBox="1"/>
          <p:nvPr>
            <p:ph idx="1" type="body"/>
          </p:nvPr>
        </p:nvSpPr>
        <p:spPr>
          <a:xfrm>
            <a:off x="1555750" y="8714468"/>
            <a:ext cx="6077100" cy="34617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1000"/>
              </a:spcBef>
              <a:spcAft>
                <a:spcPts val="0"/>
              </a:spcAft>
              <a:buClr>
                <a:schemeClr val="dk1"/>
              </a:buClr>
              <a:buSzPts val="2800"/>
              <a:buFont typeface="DM Sans"/>
              <a:buNone/>
              <a:defRPr sz="2800">
                <a:solidFill>
                  <a:schemeClr val="dk1"/>
                </a:solidFill>
              </a:defRPr>
            </a:lvl1pPr>
            <a:lvl2pPr indent="-406400" lvl="1" marL="914400" rtl="0" algn="l">
              <a:lnSpc>
                <a:spcPct val="115000"/>
              </a:lnSpc>
              <a:spcBef>
                <a:spcPts val="1000"/>
              </a:spcBef>
              <a:spcAft>
                <a:spcPts val="0"/>
              </a:spcAft>
              <a:buClr>
                <a:schemeClr val="dk1"/>
              </a:buClr>
              <a:buSzPts val="2800"/>
              <a:buChar char="–"/>
              <a:defRPr sz="2800">
                <a:solidFill>
                  <a:schemeClr val="dk1"/>
                </a:solidFill>
              </a:defRPr>
            </a:lvl2pPr>
            <a:lvl3pPr indent="-406400" lvl="2" marL="1371600" rtl="0" algn="l">
              <a:lnSpc>
                <a:spcPct val="115000"/>
              </a:lnSpc>
              <a:spcBef>
                <a:spcPts val="1000"/>
              </a:spcBef>
              <a:spcAft>
                <a:spcPts val="0"/>
              </a:spcAft>
              <a:buClr>
                <a:schemeClr val="dk1"/>
              </a:buClr>
              <a:buSzPts val="2800"/>
              <a:buChar char="–"/>
              <a:defRPr sz="2800">
                <a:solidFill>
                  <a:schemeClr val="dk1"/>
                </a:solidFill>
              </a:defRPr>
            </a:lvl3pPr>
            <a:lvl4pPr indent="-406400" lvl="3" marL="1828800" rtl="0" algn="l">
              <a:lnSpc>
                <a:spcPct val="115000"/>
              </a:lnSpc>
              <a:spcBef>
                <a:spcPts val="1000"/>
              </a:spcBef>
              <a:spcAft>
                <a:spcPts val="0"/>
              </a:spcAft>
              <a:buClr>
                <a:schemeClr val="dk1"/>
              </a:buClr>
              <a:buSzPts val="2800"/>
              <a:buChar char="–"/>
              <a:defRPr sz="2800">
                <a:solidFill>
                  <a:schemeClr val="dk1"/>
                </a:solidFill>
              </a:defRPr>
            </a:lvl4pPr>
            <a:lvl5pPr indent="-406400" lvl="4" marL="2286000" rtl="0" algn="l">
              <a:lnSpc>
                <a:spcPct val="115000"/>
              </a:lnSpc>
              <a:spcBef>
                <a:spcPts val="1000"/>
              </a:spcBef>
              <a:spcAft>
                <a:spcPts val="0"/>
              </a:spcAft>
              <a:buClr>
                <a:schemeClr val="dk1"/>
              </a:buClr>
              <a:buSzPts val="2800"/>
              <a:buChar char="–"/>
              <a:defRPr sz="2800">
                <a:solidFill>
                  <a:schemeClr val="dk1"/>
                </a:solidFil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35" name="Google Shape;535;p80"/>
          <p:cNvSpPr txBox="1"/>
          <p:nvPr>
            <p:ph idx="2" type="body"/>
          </p:nvPr>
        </p:nvSpPr>
        <p:spPr>
          <a:xfrm>
            <a:off x="1555750" y="6662466"/>
            <a:ext cx="6077100" cy="1519200"/>
          </a:xfrm>
          <a:prstGeom prst="rect">
            <a:avLst/>
          </a:prstGeom>
          <a:noFill/>
          <a:ln>
            <a:noFill/>
          </a:ln>
        </p:spPr>
        <p:txBody>
          <a:bodyPr anchorCtr="0" anchor="t" bIns="0" lIns="0" spcFirstLastPara="1" rIns="0" wrap="square" tIns="0">
            <a:noAutofit/>
          </a:bodyPr>
          <a:lstStyle>
            <a:lvl1pPr indent="-228600" lvl="0" marL="457200" rtl="0" algn="l">
              <a:lnSpc>
                <a:spcPct val="104000"/>
              </a:lnSpc>
              <a:spcBef>
                <a:spcPts val="0"/>
              </a:spcBef>
              <a:spcAft>
                <a:spcPts val="0"/>
              </a:spcAft>
              <a:buClr>
                <a:schemeClr val="dk1"/>
              </a:buClr>
              <a:buSzPts val="4200"/>
              <a:buFont typeface="DM Serif Display"/>
              <a:buNone/>
              <a:defRPr sz="4200">
                <a:solidFill>
                  <a:schemeClr val="dk1"/>
                </a:solidFill>
                <a:latin typeface="DM Serif Display"/>
                <a:ea typeface="DM Serif Display"/>
                <a:cs typeface="DM Serif Display"/>
                <a:sym typeface="DM Serif Display"/>
              </a:defRPr>
            </a:lvl1pPr>
            <a:lvl2pPr indent="-228600" lvl="1" marL="914400" rtl="0" algn="l">
              <a:lnSpc>
                <a:spcPct val="104000"/>
              </a:lnSpc>
              <a:spcBef>
                <a:spcPts val="0"/>
              </a:spcBef>
              <a:spcAft>
                <a:spcPts val="0"/>
              </a:spcAft>
              <a:buClr>
                <a:schemeClr val="dk1"/>
              </a:buClr>
              <a:buSzPts val="4200"/>
              <a:buNone/>
              <a:defRPr sz="4200">
                <a:solidFill>
                  <a:schemeClr val="dk1"/>
                </a:solidFill>
                <a:latin typeface="DM Serif Display"/>
                <a:ea typeface="DM Serif Display"/>
                <a:cs typeface="DM Serif Display"/>
                <a:sym typeface="DM Serif Display"/>
              </a:defRPr>
            </a:lvl2pPr>
            <a:lvl3pPr indent="-495300" lvl="2" marL="13716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3pPr>
            <a:lvl4pPr indent="-495300" lvl="3" marL="18288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4pPr>
            <a:lvl5pPr indent="-495300" lvl="4" marL="22860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5pPr>
            <a:lvl6pPr indent="-342900" lvl="5" marL="2743200" rtl="0" algn="l">
              <a:lnSpc>
                <a:spcPct val="90000"/>
              </a:lnSpc>
              <a:spcBef>
                <a:spcPts val="1000"/>
              </a:spcBef>
              <a:spcAft>
                <a:spcPts val="0"/>
              </a:spcAft>
              <a:buSzPts val="1800"/>
              <a:buChar char="–"/>
              <a:defRPr/>
            </a:lvl6pPr>
            <a:lvl7pPr indent="-342900" lvl="6" marL="3200400" rtl="0" algn="l">
              <a:lnSpc>
                <a:spcPct val="90000"/>
              </a:lnSpc>
              <a:spcBef>
                <a:spcPts val="1000"/>
              </a:spcBef>
              <a:spcAft>
                <a:spcPts val="0"/>
              </a:spcAft>
              <a:buSzPts val="1800"/>
              <a:buChar char="–"/>
              <a:defRPr/>
            </a:lvl7pPr>
            <a:lvl8pPr indent="-342900" lvl="7" marL="3657600" rtl="0" algn="l">
              <a:lnSpc>
                <a:spcPct val="90000"/>
              </a:lnSpc>
              <a:spcBef>
                <a:spcPts val="1000"/>
              </a:spcBef>
              <a:spcAft>
                <a:spcPts val="0"/>
              </a:spcAft>
              <a:buSzPts val="1800"/>
              <a:buChar char="–"/>
              <a:defRPr/>
            </a:lvl8pPr>
            <a:lvl9pPr indent="-342900" lvl="8" marL="4114800" rtl="0" algn="l">
              <a:lnSpc>
                <a:spcPct val="90000"/>
              </a:lnSpc>
              <a:spcBef>
                <a:spcPts val="1000"/>
              </a:spcBef>
              <a:spcAft>
                <a:spcPts val="0"/>
              </a:spcAft>
              <a:buSzPts val="1800"/>
              <a:buChar char="–"/>
              <a:defRPr/>
            </a:lvl9pPr>
          </a:lstStyle>
          <a:p/>
        </p:txBody>
      </p:sp>
      <p:sp>
        <p:nvSpPr>
          <p:cNvPr id="536" name="Google Shape;536;p80"/>
          <p:cNvSpPr txBox="1"/>
          <p:nvPr>
            <p:ph idx="3" type="body"/>
          </p:nvPr>
        </p:nvSpPr>
        <p:spPr>
          <a:xfrm>
            <a:off x="9153525" y="8714468"/>
            <a:ext cx="6077100" cy="34617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1000"/>
              </a:spcBef>
              <a:spcAft>
                <a:spcPts val="0"/>
              </a:spcAft>
              <a:buClr>
                <a:schemeClr val="dk1"/>
              </a:buClr>
              <a:buSzPts val="2800"/>
              <a:buFont typeface="DM Sans"/>
              <a:buNone/>
              <a:defRPr sz="2800">
                <a:solidFill>
                  <a:schemeClr val="dk1"/>
                </a:solidFill>
              </a:defRPr>
            </a:lvl1pPr>
            <a:lvl2pPr indent="-406400" lvl="1" marL="914400" rtl="0" algn="l">
              <a:lnSpc>
                <a:spcPct val="115000"/>
              </a:lnSpc>
              <a:spcBef>
                <a:spcPts val="1000"/>
              </a:spcBef>
              <a:spcAft>
                <a:spcPts val="0"/>
              </a:spcAft>
              <a:buClr>
                <a:schemeClr val="dk1"/>
              </a:buClr>
              <a:buSzPts val="2800"/>
              <a:buChar char="–"/>
              <a:defRPr sz="2800">
                <a:solidFill>
                  <a:schemeClr val="dk1"/>
                </a:solidFill>
              </a:defRPr>
            </a:lvl2pPr>
            <a:lvl3pPr indent="-406400" lvl="2" marL="1371600" rtl="0" algn="l">
              <a:lnSpc>
                <a:spcPct val="115000"/>
              </a:lnSpc>
              <a:spcBef>
                <a:spcPts val="1000"/>
              </a:spcBef>
              <a:spcAft>
                <a:spcPts val="0"/>
              </a:spcAft>
              <a:buClr>
                <a:schemeClr val="dk1"/>
              </a:buClr>
              <a:buSzPts val="2800"/>
              <a:buChar char="–"/>
              <a:defRPr sz="2800">
                <a:solidFill>
                  <a:schemeClr val="dk1"/>
                </a:solidFill>
              </a:defRPr>
            </a:lvl3pPr>
            <a:lvl4pPr indent="-406400" lvl="3" marL="1828800" rtl="0" algn="l">
              <a:lnSpc>
                <a:spcPct val="115000"/>
              </a:lnSpc>
              <a:spcBef>
                <a:spcPts val="1000"/>
              </a:spcBef>
              <a:spcAft>
                <a:spcPts val="0"/>
              </a:spcAft>
              <a:buClr>
                <a:schemeClr val="dk1"/>
              </a:buClr>
              <a:buSzPts val="2800"/>
              <a:buChar char="–"/>
              <a:defRPr sz="2800">
                <a:solidFill>
                  <a:schemeClr val="dk1"/>
                </a:solidFill>
              </a:defRPr>
            </a:lvl4pPr>
            <a:lvl5pPr indent="-406400" lvl="4" marL="2286000" rtl="0" algn="l">
              <a:lnSpc>
                <a:spcPct val="115000"/>
              </a:lnSpc>
              <a:spcBef>
                <a:spcPts val="1000"/>
              </a:spcBef>
              <a:spcAft>
                <a:spcPts val="0"/>
              </a:spcAft>
              <a:buClr>
                <a:schemeClr val="dk1"/>
              </a:buClr>
              <a:buSzPts val="2800"/>
              <a:buChar char="–"/>
              <a:defRPr sz="2800">
                <a:solidFill>
                  <a:schemeClr val="dk1"/>
                </a:solidFil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37" name="Google Shape;537;p80"/>
          <p:cNvSpPr txBox="1"/>
          <p:nvPr>
            <p:ph idx="4" type="body"/>
          </p:nvPr>
        </p:nvSpPr>
        <p:spPr>
          <a:xfrm>
            <a:off x="9153525" y="6662466"/>
            <a:ext cx="6077100" cy="1519200"/>
          </a:xfrm>
          <a:prstGeom prst="rect">
            <a:avLst/>
          </a:prstGeom>
          <a:noFill/>
          <a:ln>
            <a:noFill/>
          </a:ln>
        </p:spPr>
        <p:txBody>
          <a:bodyPr anchorCtr="0" anchor="t" bIns="0" lIns="0" spcFirstLastPara="1" rIns="0" wrap="square" tIns="0">
            <a:noAutofit/>
          </a:bodyPr>
          <a:lstStyle>
            <a:lvl1pPr indent="-228600" lvl="0" marL="457200" rtl="0" algn="l">
              <a:lnSpc>
                <a:spcPct val="104000"/>
              </a:lnSpc>
              <a:spcBef>
                <a:spcPts val="0"/>
              </a:spcBef>
              <a:spcAft>
                <a:spcPts val="0"/>
              </a:spcAft>
              <a:buClr>
                <a:schemeClr val="dk1"/>
              </a:buClr>
              <a:buSzPts val="4200"/>
              <a:buFont typeface="DM Serif Display"/>
              <a:buNone/>
              <a:defRPr sz="4200">
                <a:solidFill>
                  <a:schemeClr val="dk1"/>
                </a:solidFill>
                <a:latin typeface="DM Serif Display"/>
                <a:ea typeface="DM Serif Display"/>
                <a:cs typeface="DM Serif Display"/>
                <a:sym typeface="DM Serif Display"/>
              </a:defRPr>
            </a:lvl1pPr>
            <a:lvl2pPr indent="-228600" lvl="1" marL="914400" rtl="0" algn="l">
              <a:lnSpc>
                <a:spcPct val="104000"/>
              </a:lnSpc>
              <a:spcBef>
                <a:spcPts val="0"/>
              </a:spcBef>
              <a:spcAft>
                <a:spcPts val="0"/>
              </a:spcAft>
              <a:buClr>
                <a:schemeClr val="dk1"/>
              </a:buClr>
              <a:buSzPts val="4200"/>
              <a:buNone/>
              <a:defRPr sz="4200">
                <a:solidFill>
                  <a:schemeClr val="dk1"/>
                </a:solidFill>
                <a:latin typeface="DM Serif Display"/>
                <a:ea typeface="DM Serif Display"/>
                <a:cs typeface="DM Serif Display"/>
                <a:sym typeface="DM Serif Display"/>
              </a:defRPr>
            </a:lvl2pPr>
            <a:lvl3pPr indent="-495300" lvl="2" marL="13716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3pPr>
            <a:lvl4pPr indent="-495300" lvl="3" marL="18288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4pPr>
            <a:lvl5pPr indent="-495300" lvl="4" marL="22860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5pPr>
            <a:lvl6pPr indent="-342900" lvl="5" marL="2743200" rtl="0" algn="l">
              <a:lnSpc>
                <a:spcPct val="90000"/>
              </a:lnSpc>
              <a:spcBef>
                <a:spcPts val="1000"/>
              </a:spcBef>
              <a:spcAft>
                <a:spcPts val="0"/>
              </a:spcAft>
              <a:buSzPts val="1800"/>
              <a:buChar char="–"/>
              <a:defRPr/>
            </a:lvl6pPr>
            <a:lvl7pPr indent="-342900" lvl="6" marL="3200400" rtl="0" algn="l">
              <a:lnSpc>
                <a:spcPct val="90000"/>
              </a:lnSpc>
              <a:spcBef>
                <a:spcPts val="1000"/>
              </a:spcBef>
              <a:spcAft>
                <a:spcPts val="0"/>
              </a:spcAft>
              <a:buSzPts val="1800"/>
              <a:buChar char="–"/>
              <a:defRPr/>
            </a:lvl7pPr>
            <a:lvl8pPr indent="-342900" lvl="7" marL="3657600" rtl="0" algn="l">
              <a:lnSpc>
                <a:spcPct val="90000"/>
              </a:lnSpc>
              <a:spcBef>
                <a:spcPts val="1000"/>
              </a:spcBef>
              <a:spcAft>
                <a:spcPts val="0"/>
              </a:spcAft>
              <a:buSzPts val="1800"/>
              <a:buChar char="–"/>
              <a:defRPr/>
            </a:lvl8pPr>
            <a:lvl9pPr indent="-342900" lvl="8" marL="4114800" rtl="0" algn="l">
              <a:lnSpc>
                <a:spcPct val="90000"/>
              </a:lnSpc>
              <a:spcBef>
                <a:spcPts val="1000"/>
              </a:spcBef>
              <a:spcAft>
                <a:spcPts val="0"/>
              </a:spcAft>
              <a:buSzPts val="1800"/>
              <a:buChar char="–"/>
              <a:defRPr/>
            </a:lvl9pPr>
          </a:lstStyle>
          <a:p/>
        </p:txBody>
      </p:sp>
      <p:sp>
        <p:nvSpPr>
          <p:cNvPr id="538" name="Google Shape;538;p80"/>
          <p:cNvSpPr txBox="1"/>
          <p:nvPr>
            <p:ph idx="5" type="body"/>
          </p:nvPr>
        </p:nvSpPr>
        <p:spPr>
          <a:xfrm>
            <a:off x="16748127" y="8714468"/>
            <a:ext cx="6077100" cy="34617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1000"/>
              </a:spcBef>
              <a:spcAft>
                <a:spcPts val="0"/>
              </a:spcAft>
              <a:buClr>
                <a:schemeClr val="dk1"/>
              </a:buClr>
              <a:buSzPts val="2800"/>
              <a:buFont typeface="DM Sans"/>
              <a:buNone/>
              <a:defRPr sz="2800">
                <a:solidFill>
                  <a:schemeClr val="dk1"/>
                </a:solidFill>
              </a:defRPr>
            </a:lvl1pPr>
            <a:lvl2pPr indent="-406400" lvl="1" marL="914400" rtl="0" algn="l">
              <a:lnSpc>
                <a:spcPct val="115000"/>
              </a:lnSpc>
              <a:spcBef>
                <a:spcPts val="1000"/>
              </a:spcBef>
              <a:spcAft>
                <a:spcPts val="0"/>
              </a:spcAft>
              <a:buClr>
                <a:schemeClr val="dk1"/>
              </a:buClr>
              <a:buSzPts val="2800"/>
              <a:buChar char="–"/>
              <a:defRPr sz="2800">
                <a:solidFill>
                  <a:schemeClr val="dk1"/>
                </a:solidFill>
              </a:defRPr>
            </a:lvl2pPr>
            <a:lvl3pPr indent="-406400" lvl="2" marL="1371600" rtl="0" algn="l">
              <a:lnSpc>
                <a:spcPct val="115000"/>
              </a:lnSpc>
              <a:spcBef>
                <a:spcPts val="1000"/>
              </a:spcBef>
              <a:spcAft>
                <a:spcPts val="0"/>
              </a:spcAft>
              <a:buClr>
                <a:schemeClr val="dk1"/>
              </a:buClr>
              <a:buSzPts val="2800"/>
              <a:buChar char="–"/>
              <a:defRPr sz="2800">
                <a:solidFill>
                  <a:schemeClr val="dk1"/>
                </a:solidFill>
              </a:defRPr>
            </a:lvl3pPr>
            <a:lvl4pPr indent="-406400" lvl="3" marL="1828800" rtl="0" algn="l">
              <a:lnSpc>
                <a:spcPct val="115000"/>
              </a:lnSpc>
              <a:spcBef>
                <a:spcPts val="1000"/>
              </a:spcBef>
              <a:spcAft>
                <a:spcPts val="0"/>
              </a:spcAft>
              <a:buClr>
                <a:schemeClr val="dk1"/>
              </a:buClr>
              <a:buSzPts val="2800"/>
              <a:buChar char="–"/>
              <a:defRPr sz="2800">
                <a:solidFill>
                  <a:schemeClr val="dk1"/>
                </a:solidFill>
              </a:defRPr>
            </a:lvl4pPr>
            <a:lvl5pPr indent="-406400" lvl="4" marL="2286000" rtl="0" algn="l">
              <a:lnSpc>
                <a:spcPct val="115000"/>
              </a:lnSpc>
              <a:spcBef>
                <a:spcPts val="1000"/>
              </a:spcBef>
              <a:spcAft>
                <a:spcPts val="0"/>
              </a:spcAft>
              <a:buClr>
                <a:schemeClr val="dk1"/>
              </a:buClr>
              <a:buSzPts val="2800"/>
              <a:buChar char="–"/>
              <a:defRPr sz="2800">
                <a:solidFill>
                  <a:schemeClr val="dk1"/>
                </a:solidFil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39" name="Google Shape;539;p80"/>
          <p:cNvSpPr txBox="1"/>
          <p:nvPr>
            <p:ph idx="6" type="body"/>
          </p:nvPr>
        </p:nvSpPr>
        <p:spPr>
          <a:xfrm>
            <a:off x="16748127" y="6662466"/>
            <a:ext cx="6077100" cy="1519200"/>
          </a:xfrm>
          <a:prstGeom prst="rect">
            <a:avLst/>
          </a:prstGeom>
          <a:noFill/>
          <a:ln>
            <a:noFill/>
          </a:ln>
        </p:spPr>
        <p:txBody>
          <a:bodyPr anchorCtr="0" anchor="t" bIns="0" lIns="0" spcFirstLastPara="1" rIns="0" wrap="square" tIns="0">
            <a:noAutofit/>
          </a:bodyPr>
          <a:lstStyle>
            <a:lvl1pPr indent="-228600" lvl="0" marL="457200" rtl="0" algn="l">
              <a:lnSpc>
                <a:spcPct val="104000"/>
              </a:lnSpc>
              <a:spcBef>
                <a:spcPts val="0"/>
              </a:spcBef>
              <a:spcAft>
                <a:spcPts val="0"/>
              </a:spcAft>
              <a:buClr>
                <a:schemeClr val="dk1"/>
              </a:buClr>
              <a:buSzPts val="4200"/>
              <a:buFont typeface="DM Serif Display"/>
              <a:buNone/>
              <a:defRPr sz="4200">
                <a:solidFill>
                  <a:schemeClr val="dk1"/>
                </a:solidFill>
                <a:latin typeface="DM Serif Display"/>
                <a:ea typeface="DM Serif Display"/>
                <a:cs typeface="DM Serif Display"/>
                <a:sym typeface="DM Serif Display"/>
              </a:defRPr>
            </a:lvl1pPr>
            <a:lvl2pPr indent="-228600" lvl="1" marL="914400" rtl="0" algn="l">
              <a:lnSpc>
                <a:spcPct val="104000"/>
              </a:lnSpc>
              <a:spcBef>
                <a:spcPts val="0"/>
              </a:spcBef>
              <a:spcAft>
                <a:spcPts val="0"/>
              </a:spcAft>
              <a:buClr>
                <a:schemeClr val="dk1"/>
              </a:buClr>
              <a:buSzPts val="4200"/>
              <a:buNone/>
              <a:defRPr sz="4200">
                <a:solidFill>
                  <a:schemeClr val="dk1"/>
                </a:solidFill>
                <a:latin typeface="DM Serif Display"/>
                <a:ea typeface="DM Serif Display"/>
                <a:cs typeface="DM Serif Display"/>
                <a:sym typeface="DM Serif Display"/>
              </a:defRPr>
            </a:lvl2pPr>
            <a:lvl3pPr indent="-495300" lvl="2" marL="13716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3pPr>
            <a:lvl4pPr indent="-495300" lvl="3" marL="18288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4pPr>
            <a:lvl5pPr indent="-495300" lvl="4" marL="2286000" rtl="0" algn="l">
              <a:lnSpc>
                <a:spcPct val="104000"/>
              </a:lnSpc>
              <a:spcBef>
                <a:spcPts val="1000"/>
              </a:spcBef>
              <a:spcAft>
                <a:spcPts val="0"/>
              </a:spcAft>
              <a:buSzPts val="4200"/>
              <a:buChar char="–"/>
              <a:defRPr sz="4200">
                <a:latin typeface="DM Serif Display"/>
                <a:ea typeface="DM Serif Display"/>
                <a:cs typeface="DM Serif Display"/>
                <a:sym typeface="DM Serif Display"/>
              </a:defRPr>
            </a:lvl5pPr>
            <a:lvl6pPr indent="-342900" lvl="5" marL="2743200" rtl="0" algn="l">
              <a:lnSpc>
                <a:spcPct val="90000"/>
              </a:lnSpc>
              <a:spcBef>
                <a:spcPts val="1000"/>
              </a:spcBef>
              <a:spcAft>
                <a:spcPts val="0"/>
              </a:spcAft>
              <a:buSzPts val="1800"/>
              <a:buChar char="–"/>
              <a:defRPr/>
            </a:lvl6pPr>
            <a:lvl7pPr indent="-342900" lvl="6" marL="3200400" rtl="0" algn="l">
              <a:lnSpc>
                <a:spcPct val="90000"/>
              </a:lnSpc>
              <a:spcBef>
                <a:spcPts val="1000"/>
              </a:spcBef>
              <a:spcAft>
                <a:spcPts val="0"/>
              </a:spcAft>
              <a:buSzPts val="1800"/>
              <a:buChar char="–"/>
              <a:defRPr/>
            </a:lvl7pPr>
            <a:lvl8pPr indent="-342900" lvl="7" marL="3657600" rtl="0" algn="l">
              <a:lnSpc>
                <a:spcPct val="90000"/>
              </a:lnSpc>
              <a:spcBef>
                <a:spcPts val="1000"/>
              </a:spcBef>
              <a:spcAft>
                <a:spcPts val="0"/>
              </a:spcAft>
              <a:buSzPts val="1800"/>
              <a:buChar char="–"/>
              <a:defRPr/>
            </a:lvl8pPr>
            <a:lvl9pPr indent="-342900" lvl="8" marL="4114800" rtl="0" algn="l">
              <a:lnSpc>
                <a:spcPct val="90000"/>
              </a:lnSpc>
              <a:spcBef>
                <a:spcPts val="1000"/>
              </a:spcBef>
              <a:spcAft>
                <a:spcPts val="0"/>
              </a:spcAft>
              <a:buSzPts val="1800"/>
              <a:buChar char="–"/>
              <a:defRPr/>
            </a:lvl9pPr>
          </a:lstStyle>
          <a:p/>
        </p:txBody>
      </p:sp>
      <p:sp>
        <p:nvSpPr>
          <p:cNvPr id="540" name="Google Shape;540;p80"/>
          <p:cNvSpPr txBox="1"/>
          <p:nvPr>
            <p:ph idx="7" type="body"/>
          </p:nvPr>
        </p:nvSpPr>
        <p:spPr>
          <a:xfrm>
            <a:off x="795338" y="1481704"/>
            <a:ext cx="15952800" cy="3098100"/>
          </a:xfrm>
          <a:prstGeom prst="rect">
            <a:avLst/>
          </a:prstGeom>
          <a:noFill/>
          <a:ln>
            <a:noFill/>
          </a:ln>
        </p:spPr>
        <p:txBody>
          <a:bodyPr anchorCtr="0" anchor="t" bIns="0" lIns="0" spcFirstLastPara="1" rIns="0" wrap="square" tIns="0">
            <a:noAutofit/>
          </a:bodyPr>
          <a:lstStyle>
            <a:lvl1pPr indent="-228600" lvl="0" marL="457200" rtl="0" algn="l">
              <a:lnSpc>
                <a:spcPct val="97000"/>
              </a:lnSpc>
              <a:spcBef>
                <a:spcPts val="0"/>
              </a:spcBef>
              <a:spcAft>
                <a:spcPts val="0"/>
              </a:spcAft>
              <a:buClr>
                <a:schemeClr val="dk1"/>
              </a:buClr>
              <a:buSzPts val="7200"/>
              <a:buFont typeface="DM Serif Display"/>
              <a:buNone/>
              <a:defRPr sz="7200">
                <a:latin typeface="DM Serif Display"/>
                <a:ea typeface="DM Serif Display"/>
                <a:cs typeface="DM Serif Display"/>
                <a:sym typeface="DM Serif Display"/>
              </a:defRPr>
            </a:lvl1pPr>
            <a:lvl2pPr indent="-228600" lvl="1" marL="914400" rtl="0" algn="l">
              <a:lnSpc>
                <a:spcPct val="106000"/>
              </a:lnSpc>
              <a:spcBef>
                <a:spcPts val="1500"/>
              </a:spcBef>
              <a:spcAft>
                <a:spcPts val="0"/>
              </a:spcAft>
              <a:buClr>
                <a:schemeClr val="dk1"/>
              </a:buClr>
              <a:buSzPts val="3600"/>
              <a:buNone/>
              <a:defRPr sz="3600"/>
            </a:lvl2pPr>
            <a:lvl3pPr indent="-342900" lvl="2" marL="1371600" rtl="0" algn="l">
              <a:lnSpc>
                <a:spcPct val="118000"/>
              </a:lnSpc>
              <a:spcBef>
                <a:spcPts val="1000"/>
              </a:spcBef>
              <a:spcAft>
                <a:spcPts val="0"/>
              </a:spcAft>
              <a:buClr>
                <a:schemeClr val="dk1"/>
              </a:buClr>
              <a:buSzPts val="1800"/>
              <a:buChar char="–"/>
              <a:defRPr/>
            </a:lvl3pPr>
            <a:lvl4pPr indent="-342900" lvl="3" marL="1828800" rtl="0" algn="l">
              <a:lnSpc>
                <a:spcPct val="118000"/>
              </a:lnSpc>
              <a:spcBef>
                <a:spcPts val="1000"/>
              </a:spcBef>
              <a:spcAft>
                <a:spcPts val="0"/>
              </a:spcAft>
              <a:buClr>
                <a:schemeClr val="dk1"/>
              </a:buClr>
              <a:buSzPts val="1800"/>
              <a:buChar char="–"/>
              <a:defRPr/>
            </a:lvl4pPr>
            <a:lvl5pPr indent="-342900" lvl="4" marL="2286000" rtl="0" algn="l">
              <a:lnSpc>
                <a:spcPct val="118000"/>
              </a:lnSpc>
              <a:spcBef>
                <a:spcPts val="1000"/>
              </a:spcBef>
              <a:spcAft>
                <a:spcPts val="0"/>
              </a:spcAft>
              <a:buClr>
                <a:schemeClr val="dk1"/>
              </a:buClr>
              <a:buSzPts val="1800"/>
              <a:buChar char="–"/>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41" name="Google Shape;541;p80"/>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
  <p:cSld name="4 L:ine Text with Statement_1">
    <p:bg>
      <p:bgPr>
        <a:solidFill>
          <a:srgbClr val="F8F8F8"/>
        </a:solidFill>
      </p:bgPr>
    </p:bg>
    <p:spTree>
      <p:nvGrpSpPr>
        <p:cNvPr id="88" name="Shape 88"/>
        <p:cNvGrpSpPr/>
        <p:nvPr/>
      </p:nvGrpSpPr>
      <p:grpSpPr>
        <a:xfrm>
          <a:off x="0" y="0"/>
          <a:ext cx="0" cy="0"/>
          <a:chOff x="0" y="0"/>
          <a:chExt cx="0" cy="0"/>
        </a:xfrm>
      </p:grpSpPr>
      <p:sp>
        <p:nvSpPr>
          <p:cNvPr id="89" name="Google Shape;89;p9"/>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grpSp>
        <p:nvGrpSpPr>
          <p:cNvPr id="90" name="Google Shape;90;p9"/>
          <p:cNvGrpSpPr/>
          <p:nvPr/>
        </p:nvGrpSpPr>
        <p:grpSpPr>
          <a:xfrm>
            <a:off x="2019291" y="4895740"/>
            <a:ext cx="10169031" cy="3495385"/>
            <a:chOff x="1019175" y="2457450"/>
            <a:chExt cx="5076900" cy="1752600"/>
          </a:xfrm>
        </p:grpSpPr>
        <p:sp>
          <p:nvSpPr>
            <p:cNvPr id="91" name="Google Shape;91;p9"/>
            <p:cNvSpPr/>
            <p:nvPr/>
          </p:nvSpPr>
          <p:spPr>
            <a:xfrm>
              <a:off x="1019175" y="2457450"/>
              <a:ext cx="5076900" cy="17526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rgbClr val="FFFFFF"/>
                </a:solidFill>
                <a:latin typeface="Open Sans"/>
                <a:ea typeface="Open Sans"/>
                <a:cs typeface="Open Sans"/>
                <a:sym typeface="Open Sans"/>
              </a:endParaRPr>
            </a:p>
          </p:txBody>
        </p:sp>
        <p:sp>
          <p:nvSpPr>
            <p:cNvPr id="92" name="Google Shape;92;p9"/>
            <p:cNvSpPr/>
            <p:nvPr/>
          </p:nvSpPr>
          <p:spPr>
            <a:xfrm>
              <a:off x="1019176" y="2457450"/>
              <a:ext cx="66600" cy="1752600"/>
            </a:xfrm>
            <a:prstGeom prst="rect">
              <a:avLst/>
            </a:prstGeom>
            <a:solidFill>
              <a:srgbClr val="834DF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rgbClr val="FFFFFF"/>
                </a:solidFill>
                <a:latin typeface="Open Sans"/>
                <a:ea typeface="Open Sans"/>
                <a:cs typeface="Open Sans"/>
                <a:sym typeface="Open Sans"/>
              </a:endParaRPr>
            </a:p>
          </p:txBody>
        </p:sp>
      </p:grpSp>
      <p:sp>
        <p:nvSpPr>
          <p:cNvPr id="93" name="Google Shape;93;p9"/>
          <p:cNvSpPr txBox="1"/>
          <p:nvPr>
            <p:ph idx="1" type="subTitle"/>
          </p:nvPr>
        </p:nvSpPr>
        <p:spPr>
          <a:xfrm>
            <a:off x="4057200" y="5490000"/>
            <a:ext cx="6594600" cy="647700"/>
          </a:xfrm>
          <a:prstGeom prst="rect">
            <a:avLst/>
          </a:prstGeom>
        </p:spPr>
        <p:txBody>
          <a:bodyPr anchorCtr="0" anchor="t" bIns="0" lIns="0" spcFirstLastPara="1" rIns="0" wrap="square" tIns="0">
            <a:noAutofit/>
          </a:bodyPr>
          <a:lstStyle>
            <a:lvl1pPr lvl="0" rtl="0">
              <a:spcBef>
                <a:spcPts val="1000"/>
              </a:spcBef>
              <a:spcAft>
                <a:spcPts val="0"/>
              </a:spcAft>
              <a:buSzPts val="3200"/>
              <a:buNone/>
              <a:defRPr b="1" sz="32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94" name="Google Shape;94;p9"/>
          <p:cNvSpPr txBox="1"/>
          <p:nvPr>
            <p:ph idx="2" type="body"/>
          </p:nvPr>
        </p:nvSpPr>
        <p:spPr>
          <a:xfrm>
            <a:off x="4057200" y="6556800"/>
            <a:ext cx="7278600" cy="1333500"/>
          </a:xfrm>
          <a:prstGeom prst="rect">
            <a:avLst/>
          </a:prstGeom>
        </p:spPr>
        <p:txBody>
          <a:bodyPr anchorCtr="0" anchor="t" bIns="0" lIns="0" spcFirstLastPara="1" rIns="0" wrap="square" tIns="0">
            <a:noAutofit/>
          </a:bodyPr>
          <a:lstStyle>
            <a:lvl1pPr indent="-228600" lvl="0" marL="457200" rtl="0">
              <a:lnSpc>
                <a:spcPct val="115000"/>
              </a:lnSpc>
              <a:spcBef>
                <a:spcPts val="1000"/>
              </a:spcBef>
              <a:spcAft>
                <a:spcPts val="0"/>
              </a:spcAft>
              <a:buSzPts val="2000"/>
              <a:buNone/>
              <a:defRPr b="1" sz="2000"/>
            </a:lvl1pPr>
            <a:lvl2pPr indent="-355600" lvl="1" marL="914400" rtl="0">
              <a:lnSpc>
                <a:spcPct val="115000"/>
              </a:lnSpc>
              <a:spcBef>
                <a:spcPts val="1000"/>
              </a:spcBef>
              <a:spcAft>
                <a:spcPts val="0"/>
              </a:spcAft>
              <a:buSzPts val="2000"/>
              <a:buChar char="–"/>
              <a:defRPr sz="2000"/>
            </a:lvl2pPr>
            <a:lvl3pPr indent="-355600" lvl="2" marL="1371600" rtl="0">
              <a:lnSpc>
                <a:spcPct val="115000"/>
              </a:lnSpc>
              <a:spcBef>
                <a:spcPts val="1000"/>
              </a:spcBef>
              <a:spcAft>
                <a:spcPts val="0"/>
              </a:spcAft>
              <a:buSzPts val="2000"/>
              <a:buChar char="–"/>
              <a:defRPr sz="2000"/>
            </a:lvl3pPr>
            <a:lvl4pPr indent="-355600" lvl="3" marL="1828800" rtl="0">
              <a:lnSpc>
                <a:spcPct val="115000"/>
              </a:lnSpc>
              <a:spcBef>
                <a:spcPts val="1000"/>
              </a:spcBef>
              <a:spcAft>
                <a:spcPts val="0"/>
              </a:spcAft>
              <a:buSzPts val="2000"/>
              <a:buChar char="–"/>
              <a:defRPr sz="2000"/>
            </a:lvl4pPr>
            <a:lvl5pPr indent="-355600" lvl="4" marL="2286000" rtl="0">
              <a:lnSpc>
                <a:spcPct val="115000"/>
              </a:lnSpc>
              <a:spcBef>
                <a:spcPts val="1000"/>
              </a:spcBef>
              <a:spcAft>
                <a:spcPts val="0"/>
              </a:spcAft>
              <a:buSzPts val="2000"/>
              <a:buChar char="–"/>
              <a:defRPr sz="2000"/>
            </a:lvl5pPr>
            <a:lvl6pPr indent="-355600" lvl="5" marL="2743200" rtl="0">
              <a:lnSpc>
                <a:spcPct val="115000"/>
              </a:lnSpc>
              <a:spcBef>
                <a:spcPts val="1000"/>
              </a:spcBef>
              <a:spcAft>
                <a:spcPts val="0"/>
              </a:spcAft>
              <a:buSzPts val="2000"/>
              <a:buChar char="–"/>
              <a:defRPr sz="2000"/>
            </a:lvl6pPr>
            <a:lvl7pPr indent="-355600" lvl="6" marL="3200400" rtl="0">
              <a:lnSpc>
                <a:spcPct val="115000"/>
              </a:lnSpc>
              <a:spcBef>
                <a:spcPts val="1000"/>
              </a:spcBef>
              <a:spcAft>
                <a:spcPts val="0"/>
              </a:spcAft>
              <a:buSzPts val="2000"/>
              <a:buChar char="–"/>
              <a:defRPr sz="2000"/>
            </a:lvl7pPr>
            <a:lvl8pPr indent="-355600" lvl="7" marL="3657600" rtl="0">
              <a:lnSpc>
                <a:spcPct val="115000"/>
              </a:lnSpc>
              <a:spcBef>
                <a:spcPts val="1000"/>
              </a:spcBef>
              <a:spcAft>
                <a:spcPts val="0"/>
              </a:spcAft>
              <a:buSzPts val="2000"/>
              <a:buChar char="–"/>
              <a:defRPr sz="2000"/>
            </a:lvl8pPr>
            <a:lvl9pPr indent="-355600" lvl="8" marL="4114800" rtl="0">
              <a:lnSpc>
                <a:spcPct val="115000"/>
              </a:lnSpc>
              <a:spcBef>
                <a:spcPts val="1000"/>
              </a:spcBef>
              <a:spcAft>
                <a:spcPts val="0"/>
              </a:spcAft>
              <a:buSzPts val="2000"/>
              <a:buChar char="–"/>
              <a:defRPr sz="2000"/>
            </a:lvl9pPr>
          </a:lstStyle>
          <a:p/>
        </p:txBody>
      </p:sp>
      <p:sp>
        <p:nvSpPr>
          <p:cNvPr id="95" name="Google Shape;95;p9"/>
          <p:cNvSpPr txBox="1"/>
          <p:nvPr>
            <p:ph idx="3" type="subTitle"/>
          </p:nvPr>
        </p:nvSpPr>
        <p:spPr>
          <a:xfrm>
            <a:off x="13392000" y="5490000"/>
            <a:ext cx="6594600" cy="647700"/>
          </a:xfrm>
          <a:prstGeom prst="rect">
            <a:avLst/>
          </a:prstGeom>
        </p:spPr>
        <p:txBody>
          <a:bodyPr anchorCtr="0" anchor="t" bIns="0" lIns="0" spcFirstLastPara="1" rIns="0" wrap="square" tIns="0">
            <a:noAutofit/>
          </a:bodyPr>
          <a:lstStyle>
            <a:lvl1pPr lvl="0" rtl="0">
              <a:spcBef>
                <a:spcPts val="1000"/>
              </a:spcBef>
              <a:spcAft>
                <a:spcPts val="0"/>
              </a:spcAft>
              <a:buSzPts val="3200"/>
              <a:buNone/>
              <a:defRPr b="1" sz="32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96" name="Google Shape;96;p9"/>
          <p:cNvSpPr txBox="1"/>
          <p:nvPr>
            <p:ph idx="4" type="body"/>
          </p:nvPr>
        </p:nvSpPr>
        <p:spPr>
          <a:xfrm>
            <a:off x="13392000" y="6556800"/>
            <a:ext cx="7278600" cy="1333500"/>
          </a:xfrm>
          <a:prstGeom prst="rect">
            <a:avLst/>
          </a:prstGeom>
        </p:spPr>
        <p:txBody>
          <a:bodyPr anchorCtr="0" anchor="t" bIns="0" lIns="0" spcFirstLastPara="1" rIns="0" wrap="square" tIns="0">
            <a:noAutofit/>
          </a:bodyPr>
          <a:lstStyle>
            <a:lvl1pPr indent="-228600" lvl="0" marL="457200" rtl="0">
              <a:lnSpc>
                <a:spcPct val="115000"/>
              </a:lnSpc>
              <a:spcBef>
                <a:spcPts val="1000"/>
              </a:spcBef>
              <a:spcAft>
                <a:spcPts val="0"/>
              </a:spcAft>
              <a:buSzPts val="2000"/>
              <a:buNone/>
              <a:defRPr b="1" sz="2000"/>
            </a:lvl1pPr>
            <a:lvl2pPr indent="-355600" lvl="1" marL="914400" rtl="0">
              <a:lnSpc>
                <a:spcPct val="115000"/>
              </a:lnSpc>
              <a:spcBef>
                <a:spcPts val="1000"/>
              </a:spcBef>
              <a:spcAft>
                <a:spcPts val="0"/>
              </a:spcAft>
              <a:buSzPts val="2000"/>
              <a:buChar char="–"/>
              <a:defRPr sz="2000"/>
            </a:lvl2pPr>
            <a:lvl3pPr indent="-355600" lvl="2" marL="1371600" rtl="0">
              <a:lnSpc>
                <a:spcPct val="115000"/>
              </a:lnSpc>
              <a:spcBef>
                <a:spcPts val="1000"/>
              </a:spcBef>
              <a:spcAft>
                <a:spcPts val="0"/>
              </a:spcAft>
              <a:buSzPts val="2000"/>
              <a:buChar char="–"/>
              <a:defRPr sz="2000"/>
            </a:lvl3pPr>
            <a:lvl4pPr indent="-355600" lvl="3" marL="1828800" rtl="0">
              <a:lnSpc>
                <a:spcPct val="115000"/>
              </a:lnSpc>
              <a:spcBef>
                <a:spcPts val="1000"/>
              </a:spcBef>
              <a:spcAft>
                <a:spcPts val="0"/>
              </a:spcAft>
              <a:buSzPts val="2000"/>
              <a:buChar char="–"/>
              <a:defRPr sz="2000"/>
            </a:lvl4pPr>
            <a:lvl5pPr indent="-355600" lvl="4" marL="2286000" rtl="0">
              <a:lnSpc>
                <a:spcPct val="115000"/>
              </a:lnSpc>
              <a:spcBef>
                <a:spcPts val="1000"/>
              </a:spcBef>
              <a:spcAft>
                <a:spcPts val="0"/>
              </a:spcAft>
              <a:buSzPts val="2000"/>
              <a:buChar char="–"/>
              <a:defRPr sz="2000"/>
            </a:lvl5pPr>
            <a:lvl6pPr indent="-355600" lvl="5" marL="2743200" rtl="0">
              <a:lnSpc>
                <a:spcPct val="115000"/>
              </a:lnSpc>
              <a:spcBef>
                <a:spcPts val="1000"/>
              </a:spcBef>
              <a:spcAft>
                <a:spcPts val="0"/>
              </a:spcAft>
              <a:buSzPts val="2000"/>
              <a:buChar char="–"/>
              <a:defRPr sz="2000"/>
            </a:lvl6pPr>
            <a:lvl7pPr indent="-355600" lvl="6" marL="3200400" rtl="0">
              <a:lnSpc>
                <a:spcPct val="115000"/>
              </a:lnSpc>
              <a:spcBef>
                <a:spcPts val="1000"/>
              </a:spcBef>
              <a:spcAft>
                <a:spcPts val="0"/>
              </a:spcAft>
              <a:buSzPts val="2000"/>
              <a:buChar char="–"/>
              <a:defRPr sz="2000"/>
            </a:lvl7pPr>
            <a:lvl8pPr indent="-355600" lvl="7" marL="3657600" rtl="0">
              <a:lnSpc>
                <a:spcPct val="115000"/>
              </a:lnSpc>
              <a:spcBef>
                <a:spcPts val="1000"/>
              </a:spcBef>
              <a:spcAft>
                <a:spcPts val="0"/>
              </a:spcAft>
              <a:buSzPts val="2000"/>
              <a:buChar char="–"/>
              <a:defRPr sz="2000"/>
            </a:lvl8pPr>
            <a:lvl9pPr indent="-355600" lvl="8" marL="4114800" rtl="0">
              <a:lnSpc>
                <a:spcPct val="115000"/>
              </a:lnSpc>
              <a:spcBef>
                <a:spcPts val="1000"/>
              </a:spcBef>
              <a:spcAft>
                <a:spcPts val="0"/>
              </a:spcAft>
              <a:buSzPts val="2000"/>
              <a:buChar char="–"/>
              <a:defRPr sz="2000"/>
            </a:lvl9pPr>
          </a:lstStyle>
          <a:p/>
        </p:txBody>
      </p:sp>
      <p:sp>
        <p:nvSpPr>
          <p:cNvPr id="97" name="Google Shape;97;p9"/>
          <p:cNvSpPr txBox="1"/>
          <p:nvPr>
            <p:ph idx="5" type="subTitle"/>
          </p:nvPr>
        </p:nvSpPr>
        <p:spPr>
          <a:xfrm>
            <a:off x="4057200" y="9280800"/>
            <a:ext cx="6594600" cy="647700"/>
          </a:xfrm>
          <a:prstGeom prst="rect">
            <a:avLst/>
          </a:prstGeom>
        </p:spPr>
        <p:txBody>
          <a:bodyPr anchorCtr="0" anchor="t" bIns="0" lIns="0" spcFirstLastPara="1" rIns="0" wrap="square" tIns="0">
            <a:noAutofit/>
          </a:bodyPr>
          <a:lstStyle>
            <a:lvl1pPr lvl="0" rtl="0">
              <a:spcBef>
                <a:spcPts val="1000"/>
              </a:spcBef>
              <a:spcAft>
                <a:spcPts val="0"/>
              </a:spcAft>
              <a:buSzPts val="3200"/>
              <a:buNone/>
              <a:defRPr b="1" sz="32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98" name="Google Shape;98;p9"/>
          <p:cNvSpPr txBox="1"/>
          <p:nvPr>
            <p:ph idx="6" type="body"/>
          </p:nvPr>
        </p:nvSpPr>
        <p:spPr>
          <a:xfrm>
            <a:off x="4057200" y="10347600"/>
            <a:ext cx="7278600" cy="1333500"/>
          </a:xfrm>
          <a:prstGeom prst="rect">
            <a:avLst/>
          </a:prstGeom>
        </p:spPr>
        <p:txBody>
          <a:bodyPr anchorCtr="0" anchor="t" bIns="0" lIns="0" spcFirstLastPara="1" rIns="0" wrap="square" tIns="0">
            <a:noAutofit/>
          </a:bodyPr>
          <a:lstStyle>
            <a:lvl1pPr indent="-228600" lvl="0" marL="457200" rtl="0">
              <a:lnSpc>
                <a:spcPct val="115000"/>
              </a:lnSpc>
              <a:spcBef>
                <a:spcPts val="1000"/>
              </a:spcBef>
              <a:spcAft>
                <a:spcPts val="0"/>
              </a:spcAft>
              <a:buSzPts val="2000"/>
              <a:buNone/>
              <a:defRPr b="1" sz="2000"/>
            </a:lvl1pPr>
            <a:lvl2pPr indent="-355600" lvl="1" marL="914400" rtl="0">
              <a:lnSpc>
                <a:spcPct val="115000"/>
              </a:lnSpc>
              <a:spcBef>
                <a:spcPts val="1000"/>
              </a:spcBef>
              <a:spcAft>
                <a:spcPts val="0"/>
              </a:spcAft>
              <a:buSzPts val="2000"/>
              <a:buChar char="–"/>
              <a:defRPr sz="2000"/>
            </a:lvl2pPr>
            <a:lvl3pPr indent="-355600" lvl="2" marL="1371600" rtl="0">
              <a:lnSpc>
                <a:spcPct val="115000"/>
              </a:lnSpc>
              <a:spcBef>
                <a:spcPts val="1000"/>
              </a:spcBef>
              <a:spcAft>
                <a:spcPts val="0"/>
              </a:spcAft>
              <a:buSzPts val="2000"/>
              <a:buChar char="–"/>
              <a:defRPr sz="2000"/>
            </a:lvl3pPr>
            <a:lvl4pPr indent="-355600" lvl="3" marL="1828800" rtl="0">
              <a:lnSpc>
                <a:spcPct val="115000"/>
              </a:lnSpc>
              <a:spcBef>
                <a:spcPts val="1000"/>
              </a:spcBef>
              <a:spcAft>
                <a:spcPts val="0"/>
              </a:spcAft>
              <a:buSzPts val="2000"/>
              <a:buChar char="–"/>
              <a:defRPr sz="2000"/>
            </a:lvl4pPr>
            <a:lvl5pPr indent="-355600" lvl="4" marL="2286000" rtl="0">
              <a:lnSpc>
                <a:spcPct val="115000"/>
              </a:lnSpc>
              <a:spcBef>
                <a:spcPts val="1000"/>
              </a:spcBef>
              <a:spcAft>
                <a:spcPts val="0"/>
              </a:spcAft>
              <a:buSzPts val="2000"/>
              <a:buChar char="–"/>
              <a:defRPr sz="2000"/>
            </a:lvl5pPr>
            <a:lvl6pPr indent="-355600" lvl="5" marL="2743200" rtl="0">
              <a:lnSpc>
                <a:spcPct val="115000"/>
              </a:lnSpc>
              <a:spcBef>
                <a:spcPts val="1000"/>
              </a:spcBef>
              <a:spcAft>
                <a:spcPts val="0"/>
              </a:spcAft>
              <a:buSzPts val="2000"/>
              <a:buChar char="–"/>
              <a:defRPr sz="2000"/>
            </a:lvl6pPr>
            <a:lvl7pPr indent="-355600" lvl="6" marL="3200400" rtl="0">
              <a:lnSpc>
                <a:spcPct val="115000"/>
              </a:lnSpc>
              <a:spcBef>
                <a:spcPts val="1000"/>
              </a:spcBef>
              <a:spcAft>
                <a:spcPts val="0"/>
              </a:spcAft>
              <a:buSzPts val="2000"/>
              <a:buChar char="–"/>
              <a:defRPr sz="2000"/>
            </a:lvl7pPr>
            <a:lvl8pPr indent="-355600" lvl="7" marL="3657600" rtl="0">
              <a:lnSpc>
                <a:spcPct val="115000"/>
              </a:lnSpc>
              <a:spcBef>
                <a:spcPts val="1000"/>
              </a:spcBef>
              <a:spcAft>
                <a:spcPts val="0"/>
              </a:spcAft>
              <a:buSzPts val="2000"/>
              <a:buChar char="–"/>
              <a:defRPr sz="2000"/>
            </a:lvl8pPr>
            <a:lvl9pPr indent="-355600" lvl="8" marL="4114800" rtl="0">
              <a:lnSpc>
                <a:spcPct val="115000"/>
              </a:lnSpc>
              <a:spcBef>
                <a:spcPts val="1000"/>
              </a:spcBef>
              <a:spcAft>
                <a:spcPts val="0"/>
              </a:spcAft>
              <a:buSzPts val="2000"/>
              <a:buChar char="–"/>
              <a:defRPr sz="2000"/>
            </a:lvl9pPr>
          </a:lstStyle>
          <a:p/>
        </p:txBody>
      </p:sp>
      <p:sp>
        <p:nvSpPr>
          <p:cNvPr id="99" name="Google Shape;99;p9"/>
          <p:cNvSpPr txBox="1"/>
          <p:nvPr>
            <p:ph idx="7" type="subTitle"/>
          </p:nvPr>
        </p:nvSpPr>
        <p:spPr>
          <a:xfrm>
            <a:off x="13392000" y="9280800"/>
            <a:ext cx="6594600" cy="647700"/>
          </a:xfrm>
          <a:prstGeom prst="rect">
            <a:avLst/>
          </a:prstGeom>
        </p:spPr>
        <p:txBody>
          <a:bodyPr anchorCtr="0" anchor="t" bIns="0" lIns="0" spcFirstLastPara="1" rIns="0" wrap="square" tIns="0">
            <a:noAutofit/>
          </a:bodyPr>
          <a:lstStyle>
            <a:lvl1pPr lvl="0" rtl="0">
              <a:spcBef>
                <a:spcPts val="1000"/>
              </a:spcBef>
              <a:spcAft>
                <a:spcPts val="0"/>
              </a:spcAft>
              <a:buSzPts val="3200"/>
              <a:buNone/>
              <a:defRPr b="1" sz="32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100" name="Google Shape;100;p9"/>
          <p:cNvSpPr txBox="1"/>
          <p:nvPr>
            <p:ph idx="8" type="body"/>
          </p:nvPr>
        </p:nvSpPr>
        <p:spPr>
          <a:xfrm>
            <a:off x="13392000" y="10347600"/>
            <a:ext cx="7278600" cy="1333500"/>
          </a:xfrm>
          <a:prstGeom prst="rect">
            <a:avLst/>
          </a:prstGeom>
        </p:spPr>
        <p:txBody>
          <a:bodyPr anchorCtr="0" anchor="t" bIns="0" lIns="0" spcFirstLastPara="1" rIns="0" wrap="square" tIns="0">
            <a:noAutofit/>
          </a:bodyPr>
          <a:lstStyle>
            <a:lvl1pPr indent="-228600" lvl="0" marL="457200" rtl="0">
              <a:lnSpc>
                <a:spcPct val="115000"/>
              </a:lnSpc>
              <a:spcBef>
                <a:spcPts val="1000"/>
              </a:spcBef>
              <a:spcAft>
                <a:spcPts val="0"/>
              </a:spcAft>
              <a:buSzPts val="2000"/>
              <a:buNone/>
              <a:defRPr b="1" sz="2000"/>
            </a:lvl1pPr>
            <a:lvl2pPr indent="-355600" lvl="1" marL="914400" rtl="0">
              <a:lnSpc>
                <a:spcPct val="115000"/>
              </a:lnSpc>
              <a:spcBef>
                <a:spcPts val="1000"/>
              </a:spcBef>
              <a:spcAft>
                <a:spcPts val="0"/>
              </a:spcAft>
              <a:buSzPts val="2000"/>
              <a:buChar char="–"/>
              <a:defRPr sz="2000"/>
            </a:lvl2pPr>
            <a:lvl3pPr indent="-355600" lvl="2" marL="1371600" rtl="0">
              <a:lnSpc>
                <a:spcPct val="115000"/>
              </a:lnSpc>
              <a:spcBef>
                <a:spcPts val="1000"/>
              </a:spcBef>
              <a:spcAft>
                <a:spcPts val="0"/>
              </a:spcAft>
              <a:buSzPts val="2000"/>
              <a:buChar char="–"/>
              <a:defRPr sz="2000"/>
            </a:lvl3pPr>
            <a:lvl4pPr indent="-355600" lvl="3" marL="1828800" rtl="0">
              <a:lnSpc>
                <a:spcPct val="115000"/>
              </a:lnSpc>
              <a:spcBef>
                <a:spcPts val="1000"/>
              </a:spcBef>
              <a:spcAft>
                <a:spcPts val="0"/>
              </a:spcAft>
              <a:buSzPts val="2000"/>
              <a:buChar char="–"/>
              <a:defRPr sz="2000"/>
            </a:lvl4pPr>
            <a:lvl5pPr indent="-355600" lvl="4" marL="2286000" rtl="0">
              <a:lnSpc>
                <a:spcPct val="115000"/>
              </a:lnSpc>
              <a:spcBef>
                <a:spcPts val="1000"/>
              </a:spcBef>
              <a:spcAft>
                <a:spcPts val="0"/>
              </a:spcAft>
              <a:buSzPts val="2000"/>
              <a:buChar char="–"/>
              <a:defRPr sz="2000"/>
            </a:lvl5pPr>
            <a:lvl6pPr indent="-355600" lvl="5" marL="2743200" rtl="0">
              <a:lnSpc>
                <a:spcPct val="115000"/>
              </a:lnSpc>
              <a:spcBef>
                <a:spcPts val="1000"/>
              </a:spcBef>
              <a:spcAft>
                <a:spcPts val="0"/>
              </a:spcAft>
              <a:buSzPts val="2000"/>
              <a:buChar char="–"/>
              <a:defRPr sz="2000"/>
            </a:lvl6pPr>
            <a:lvl7pPr indent="-355600" lvl="6" marL="3200400" rtl="0">
              <a:lnSpc>
                <a:spcPct val="115000"/>
              </a:lnSpc>
              <a:spcBef>
                <a:spcPts val="1000"/>
              </a:spcBef>
              <a:spcAft>
                <a:spcPts val="0"/>
              </a:spcAft>
              <a:buSzPts val="2000"/>
              <a:buChar char="–"/>
              <a:defRPr sz="2000"/>
            </a:lvl7pPr>
            <a:lvl8pPr indent="-355600" lvl="7" marL="3657600" rtl="0">
              <a:lnSpc>
                <a:spcPct val="115000"/>
              </a:lnSpc>
              <a:spcBef>
                <a:spcPts val="1000"/>
              </a:spcBef>
              <a:spcAft>
                <a:spcPts val="0"/>
              </a:spcAft>
              <a:buSzPts val="2000"/>
              <a:buChar char="–"/>
              <a:defRPr sz="2000"/>
            </a:lvl8pPr>
            <a:lvl9pPr indent="-355600" lvl="8" marL="4114800" rtl="0">
              <a:lnSpc>
                <a:spcPct val="115000"/>
              </a:lnSpc>
              <a:spcBef>
                <a:spcPts val="1000"/>
              </a:spcBef>
              <a:spcAft>
                <a:spcPts val="0"/>
              </a:spcAft>
              <a:buSzPts val="2000"/>
              <a:buChar char="–"/>
              <a:defRPr sz="2000"/>
            </a:lvl9pPr>
          </a:lstStyle>
          <a:p/>
        </p:txBody>
      </p:sp>
      <p:sp>
        <p:nvSpPr>
          <p:cNvPr id="101" name="Google Shape;101;p9"/>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102" name="Google Shape;102;p9"/>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03" name="Google Shape;103;p9"/>
          <p:cNvSpPr txBox="1"/>
          <p:nvPr/>
        </p:nvSpPr>
        <p:spPr>
          <a:xfrm>
            <a:off x="947750" y="12937800"/>
            <a:ext cx="5316900" cy="360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300">
                <a:solidFill>
                  <a:schemeClr val="dk1"/>
                </a:solidFill>
                <a:latin typeface="Space Mono"/>
                <a:ea typeface="Space Mono"/>
                <a:cs typeface="Space Mono"/>
                <a:sym typeface="Space Mono"/>
              </a:rPr>
              <a:t>PROPRIETARY AND CONFIDENTIAL</a:t>
            </a:r>
            <a:endParaRPr sz="1300">
              <a:solidFill>
                <a:schemeClr val="dk1"/>
              </a:solidFill>
              <a:latin typeface="DM Sans"/>
              <a:ea typeface="DM Sans"/>
              <a:cs typeface="DM Sans"/>
              <a:sym typeface="DM Sans"/>
            </a:endParaRPr>
          </a:p>
        </p:txBody>
      </p:sp>
      <p:sp>
        <p:nvSpPr>
          <p:cNvPr id="104" name="Google Shape;104;p9"/>
          <p:cNvSpPr txBox="1"/>
          <p:nvPr>
            <p:ph type="title"/>
          </p:nvPr>
        </p:nvSpPr>
        <p:spPr>
          <a:xfrm>
            <a:off x="944426" y="2527775"/>
            <a:ext cx="19170000" cy="21585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1000"/>
              <a:buNone/>
              <a:defRPr sz="11000">
                <a:solidFill>
                  <a:schemeClr val="dk1"/>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Band, 2 Line Title, Intro, Chart and Text">
  <p:cSld name="Left Band, 2 Line Title, Intro, Chart and Text">
    <p:bg>
      <p:bgPr>
        <a:solidFill>
          <a:schemeClr val="lt1"/>
        </a:solidFill>
      </p:bgPr>
    </p:bg>
    <p:spTree>
      <p:nvGrpSpPr>
        <p:cNvPr id="542" name="Shape 542"/>
        <p:cNvGrpSpPr/>
        <p:nvPr/>
      </p:nvGrpSpPr>
      <p:grpSpPr>
        <a:xfrm>
          <a:off x="0" y="0"/>
          <a:ext cx="0" cy="0"/>
          <a:chOff x="0" y="0"/>
          <a:chExt cx="0" cy="0"/>
        </a:xfrm>
      </p:grpSpPr>
      <p:sp>
        <p:nvSpPr>
          <p:cNvPr id="543" name="Google Shape;543;p81"/>
          <p:cNvSpPr/>
          <p:nvPr/>
        </p:nvSpPr>
        <p:spPr>
          <a:xfrm>
            <a:off x="0" y="0"/>
            <a:ext cx="12192000" cy="13716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544" name="Google Shape;544;p81"/>
          <p:cNvSpPr txBox="1"/>
          <p:nvPr>
            <p:ph type="title"/>
          </p:nvPr>
        </p:nvSpPr>
        <p:spPr>
          <a:xfrm>
            <a:off x="795338" y="1481704"/>
            <a:ext cx="9875700" cy="23379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accent5"/>
              </a:buClr>
              <a:buSzPts val="7200"/>
              <a:buFont typeface="DM Serif Display"/>
              <a:buNone/>
              <a:defRPr>
                <a:solidFill>
                  <a:schemeClr val="accent5"/>
                </a:solidFill>
              </a:defRPr>
            </a:lvl1pPr>
            <a:lvl2pPr lvl="1" rtl="0">
              <a:spcBef>
                <a:spcPts val="0"/>
              </a:spcBef>
              <a:spcAft>
                <a:spcPts val="0"/>
              </a:spcAft>
              <a:buClr>
                <a:schemeClr val="accent5"/>
              </a:buClr>
              <a:buSzPts val="10000"/>
              <a:buNone/>
              <a:defRPr>
                <a:solidFill>
                  <a:schemeClr val="accent5"/>
                </a:solidFill>
              </a:defRPr>
            </a:lvl2pPr>
            <a:lvl3pPr lvl="2" rtl="0">
              <a:spcBef>
                <a:spcPts val="0"/>
              </a:spcBef>
              <a:spcAft>
                <a:spcPts val="0"/>
              </a:spcAft>
              <a:buClr>
                <a:schemeClr val="accent5"/>
              </a:buClr>
              <a:buSzPts val="10000"/>
              <a:buNone/>
              <a:defRPr>
                <a:solidFill>
                  <a:schemeClr val="accent5"/>
                </a:solidFill>
              </a:defRPr>
            </a:lvl3pPr>
            <a:lvl4pPr lvl="3" rtl="0">
              <a:spcBef>
                <a:spcPts val="0"/>
              </a:spcBef>
              <a:spcAft>
                <a:spcPts val="0"/>
              </a:spcAft>
              <a:buClr>
                <a:schemeClr val="accent5"/>
              </a:buClr>
              <a:buSzPts val="10000"/>
              <a:buNone/>
              <a:defRPr>
                <a:solidFill>
                  <a:schemeClr val="accent5"/>
                </a:solidFill>
              </a:defRPr>
            </a:lvl4pPr>
            <a:lvl5pPr lvl="4" rtl="0">
              <a:spcBef>
                <a:spcPts val="0"/>
              </a:spcBef>
              <a:spcAft>
                <a:spcPts val="0"/>
              </a:spcAft>
              <a:buClr>
                <a:schemeClr val="accent5"/>
              </a:buClr>
              <a:buSzPts val="10000"/>
              <a:buNone/>
              <a:defRPr>
                <a:solidFill>
                  <a:schemeClr val="accent5"/>
                </a:solidFill>
              </a:defRPr>
            </a:lvl5pPr>
            <a:lvl6pPr lvl="5" rtl="0">
              <a:spcBef>
                <a:spcPts val="0"/>
              </a:spcBef>
              <a:spcAft>
                <a:spcPts val="0"/>
              </a:spcAft>
              <a:buClr>
                <a:schemeClr val="accent5"/>
              </a:buClr>
              <a:buSzPts val="10000"/>
              <a:buNone/>
              <a:defRPr>
                <a:solidFill>
                  <a:schemeClr val="accent5"/>
                </a:solidFill>
              </a:defRPr>
            </a:lvl6pPr>
            <a:lvl7pPr lvl="6" rtl="0">
              <a:spcBef>
                <a:spcPts val="0"/>
              </a:spcBef>
              <a:spcAft>
                <a:spcPts val="0"/>
              </a:spcAft>
              <a:buClr>
                <a:schemeClr val="accent5"/>
              </a:buClr>
              <a:buSzPts val="10000"/>
              <a:buNone/>
              <a:defRPr>
                <a:solidFill>
                  <a:schemeClr val="accent5"/>
                </a:solidFill>
              </a:defRPr>
            </a:lvl7pPr>
            <a:lvl8pPr lvl="7" rtl="0">
              <a:spcBef>
                <a:spcPts val="0"/>
              </a:spcBef>
              <a:spcAft>
                <a:spcPts val="0"/>
              </a:spcAft>
              <a:buClr>
                <a:schemeClr val="accent5"/>
              </a:buClr>
              <a:buSzPts val="10000"/>
              <a:buNone/>
              <a:defRPr>
                <a:solidFill>
                  <a:schemeClr val="accent5"/>
                </a:solidFill>
              </a:defRPr>
            </a:lvl8pPr>
            <a:lvl9pPr lvl="8" rtl="0">
              <a:spcBef>
                <a:spcPts val="0"/>
              </a:spcBef>
              <a:spcAft>
                <a:spcPts val="0"/>
              </a:spcAft>
              <a:buClr>
                <a:schemeClr val="accent5"/>
              </a:buClr>
              <a:buSzPts val="10000"/>
              <a:buNone/>
              <a:defRPr>
                <a:solidFill>
                  <a:schemeClr val="accent5"/>
                </a:solidFill>
              </a:defRPr>
            </a:lvl9pPr>
          </a:lstStyle>
          <a:p/>
        </p:txBody>
      </p:sp>
      <p:sp>
        <p:nvSpPr>
          <p:cNvPr id="545" name="Google Shape;545;p81"/>
          <p:cNvSpPr txBox="1"/>
          <p:nvPr>
            <p:ph idx="1" type="body"/>
          </p:nvPr>
        </p:nvSpPr>
        <p:spPr>
          <a:xfrm>
            <a:off x="795337" y="4604385"/>
            <a:ext cx="9875700" cy="2337900"/>
          </a:xfrm>
          <a:prstGeom prst="rect">
            <a:avLst/>
          </a:prstGeom>
          <a:noFill/>
          <a:ln>
            <a:noFill/>
          </a:ln>
        </p:spPr>
        <p:txBody>
          <a:bodyPr anchorCtr="0" anchor="t" bIns="0" lIns="0" spcFirstLastPara="1" rIns="0" wrap="square" tIns="0">
            <a:noAutofit/>
          </a:bodyPr>
          <a:lstStyle>
            <a:lvl1pPr indent="-228600" lvl="0" marL="457200" rtl="0" algn="l">
              <a:lnSpc>
                <a:spcPct val="103000"/>
              </a:lnSpc>
              <a:spcBef>
                <a:spcPts val="1000"/>
              </a:spcBef>
              <a:spcAft>
                <a:spcPts val="0"/>
              </a:spcAft>
              <a:buClr>
                <a:schemeClr val="dk1"/>
              </a:buClr>
              <a:buSzPts val="3600"/>
              <a:buFont typeface="DM Sans"/>
              <a:buNone/>
              <a:defRPr sz="3600">
                <a:solidFill>
                  <a:schemeClr val="dk1"/>
                </a:solidFill>
              </a:defRPr>
            </a:lvl1pPr>
            <a:lvl2pPr indent="-457200" lvl="1" marL="914400" rtl="0" algn="l">
              <a:lnSpc>
                <a:spcPct val="103000"/>
              </a:lnSpc>
              <a:spcBef>
                <a:spcPts val="1000"/>
              </a:spcBef>
              <a:spcAft>
                <a:spcPts val="0"/>
              </a:spcAft>
              <a:buClr>
                <a:schemeClr val="dk1"/>
              </a:buClr>
              <a:buSzPts val="3600"/>
              <a:buChar char="–"/>
              <a:defRPr sz="3600">
                <a:solidFill>
                  <a:schemeClr val="dk1"/>
                </a:solidFill>
              </a:defRPr>
            </a:lvl2pPr>
            <a:lvl3pPr indent="-457200" lvl="2" marL="1371600" rtl="0" algn="l">
              <a:lnSpc>
                <a:spcPct val="103000"/>
              </a:lnSpc>
              <a:spcBef>
                <a:spcPts val="1000"/>
              </a:spcBef>
              <a:spcAft>
                <a:spcPts val="0"/>
              </a:spcAft>
              <a:buClr>
                <a:schemeClr val="dk1"/>
              </a:buClr>
              <a:buSzPts val="3600"/>
              <a:buChar char="–"/>
              <a:defRPr sz="3600">
                <a:solidFill>
                  <a:schemeClr val="dk1"/>
                </a:solidFill>
              </a:defRPr>
            </a:lvl3pPr>
            <a:lvl4pPr indent="-457200" lvl="3" marL="1828800" rtl="0" algn="l">
              <a:lnSpc>
                <a:spcPct val="103000"/>
              </a:lnSpc>
              <a:spcBef>
                <a:spcPts val="1000"/>
              </a:spcBef>
              <a:spcAft>
                <a:spcPts val="0"/>
              </a:spcAft>
              <a:buClr>
                <a:schemeClr val="dk1"/>
              </a:buClr>
              <a:buSzPts val="3600"/>
              <a:buChar char="–"/>
              <a:defRPr sz="3600">
                <a:solidFill>
                  <a:schemeClr val="dk1"/>
                </a:solidFill>
              </a:defRPr>
            </a:lvl4pPr>
            <a:lvl5pPr indent="-457200" lvl="4" marL="2286000" rtl="0" algn="l">
              <a:lnSpc>
                <a:spcPct val="103000"/>
              </a:lnSpc>
              <a:spcBef>
                <a:spcPts val="1000"/>
              </a:spcBef>
              <a:spcAft>
                <a:spcPts val="0"/>
              </a:spcAft>
              <a:buClr>
                <a:schemeClr val="dk1"/>
              </a:buClr>
              <a:buSzPts val="3600"/>
              <a:buChar char="–"/>
              <a:defRPr sz="3600">
                <a:solidFill>
                  <a:schemeClr val="dk1"/>
                </a:solidFil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46" name="Google Shape;546;p81"/>
          <p:cNvSpPr txBox="1"/>
          <p:nvPr>
            <p:ph idx="2" type="body"/>
          </p:nvPr>
        </p:nvSpPr>
        <p:spPr>
          <a:xfrm>
            <a:off x="12950825" y="1506538"/>
            <a:ext cx="9874200" cy="106347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4400"/>
              </a:spcBef>
              <a:spcAft>
                <a:spcPts val="0"/>
              </a:spcAft>
              <a:buClr>
                <a:schemeClr val="dk1"/>
              </a:buClr>
              <a:buSzPts val="2800"/>
              <a:buFont typeface="DM Sans"/>
              <a:buNone/>
              <a:defRPr b="1" sz="2800">
                <a:solidFill>
                  <a:schemeClr val="dk1"/>
                </a:solidFill>
              </a:defRPr>
            </a:lvl1pPr>
            <a:lvl2pPr indent="-228600" lvl="1" marL="914400" rtl="0" algn="l">
              <a:lnSpc>
                <a:spcPct val="115000"/>
              </a:lnSpc>
              <a:spcBef>
                <a:spcPts val="1000"/>
              </a:spcBef>
              <a:spcAft>
                <a:spcPts val="0"/>
              </a:spcAft>
              <a:buClr>
                <a:schemeClr val="dk1"/>
              </a:buClr>
              <a:buSzPts val="2800"/>
              <a:buFont typeface="DM Sans"/>
              <a:buNone/>
              <a:defRPr sz="2800">
                <a:solidFill>
                  <a:schemeClr val="dk1"/>
                </a:solidFill>
              </a:defRPr>
            </a:lvl2pPr>
            <a:lvl3pPr indent="-406400" lvl="2" marL="1371600" rtl="0" algn="l">
              <a:lnSpc>
                <a:spcPct val="115000"/>
              </a:lnSpc>
              <a:spcBef>
                <a:spcPts val="1000"/>
              </a:spcBef>
              <a:spcAft>
                <a:spcPts val="0"/>
              </a:spcAft>
              <a:buClr>
                <a:schemeClr val="dk1"/>
              </a:buClr>
              <a:buSzPts val="2800"/>
              <a:buChar char="–"/>
              <a:defRPr sz="2800">
                <a:solidFill>
                  <a:schemeClr val="dk1"/>
                </a:solidFill>
              </a:defRPr>
            </a:lvl3pPr>
            <a:lvl4pPr indent="-406400" lvl="3" marL="1828800" rtl="0" algn="l">
              <a:lnSpc>
                <a:spcPct val="115000"/>
              </a:lnSpc>
              <a:spcBef>
                <a:spcPts val="1000"/>
              </a:spcBef>
              <a:spcAft>
                <a:spcPts val="0"/>
              </a:spcAft>
              <a:buClr>
                <a:schemeClr val="dk1"/>
              </a:buClr>
              <a:buSzPts val="2800"/>
              <a:buChar char="–"/>
              <a:defRPr sz="2800">
                <a:solidFill>
                  <a:schemeClr val="dk1"/>
                </a:solidFill>
              </a:defRPr>
            </a:lvl4pPr>
            <a:lvl5pPr indent="-406400" lvl="4" marL="2286000" rtl="0" algn="l">
              <a:lnSpc>
                <a:spcPct val="115000"/>
              </a:lnSpc>
              <a:spcBef>
                <a:spcPts val="1000"/>
              </a:spcBef>
              <a:spcAft>
                <a:spcPts val="0"/>
              </a:spcAft>
              <a:buClr>
                <a:schemeClr val="dk1"/>
              </a:buClr>
              <a:buSzPts val="2800"/>
              <a:buChar char="–"/>
              <a:defRPr sz="2800">
                <a:solidFill>
                  <a:schemeClr val="dk1"/>
                </a:solidFil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47" name="Google Shape;547;p81"/>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2_1">
    <p:spTree>
      <p:nvGrpSpPr>
        <p:cNvPr id="548" name="Shape 548"/>
        <p:cNvGrpSpPr/>
        <p:nvPr/>
      </p:nvGrpSpPr>
      <p:grpSpPr>
        <a:xfrm>
          <a:off x="0" y="0"/>
          <a:ext cx="0" cy="0"/>
          <a:chOff x="0" y="0"/>
          <a:chExt cx="0" cy="0"/>
        </a:xfrm>
      </p:grpSpPr>
      <p:sp>
        <p:nvSpPr>
          <p:cNvPr id="549" name="Google Shape;549;p82"/>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900">
                <a:solidFill>
                  <a:srgbClr val="BFBFBF"/>
                </a:solidFill>
                <a:latin typeface="DM Sans"/>
                <a:ea typeface="DM Sans"/>
                <a:cs typeface="DM Sans"/>
                <a:sym typeface="DM Sans"/>
              </a:defRPr>
            </a:lvl1pPr>
            <a:lvl2pPr lvl="1" rtl="0" algn="r">
              <a:buNone/>
              <a:defRPr sz="1900">
                <a:solidFill>
                  <a:srgbClr val="BFBFBF"/>
                </a:solidFill>
                <a:latin typeface="DM Sans"/>
                <a:ea typeface="DM Sans"/>
                <a:cs typeface="DM Sans"/>
                <a:sym typeface="DM Sans"/>
              </a:defRPr>
            </a:lvl2pPr>
            <a:lvl3pPr lvl="2" rtl="0" algn="r">
              <a:buNone/>
              <a:defRPr sz="1900">
                <a:solidFill>
                  <a:srgbClr val="BFBFBF"/>
                </a:solidFill>
                <a:latin typeface="DM Sans"/>
                <a:ea typeface="DM Sans"/>
                <a:cs typeface="DM Sans"/>
                <a:sym typeface="DM Sans"/>
              </a:defRPr>
            </a:lvl3pPr>
            <a:lvl4pPr lvl="3" rtl="0" algn="r">
              <a:buNone/>
              <a:defRPr sz="1900">
                <a:solidFill>
                  <a:srgbClr val="BFBFBF"/>
                </a:solidFill>
                <a:latin typeface="DM Sans"/>
                <a:ea typeface="DM Sans"/>
                <a:cs typeface="DM Sans"/>
                <a:sym typeface="DM Sans"/>
              </a:defRPr>
            </a:lvl4pPr>
            <a:lvl5pPr lvl="4" rtl="0" algn="r">
              <a:buNone/>
              <a:defRPr sz="1900">
                <a:solidFill>
                  <a:srgbClr val="BFBFBF"/>
                </a:solidFill>
                <a:latin typeface="DM Sans"/>
                <a:ea typeface="DM Sans"/>
                <a:cs typeface="DM Sans"/>
                <a:sym typeface="DM Sans"/>
              </a:defRPr>
            </a:lvl5pPr>
            <a:lvl6pPr lvl="5" rtl="0" algn="r">
              <a:buNone/>
              <a:defRPr sz="1900">
                <a:solidFill>
                  <a:srgbClr val="BFBFBF"/>
                </a:solidFill>
                <a:latin typeface="DM Sans"/>
                <a:ea typeface="DM Sans"/>
                <a:cs typeface="DM Sans"/>
                <a:sym typeface="DM Sans"/>
              </a:defRPr>
            </a:lvl6pPr>
            <a:lvl7pPr lvl="6" rtl="0" algn="r">
              <a:buNone/>
              <a:defRPr sz="1900">
                <a:solidFill>
                  <a:srgbClr val="BFBFBF"/>
                </a:solidFill>
                <a:latin typeface="DM Sans"/>
                <a:ea typeface="DM Sans"/>
                <a:cs typeface="DM Sans"/>
                <a:sym typeface="DM Sans"/>
              </a:defRPr>
            </a:lvl7pPr>
            <a:lvl8pPr lvl="7" rtl="0" algn="r">
              <a:buNone/>
              <a:defRPr sz="1900">
                <a:solidFill>
                  <a:srgbClr val="BFBFBF"/>
                </a:solidFill>
                <a:latin typeface="DM Sans"/>
                <a:ea typeface="DM Sans"/>
                <a:cs typeface="DM Sans"/>
                <a:sym typeface="DM Sans"/>
              </a:defRPr>
            </a:lvl8pPr>
            <a:lvl9pPr lvl="8" rtl="0" algn="r">
              <a:buNone/>
              <a:defRPr sz="19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Line Title and 12up Logos">
  <p:cSld name="3 Line Title and 12up Logos_3">
    <p:bg>
      <p:bgPr>
        <a:solidFill>
          <a:schemeClr val="lt1"/>
        </a:solidFill>
      </p:bgPr>
    </p:bg>
    <p:spTree>
      <p:nvGrpSpPr>
        <p:cNvPr id="550" name="Shape 550"/>
        <p:cNvGrpSpPr/>
        <p:nvPr/>
      </p:nvGrpSpPr>
      <p:grpSpPr>
        <a:xfrm>
          <a:off x="0" y="0"/>
          <a:ext cx="0" cy="0"/>
          <a:chOff x="0" y="0"/>
          <a:chExt cx="0" cy="0"/>
        </a:xfrm>
      </p:grpSpPr>
      <p:sp>
        <p:nvSpPr>
          <p:cNvPr id="551" name="Google Shape;551;p83"/>
          <p:cNvSpPr/>
          <p:nvPr/>
        </p:nvSpPr>
        <p:spPr>
          <a:xfrm>
            <a:off x="0" y="0"/>
            <a:ext cx="24384000" cy="4139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552" name="Google Shape;552;p83"/>
          <p:cNvSpPr txBox="1"/>
          <p:nvPr>
            <p:ph type="title"/>
          </p:nvPr>
        </p:nvSpPr>
        <p:spPr>
          <a:xfrm>
            <a:off x="795338" y="1481704"/>
            <a:ext cx="17472000" cy="34968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dk1"/>
              </a:buClr>
              <a:buSzPts val="7200"/>
              <a:buFont typeface="DM Serif Display"/>
              <a:buNone/>
              <a:defRPr>
                <a:solidFill>
                  <a:schemeClr val="dk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553" name="Google Shape;553;p83"/>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Line Title, Subheads, 2 Col Text and Image">
  <p:cSld name="3 Line Title, Subheads, 2 Col Text and Image_2">
    <p:bg>
      <p:bgPr>
        <a:solidFill>
          <a:schemeClr val="lt1"/>
        </a:solidFill>
      </p:bgPr>
    </p:bg>
    <p:spTree>
      <p:nvGrpSpPr>
        <p:cNvPr id="554" name="Shape 554"/>
        <p:cNvGrpSpPr/>
        <p:nvPr/>
      </p:nvGrpSpPr>
      <p:grpSpPr>
        <a:xfrm>
          <a:off x="0" y="0"/>
          <a:ext cx="0" cy="0"/>
          <a:chOff x="0" y="0"/>
          <a:chExt cx="0" cy="0"/>
        </a:xfrm>
      </p:grpSpPr>
      <p:sp>
        <p:nvSpPr>
          <p:cNvPr id="555" name="Google Shape;555;p84"/>
          <p:cNvSpPr txBox="1"/>
          <p:nvPr>
            <p:ph type="title"/>
          </p:nvPr>
        </p:nvSpPr>
        <p:spPr>
          <a:xfrm>
            <a:off x="795338" y="1481704"/>
            <a:ext cx="9875700" cy="33855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dk1"/>
              </a:buClr>
              <a:buSzPts val="7200"/>
              <a:buFont typeface="DM Serif Display"/>
              <a:buNone/>
              <a:defRPr>
                <a:solidFill>
                  <a:schemeClr val="dk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556" name="Google Shape;556;p84"/>
          <p:cNvSpPr txBox="1"/>
          <p:nvPr>
            <p:ph idx="1" type="body"/>
          </p:nvPr>
        </p:nvSpPr>
        <p:spPr>
          <a:xfrm>
            <a:off x="791775" y="5715000"/>
            <a:ext cx="6080400" cy="64620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4400"/>
              </a:spcBef>
              <a:spcAft>
                <a:spcPts val="0"/>
              </a:spcAft>
              <a:buClr>
                <a:schemeClr val="dk1"/>
              </a:buClr>
              <a:buSzPts val="2800"/>
              <a:buFont typeface="DM Sans"/>
              <a:buNone/>
              <a:defRPr b="1" sz="2800"/>
            </a:lvl1pPr>
            <a:lvl2pPr indent="-228600" lvl="1" marL="914400" rtl="0" algn="l">
              <a:lnSpc>
                <a:spcPct val="115000"/>
              </a:lnSpc>
              <a:spcBef>
                <a:spcPts val="0"/>
              </a:spcBef>
              <a:spcAft>
                <a:spcPts val="0"/>
              </a:spcAft>
              <a:buClr>
                <a:schemeClr val="dk1"/>
              </a:buClr>
              <a:buSzPts val="2800"/>
              <a:buFont typeface="DM Sans"/>
              <a:buNone/>
              <a:defRPr sz="2800"/>
            </a:lvl2pPr>
            <a:lvl3pPr indent="-406400" lvl="2" marL="1371600" rtl="0" algn="l">
              <a:lnSpc>
                <a:spcPct val="115000"/>
              </a:lnSpc>
              <a:spcBef>
                <a:spcPts val="1000"/>
              </a:spcBef>
              <a:spcAft>
                <a:spcPts val="0"/>
              </a:spcAft>
              <a:buClr>
                <a:schemeClr val="dk1"/>
              </a:buClr>
              <a:buSzPts val="2800"/>
              <a:buChar char="–"/>
              <a:defRPr sz="2800"/>
            </a:lvl3pPr>
            <a:lvl4pPr indent="-406400" lvl="3" marL="1828800" rtl="0" algn="l">
              <a:lnSpc>
                <a:spcPct val="115000"/>
              </a:lnSpc>
              <a:spcBef>
                <a:spcPts val="1000"/>
              </a:spcBef>
              <a:spcAft>
                <a:spcPts val="0"/>
              </a:spcAft>
              <a:buClr>
                <a:schemeClr val="dk1"/>
              </a:buClr>
              <a:buSzPts val="2800"/>
              <a:buChar char="–"/>
              <a:defRPr sz="2800"/>
            </a:lvl4pPr>
            <a:lvl5pPr indent="-406400" lvl="4" marL="2286000" rtl="0" algn="l">
              <a:lnSpc>
                <a:spcPct val="115000"/>
              </a:lnSpc>
              <a:spcBef>
                <a:spcPts val="1000"/>
              </a:spcBef>
              <a:spcAft>
                <a:spcPts val="0"/>
              </a:spcAft>
              <a:buClr>
                <a:schemeClr val="dk1"/>
              </a:buClr>
              <a:buSzPts val="2800"/>
              <a:buChar char="–"/>
              <a:defRPr sz="28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57" name="Google Shape;557;p84"/>
          <p:cNvSpPr txBox="1"/>
          <p:nvPr>
            <p:ph idx="2" type="body"/>
          </p:nvPr>
        </p:nvSpPr>
        <p:spPr>
          <a:xfrm>
            <a:off x="7632700" y="5715000"/>
            <a:ext cx="6080400" cy="64620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4400"/>
              </a:spcBef>
              <a:spcAft>
                <a:spcPts val="0"/>
              </a:spcAft>
              <a:buClr>
                <a:schemeClr val="dk1"/>
              </a:buClr>
              <a:buSzPts val="2800"/>
              <a:buFont typeface="DM Sans"/>
              <a:buNone/>
              <a:defRPr b="1" sz="2800"/>
            </a:lvl1pPr>
            <a:lvl2pPr indent="-228600" lvl="1" marL="914400" rtl="0" algn="l">
              <a:lnSpc>
                <a:spcPct val="115000"/>
              </a:lnSpc>
              <a:spcBef>
                <a:spcPts val="0"/>
              </a:spcBef>
              <a:spcAft>
                <a:spcPts val="0"/>
              </a:spcAft>
              <a:buClr>
                <a:schemeClr val="dk1"/>
              </a:buClr>
              <a:buSzPts val="2800"/>
              <a:buFont typeface="DM Sans"/>
              <a:buNone/>
              <a:defRPr sz="2800"/>
            </a:lvl2pPr>
            <a:lvl3pPr indent="-406400" lvl="2" marL="1371600" rtl="0" algn="l">
              <a:lnSpc>
                <a:spcPct val="115000"/>
              </a:lnSpc>
              <a:spcBef>
                <a:spcPts val="1000"/>
              </a:spcBef>
              <a:spcAft>
                <a:spcPts val="0"/>
              </a:spcAft>
              <a:buClr>
                <a:schemeClr val="dk1"/>
              </a:buClr>
              <a:buSzPts val="2800"/>
              <a:buChar char="–"/>
              <a:defRPr sz="2800"/>
            </a:lvl3pPr>
            <a:lvl4pPr indent="-406400" lvl="3" marL="1828800" rtl="0" algn="l">
              <a:lnSpc>
                <a:spcPct val="115000"/>
              </a:lnSpc>
              <a:spcBef>
                <a:spcPts val="1000"/>
              </a:spcBef>
              <a:spcAft>
                <a:spcPts val="0"/>
              </a:spcAft>
              <a:buClr>
                <a:schemeClr val="dk1"/>
              </a:buClr>
              <a:buSzPts val="2800"/>
              <a:buChar char="–"/>
              <a:defRPr sz="2800"/>
            </a:lvl4pPr>
            <a:lvl5pPr indent="-406400" lvl="4" marL="2286000" rtl="0" algn="l">
              <a:lnSpc>
                <a:spcPct val="115000"/>
              </a:lnSpc>
              <a:spcBef>
                <a:spcPts val="1000"/>
              </a:spcBef>
              <a:spcAft>
                <a:spcPts val="0"/>
              </a:spcAft>
              <a:buClr>
                <a:schemeClr val="dk1"/>
              </a:buClr>
              <a:buSzPts val="2800"/>
              <a:buChar char="–"/>
              <a:defRPr sz="28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58" name="Google Shape;558;p84"/>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Band, 2 Line Title, Text and Chart">
  <p:cSld name="Left Band, 2 Line Title, Text and Chart_2">
    <p:bg>
      <p:bgPr>
        <a:solidFill>
          <a:schemeClr val="lt1"/>
        </a:solidFill>
      </p:bgPr>
    </p:bg>
    <p:spTree>
      <p:nvGrpSpPr>
        <p:cNvPr id="559" name="Shape 559"/>
        <p:cNvGrpSpPr/>
        <p:nvPr/>
      </p:nvGrpSpPr>
      <p:grpSpPr>
        <a:xfrm>
          <a:off x="0" y="0"/>
          <a:ext cx="0" cy="0"/>
          <a:chOff x="0" y="0"/>
          <a:chExt cx="0" cy="0"/>
        </a:xfrm>
      </p:grpSpPr>
      <p:sp>
        <p:nvSpPr>
          <p:cNvPr id="560" name="Google Shape;560;p85"/>
          <p:cNvSpPr/>
          <p:nvPr/>
        </p:nvSpPr>
        <p:spPr>
          <a:xfrm>
            <a:off x="0" y="0"/>
            <a:ext cx="9151800" cy="13716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561" name="Google Shape;561;p85"/>
          <p:cNvSpPr txBox="1"/>
          <p:nvPr>
            <p:ph type="title"/>
          </p:nvPr>
        </p:nvSpPr>
        <p:spPr>
          <a:xfrm>
            <a:off x="795338" y="1481704"/>
            <a:ext cx="7597800" cy="23379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dk1"/>
              </a:buClr>
              <a:buSzPts val="7200"/>
              <a:buFont typeface="DM Serif Display"/>
              <a:buNone/>
              <a:defRPr>
                <a:solidFill>
                  <a:schemeClr val="dk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562" name="Google Shape;562;p85"/>
          <p:cNvSpPr txBox="1"/>
          <p:nvPr>
            <p:ph idx="1" type="body"/>
          </p:nvPr>
        </p:nvSpPr>
        <p:spPr>
          <a:xfrm>
            <a:off x="795338" y="4537709"/>
            <a:ext cx="6840600" cy="7638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1000"/>
              </a:spcBef>
              <a:spcAft>
                <a:spcPts val="0"/>
              </a:spcAft>
              <a:buClr>
                <a:schemeClr val="dk1"/>
              </a:buClr>
              <a:buSzPts val="2800"/>
              <a:buFont typeface="DM Sans"/>
              <a:buNone/>
              <a:defRPr sz="2800">
                <a:solidFill>
                  <a:schemeClr val="dk1"/>
                </a:solidFill>
              </a:defRPr>
            </a:lvl1pPr>
            <a:lvl2pPr indent="-406400" lvl="1" marL="914400" rtl="0" algn="l">
              <a:lnSpc>
                <a:spcPct val="115000"/>
              </a:lnSpc>
              <a:spcBef>
                <a:spcPts val="1000"/>
              </a:spcBef>
              <a:spcAft>
                <a:spcPts val="0"/>
              </a:spcAft>
              <a:buClr>
                <a:schemeClr val="dk1"/>
              </a:buClr>
              <a:buSzPts val="2800"/>
              <a:buChar char="–"/>
              <a:defRPr sz="2800">
                <a:solidFill>
                  <a:schemeClr val="dk1"/>
                </a:solidFill>
              </a:defRPr>
            </a:lvl2pPr>
            <a:lvl3pPr indent="-406400" lvl="2" marL="1371600" rtl="0" algn="l">
              <a:lnSpc>
                <a:spcPct val="115000"/>
              </a:lnSpc>
              <a:spcBef>
                <a:spcPts val="1000"/>
              </a:spcBef>
              <a:spcAft>
                <a:spcPts val="0"/>
              </a:spcAft>
              <a:buClr>
                <a:schemeClr val="dk1"/>
              </a:buClr>
              <a:buSzPts val="2800"/>
              <a:buChar char="–"/>
              <a:defRPr sz="2800">
                <a:solidFill>
                  <a:schemeClr val="dk1"/>
                </a:solidFill>
              </a:defRPr>
            </a:lvl3pPr>
            <a:lvl4pPr indent="-406400" lvl="3" marL="1828800" rtl="0" algn="l">
              <a:lnSpc>
                <a:spcPct val="115000"/>
              </a:lnSpc>
              <a:spcBef>
                <a:spcPts val="1000"/>
              </a:spcBef>
              <a:spcAft>
                <a:spcPts val="0"/>
              </a:spcAft>
              <a:buClr>
                <a:schemeClr val="dk1"/>
              </a:buClr>
              <a:buSzPts val="2800"/>
              <a:buChar char="–"/>
              <a:defRPr sz="2800">
                <a:solidFill>
                  <a:schemeClr val="dk1"/>
                </a:solidFill>
              </a:defRPr>
            </a:lvl4pPr>
            <a:lvl5pPr indent="-406400" lvl="4" marL="2286000" rtl="0" algn="l">
              <a:lnSpc>
                <a:spcPct val="115000"/>
              </a:lnSpc>
              <a:spcBef>
                <a:spcPts val="1000"/>
              </a:spcBef>
              <a:spcAft>
                <a:spcPts val="0"/>
              </a:spcAft>
              <a:buClr>
                <a:schemeClr val="dk1"/>
              </a:buClr>
              <a:buSzPts val="2800"/>
              <a:buChar char="–"/>
              <a:defRPr sz="2800">
                <a:solidFill>
                  <a:schemeClr val="dk1"/>
                </a:solidFil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63" name="Google Shape;563;p85"/>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Line Title and Image Black 1">
  <p:cSld name="1 Line Title and Image_1_5">
    <p:bg>
      <p:bgPr>
        <a:solidFill>
          <a:schemeClr val="dk1"/>
        </a:solidFill>
      </p:bgPr>
    </p:bg>
    <p:spTree>
      <p:nvGrpSpPr>
        <p:cNvPr id="564" name="Shape 564"/>
        <p:cNvGrpSpPr/>
        <p:nvPr/>
      </p:nvGrpSpPr>
      <p:grpSpPr>
        <a:xfrm>
          <a:off x="0" y="0"/>
          <a:ext cx="0" cy="0"/>
          <a:chOff x="0" y="0"/>
          <a:chExt cx="0" cy="0"/>
        </a:xfrm>
      </p:grpSpPr>
      <p:sp>
        <p:nvSpPr>
          <p:cNvPr id="565" name="Google Shape;565;p86"/>
          <p:cNvSpPr txBox="1"/>
          <p:nvPr>
            <p:ph type="title"/>
          </p:nvPr>
        </p:nvSpPr>
        <p:spPr>
          <a:xfrm>
            <a:off x="795337" y="2667250"/>
            <a:ext cx="10636200" cy="3432000"/>
          </a:xfrm>
          <a:prstGeom prst="rect">
            <a:avLst/>
          </a:prstGeom>
          <a:noFill/>
          <a:ln>
            <a:noFill/>
          </a:ln>
        </p:spPr>
        <p:txBody>
          <a:bodyPr anchorCtr="0" anchor="t" bIns="0" lIns="0" spcFirstLastPara="1" rIns="0" wrap="square" tIns="0">
            <a:noAutofit/>
          </a:bodyPr>
          <a:lstStyle>
            <a:lvl1pPr lvl="0" rtl="0" algn="l">
              <a:lnSpc>
                <a:spcPct val="91000"/>
              </a:lnSpc>
              <a:spcBef>
                <a:spcPts val="0"/>
              </a:spcBef>
              <a:spcAft>
                <a:spcPts val="0"/>
              </a:spcAft>
              <a:buClr>
                <a:schemeClr val="accent6"/>
              </a:buClr>
              <a:buSzPts val="11000"/>
              <a:buFont typeface="DM Serif Display"/>
              <a:buNone/>
              <a:defRPr sz="11000">
                <a:solidFill>
                  <a:schemeClr val="accent6"/>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566" name="Google Shape;566;p86"/>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Line Title and Image Black 2">
  <p:cSld name="1 Line Title and Image_1_6">
    <p:bg>
      <p:bgPr>
        <a:solidFill>
          <a:schemeClr val="dk1"/>
        </a:solidFill>
      </p:bgPr>
    </p:bg>
    <p:spTree>
      <p:nvGrpSpPr>
        <p:cNvPr id="567" name="Shape 567"/>
        <p:cNvGrpSpPr/>
        <p:nvPr/>
      </p:nvGrpSpPr>
      <p:grpSpPr>
        <a:xfrm>
          <a:off x="0" y="0"/>
          <a:ext cx="0" cy="0"/>
          <a:chOff x="0" y="0"/>
          <a:chExt cx="0" cy="0"/>
        </a:xfrm>
      </p:grpSpPr>
      <p:sp>
        <p:nvSpPr>
          <p:cNvPr id="568" name="Google Shape;568;p87"/>
          <p:cNvSpPr txBox="1"/>
          <p:nvPr>
            <p:ph type="title"/>
          </p:nvPr>
        </p:nvSpPr>
        <p:spPr>
          <a:xfrm>
            <a:off x="795337" y="2667250"/>
            <a:ext cx="10636200" cy="3432000"/>
          </a:xfrm>
          <a:prstGeom prst="rect">
            <a:avLst/>
          </a:prstGeom>
          <a:noFill/>
          <a:ln>
            <a:noFill/>
          </a:ln>
        </p:spPr>
        <p:txBody>
          <a:bodyPr anchorCtr="0" anchor="t" bIns="0" lIns="0" spcFirstLastPara="1" rIns="0" wrap="square" tIns="0">
            <a:noAutofit/>
          </a:bodyPr>
          <a:lstStyle>
            <a:lvl1pPr lvl="0" rtl="0" algn="l">
              <a:lnSpc>
                <a:spcPct val="91000"/>
              </a:lnSpc>
              <a:spcBef>
                <a:spcPts val="0"/>
              </a:spcBef>
              <a:spcAft>
                <a:spcPts val="0"/>
              </a:spcAft>
              <a:buClr>
                <a:schemeClr val="accent6"/>
              </a:buClr>
              <a:buSzPts val="11000"/>
              <a:buFont typeface="DM Serif Display"/>
              <a:buNone/>
              <a:defRPr sz="11000">
                <a:solidFill>
                  <a:schemeClr val="accent6"/>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569" name="Google Shape;569;p87"/>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Line Title and 12up Logos 2">
  <p:cSld name="3 Line Title and 12up Logos_4">
    <p:bg>
      <p:bgPr>
        <a:solidFill>
          <a:schemeClr val="lt1"/>
        </a:solidFill>
      </p:bgPr>
    </p:bg>
    <p:spTree>
      <p:nvGrpSpPr>
        <p:cNvPr id="570" name="Shape 570"/>
        <p:cNvGrpSpPr/>
        <p:nvPr/>
      </p:nvGrpSpPr>
      <p:grpSpPr>
        <a:xfrm>
          <a:off x="0" y="0"/>
          <a:ext cx="0" cy="0"/>
          <a:chOff x="0" y="0"/>
          <a:chExt cx="0" cy="0"/>
        </a:xfrm>
      </p:grpSpPr>
      <p:sp>
        <p:nvSpPr>
          <p:cNvPr id="571" name="Google Shape;571;p88"/>
          <p:cNvSpPr/>
          <p:nvPr/>
        </p:nvSpPr>
        <p:spPr>
          <a:xfrm>
            <a:off x="0" y="0"/>
            <a:ext cx="24384000" cy="4139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572" name="Google Shape;572;p88"/>
          <p:cNvSpPr txBox="1"/>
          <p:nvPr>
            <p:ph type="title"/>
          </p:nvPr>
        </p:nvSpPr>
        <p:spPr>
          <a:xfrm>
            <a:off x="795338" y="1481704"/>
            <a:ext cx="17472000" cy="34968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dk1"/>
              </a:buClr>
              <a:buSzPts val="7200"/>
              <a:buFont typeface="DM Serif Display"/>
              <a:buNone/>
              <a:defRPr>
                <a:solidFill>
                  <a:schemeClr val="dk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573" name="Google Shape;573;p88"/>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lvl1pPr lvl="0" rtl="0" algn="r">
              <a:buNone/>
              <a:defRPr sz="1800">
                <a:solidFill>
                  <a:srgbClr val="BFBFBF"/>
                </a:solidFill>
                <a:latin typeface="DM Sans"/>
                <a:ea typeface="DM Sans"/>
                <a:cs typeface="DM Sans"/>
                <a:sym typeface="DM Sans"/>
              </a:defRPr>
            </a:lvl1pPr>
            <a:lvl2pPr lvl="1" rtl="0" algn="r">
              <a:buNone/>
              <a:defRPr sz="1800">
                <a:solidFill>
                  <a:srgbClr val="BFBFBF"/>
                </a:solidFill>
                <a:latin typeface="DM Sans"/>
                <a:ea typeface="DM Sans"/>
                <a:cs typeface="DM Sans"/>
                <a:sym typeface="DM Sans"/>
              </a:defRPr>
            </a:lvl2pPr>
            <a:lvl3pPr lvl="2" rtl="0" algn="r">
              <a:buNone/>
              <a:defRPr sz="1800">
                <a:solidFill>
                  <a:srgbClr val="BFBFBF"/>
                </a:solidFill>
                <a:latin typeface="DM Sans"/>
                <a:ea typeface="DM Sans"/>
                <a:cs typeface="DM Sans"/>
                <a:sym typeface="DM Sans"/>
              </a:defRPr>
            </a:lvl3pPr>
            <a:lvl4pPr lvl="3" rtl="0" algn="r">
              <a:buNone/>
              <a:defRPr sz="1800">
                <a:solidFill>
                  <a:srgbClr val="BFBFBF"/>
                </a:solidFill>
                <a:latin typeface="DM Sans"/>
                <a:ea typeface="DM Sans"/>
                <a:cs typeface="DM Sans"/>
                <a:sym typeface="DM Sans"/>
              </a:defRPr>
            </a:lvl4pPr>
            <a:lvl5pPr lvl="4" rtl="0" algn="r">
              <a:buNone/>
              <a:defRPr sz="1800">
                <a:solidFill>
                  <a:srgbClr val="BFBFBF"/>
                </a:solidFill>
                <a:latin typeface="DM Sans"/>
                <a:ea typeface="DM Sans"/>
                <a:cs typeface="DM Sans"/>
                <a:sym typeface="DM Sans"/>
              </a:defRPr>
            </a:lvl5pPr>
            <a:lvl6pPr lvl="5" rtl="0" algn="r">
              <a:buNone/>
              <a:defRPr sz="1800">
                <a:solidFill>
                  <a:srgbClr val="BFBFBF"/>
                </a:solidFill>
                <a:latin typeface="DM Sans"/>
                <a:ea typeface="DM Sans"/>
                <a:cs typeface="DM Sans"/>
                <a:sym typeface="DM Sans"/>
              </a:defRPr>
            </a:lvl6pPr>
            <a:lvl7pPr lvl="6" rtl="0" algn="r">
              <a:buNone/>
              <a:defRPr sz="1800">
                <a:solidFill>
                  <a:srgbClr val="BFBFBF"/>
                </a:solidFill>
                <a:latin typeface="DM Sans"/>
                <a:ea typeface="DM Sans"/>
                <a:cs typeface="DM Sans"/>
                <a:sym typeface="DM Sans"/>
              </a:defRPr>
            </a:lvl7pPr>
            <a:lvl8pPr lvl="7" rtl="0" algn="r">
              <a:buNone/>
              <a:defRPr sz="1800">
                <a:solidFill>
                  <a:srgbClr val="BFBFBF"/>
                </a:solidFill>
                <a:latin typeface="DM Sans"/>
                <a:ea typeface="DM Sans"/>
                <a:cs typeface="DM Sans"/>
                <a:sym typeface="DM Sans"/>
              </a:defRPr>
            </a:lvl8pPr>
            <a:lvl9pPr lvl="8" rtl="0" algn="r">
              <a:buNone/>
              <a:defRPr sz="1800">
                <a:solidFill>
                  <a:srgbClr val="BFBFBF"/>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Line Title, 4 Col Subhead and Text ">
  <p:cSld name="3 Line Title, 4 Col Subhead and Text _1">
    <p:bg>
      <p:bgPr>
        <a:solidFill>
          <a:schemeClr val="lt1"/>
        </a:solidFill>
      </p:bgPr>
    </p:bg>
    <p:spTree>
      <p:nvGrpSpPr>
        <p:cNvPr id="574" name="Shape 574"/>
        <p:cNvGrpSpPr/>
        <p:nvPr/>
      </p:nvGrpSpPr>
      <p:grpSpPr>
        <a:xfrm>
          <a:off x="0" y="0"/>
          <a:ext cx="0" cy="0"/>
          <a:chOff x="0" y="0"/>
          <a:chExt cx="0" cy="0"/>
        </a:xfrm>
      </p:grpSpPr>
      <p:sp>
        <p:nvSpPr>
          <p:cNvPr id="575" name="Google Shape;575;p89"/>
          <p:cNvSpPr txBox="1"/>
          <p:nvPr>
            <p:ph idx="12" type="sldNum"/>
          </p:nvPr>
        </p:nvSpPr>
        <p:spPr>
          <a:xfrm>
            <a:off x="22825075" y="12630197"/>
            <a:ext cx="758700" cy="360000"/>
          </a:xfrm>
          <a:prstGeom prst="rect">
            <a:avLst/>
          </a:prstGeom>
          <a:noFill/>
          <a:ln>
            <a:noFill/>
          </a:ln>
        </p:spPr>
        <p:txBody>
          <a:bodyPr anchorCtr="0"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76" name="Google Shape;576;p89"/>
          <p:cNvSpPr txBox="1"/>
          <p:nvPr>
            <p:ph type="title"/>
          </p:nvPr>
        </p:nvSpPr>
        <p:spPr>
          <a:xfrm>
            <a:off x="795339" y="1481704"/>
            <a:ext cx="12914400" cy="3496800"/>
          </a:xfrm>
          <a:prstGeom prst="rect">
            <a:avLst/>
          </a:prstGeom>
          <a:noFill/>
          <a:ln>
            <a:noFill/>
          </a:ln>
        </p:spPr>
        <p:txBody>
          <a:bodyPr anchorCtr="0" anchor="t" bIns="0" lIns="0" spcFirstLastPara="1" rIns="0" wrap="square" tIns="0">
            <a:noAutofit/>
          </a:bodyPr>
          <a:lstStyle>
            <a:lvl1pPr lvl="0" rtl="0" algn="l">
              <a:lnSpc>
                <a:spcPct val="97000"/>
              </a:lnSpc>
              <a:spcBef>
                <a:spcPts val="0"/>
              </a:spcBef>
              <a:spcAft>
                <a:spcPts val="0"/>
              </a:spcAft>
              <a:buClr>
                <a:schemeClr val="dk1"/>
              </a:buClr>
              <a:buSzPts val="7200"/>
              <a:buFont typeface="DM Serif Display"/>
              <a:buNone/>
              <a:defRPr>
                <a:solidFill>
                  <a:schemeClr val="dk1"/>
                </a:solidFill>
              </a:defRPr>
            </a:lvl1pPr>
            <a:lvl2pPr lvl="1" rtl="0">
              <a:spcBef>
                <a:spcPts val="0"/>
              </a:spcBef>
              <a:spcAft>
                <a:spcPts val="0"/>
              </a:spcAft>
              <a:buSzPts val="10000"/>
              <a:buNone/>
              <a:defRPr/>
            </a:lvl2pPr>
            <a:lvl3pPr lvl="2" rtl="0">
              <a:spcBef>
                <a:spcPts val="0"/>
              </a:spcBef>
              <a:spcAft>
                <a:spcPts val="0"/>
              </a:spcAft>
              <a:buSzPts val="10000"/>
              <a:buNone/>
              <a:defRPr/>
            </a:lvl3pPr>
            <a:lvl4pPr lvl="3" rtl="0">
              <a:spcBef>
                <a:spcPts val="0"/>
              </a:spcBef>
              <a:spcAft>
                <a:spcPts val="0"/>
              </a:spcAft>
              <a:buSzPts val="10000"/>
              <a:buNone/>
              <a:defRPr/>
            </a:lvl4pPr>
            <a:lvl5pPr lvl="4" rtl="0">
              <a:spcBef>
                <a:spcPts val="0"/>
              </a:spcBef>
              <a:spcAft>
                <a:spcPts val="0"/>
              </a:spcAft>
              <a:buSzPts val="10000"/>
              <a:buNone/>
              <a:defRPr/>
            </a:lvl5pPr>
            <a:lvl6pPr lvl="5" rtl="0">
              <a:spcBef>
                <a:spcPts val="0"/>
              </a:spcBef>
              <a:spcAft>
                <a:spcPts val="0"/>
              </a:spcAft>
              <a:buSzPts val="10000"/>
              <a:buNone/>
              <a:defRPr/>
            </a:lvl6pPr>
            <a:lvl7pPr lvl="6" rtl="0">
              <a:spcBef>
                <a:spcPts val="0"/>
              </a:spcBef>
              <a:spcAft>
                <a:spcPts val="0"/>
              </a:spcAft>
              <a:buSzPts val="10000"/>
              <a:buNone/>
              <a:defRPr/>
            </a:lvl7pPr>
            <a:lvl8pPr lvl="7" rtl="0">
              <a:spcBef>
                <a:spcPts val="0"/>
              </a:spcBef>
              <a:spcAft>
                <a:spcPts val="0"/>
              </a:spcAft>
              <a:buSzPts val="10000"/>
              <a:buNone/>
              <a:defRPr/>
            </a:lvl8pPr>
            <a:lvl9pPr lvl="8" rtl="0">
              <a:spcBef>
                <a:spcPts val="0"/>
              </a:spcBef>
              <a:spcAft>
                <a:spcPts val="0"/>
              </a:spcAft>
              <a:buSzPts val="10000"/>
              <a:buNone/>
              <a:defRPr/>
            </a:lvl9pPr>
          </a:lstStyle>
          <a:p/>
        </p:txBody>
      </p:sp>
      <p:sp>
        <p:nvSpPr>
          <p:cNvPr id="577" name="Google Shape;577;p89"/>
          <p:cNvSpPr txBox="1"/>
          <p:nvPr>
            <p:ph idx="1" type="body"/>
          </p:nvPr>
        </p:nvSpPr>
        <p:spPr>
          <a:xfrm>
            <a:off x="795338" y="5721975"/>
            <a:ext cx="50724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800"/>
              <a:buFont typeface="DM Sans"/>
              <a:buNone/>
              <a:defRPr b="1" sz="2800"/>
            </a:lvl1pPr>
            <a:lvl2pPr indent="-228600" lvl="1" marL="914400" rtl="0" algn="l">
              <a:lnSpc>
                <a:spcPct val="115000"/>
              </a:lnSpc>
              <a:spcBef>
                <a:spcPts val="0"/>
              </a:spcBef>
              <a:spcAft>
                <a:spcPts val="0"/>
              </a:spcAft>
              <a:buClr>
                <a:schemeClr val="dk1"/>
              </a:buClr>
              <a:buSzPts val="2800"/>
              <a:buNone/>
              <a:defRPr sz="2800"/>
            </a:lvl2pPr>
            <a:lvl3pPr indent="-406400" lvl="2" marL="1371600" rtl="0" algn="l">
              <a:lnSpc>
                <a:spcPct val="115000"/>
              </a:lnSpc>
              <a:spcBef>
                <a:spcPts val="1000"/>
              </a:spcBef>
              <a:spcAft>
                <a:spcPts val="0"/>
              </a:spcAft>
              <a:buClr>
                <a:schemeClr val="dk1"/>
              </a:buClr>
              <a:buSzPts val="2800"/>
              <a:buChar char="–"/>
              <a:defRPr sz="2800"/>
            </a:lvl3pPr>
            <a:lvl4pPr indent="-406400" lvl="3" marL="1828800" rtl="0" algn="l">
              <a:lnSpc>
                <a:spcPct val="115000"/>
              </a:lnSpc>
              <a:spcBef>
                <a:spcPts val="1000"/>
              </a:spcBef>
              <a:spcAft>
                <a:spcPts val="0"/>
              </a:spcAft>
              <a:buClr>
                <a:schemeClr val="dk1"/>
              </a:buClr>
              <a:buSzPts val="2800"/>
              <a:buChar char="–"/>
              <a:defRPr sz="2800"/>
            </a:lvl4pPr>
            <a:lvl5pPr indent="-406400" lvl="4" marL="2286000" rtl="0" algn="l">
              <a:lnSpc>
                <a:spcPct val="115000"/>
              </a:lnSpc>
              <a:spcBef>
                <a:spcPts val="1000"/>
              </a:spcBef>
              <a:spcAft>
                <a:spcPts val="0"/>
              </a:spcAft>
              <a:buClr>
                <a:schemeClr val="dk1"/>
              </a:buClr>
              <a:buSzPts val="2800"/>
              <a:buChar char="–"/>
              <a:defRPr sz="28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78" name="Google Shape;578;p89"/>
          <p:cNvSpPr txBox="1"/>
          <p:nvPr>
            <p:ph idx="2" type="body"/>
          </p:nvPr>
        </p:nvSpPr>
        <p:spPr>
          <a:xfrm>
            <a:off x="6701146" y="5721975"/>
            <a:ext cx="50724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800"/>
              <a:buFont typeface="DM Sans"/>
              <a:buNone/>
              <a:defRPr b="1" sz="2800"/>
            </a:lvl1pPr>
            <a:lvl2pPr indent="-228600" lvl="1" marL="914400" rtl="0" algn="l">
              <a:lnSpc>
                <a:spcPct val="115000"/>
              </a:lnSpc>
              <a:spcBef>
                <a:spcPts val="0"/>
              </a:spcBef>
              <a:spcAft>
                <a:spcPts val="0"/>
              </a:spcAft>
              <a:buClr>
                <a:schemeClr val="dk1"/>
              </a:buClr>
              <a:buSzPts val="2800"/>
              <a:buNone/>
              <a:defRPr sz="2800"/>
            </a:lvl2pPr>
            <a:lvl3pPr indent="-406400" lvl="2" marL="1371600" rtl="0" algn="l">
              <a:lnSpc>
                <a:spcPct val="115000"/>
              </a:lnSpc>
              <a:spcBef>
                <a:spcPts val="1000"/>
              </a:spcBef>
              <a:spcAft>
                <a:spcPts val="0"/>
              </a:spcAft>
              <a:buClr>
                <a:schemeClr val="dk1"/>
              </a:buClr>
              <a:buSzPts val="2800"/>
              <a:buChar char="–"/>
              <a:defRPr sz="2800"/>
            </a:lvl3pPr>
            <a:lvl4pPr indent="-406400" lvl="3" marL="1828800" rtl="0" algn="l">
              <a:lnSpc>
                <a:spcPct val="115000"/>
              </a:lnSpc>
              <a:spcBef>
                <a:spcPts val="1000"/>
              </a:spcBef>
              <a:spcAft>
                <a:spcPts val="0"/>
              </a:spcAft>
              <a:buClr>
                <a:schemeClr val="dk1"/>
              </a:buClr>
              <a:buSzPts val="2800"/>
              <a:buChar char="–"/>
              <a:defRPr sz="2800"/>
            </a:lvl4pPr>
            <a:lvl5pPr indent="-406400" lvl="4" marL="2286000" rtl="0" algn="l">
              <a:lnSpc>
                <a:spcPct val="115000"/>
              </a:lnSpc>
              <a:spcBef>
                <a:spcPts val="1000"/>
              </a:spcBef>
              <a:spcAft>
                <a:spcPts val="0"/>
              </a:spcAft>
              <a:buClr>
                <a:schemeClr val="dk1"/>
              </a:buClr>
              <a:buSzPts val="2800"/>
              <a:buChar char="–"/>
              <a:defRPr sz="28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79" name="Google Shape;579;p89"/>
          <p:cNvSpPr txBox="1"/>
          <p:nvPr>
            <p:ph idx="3" type="body"/>
          </p:nvPr>
        </p:nvSpPr>
        <p:spPr>
          <a:xfrm>
            <a:off x="12606954" y="5721975"/>
            <a:ext cx="50724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800"/>
              <a:buFont typeface="DM Sans"/>
              <a:buNone/>
              <a:defRPr b="1" sz="2800"/>
            </a:lvl1pPr>
            <a:lvl2pPr indent="-228600" lvl="1" marL="914400" rtl="0" algn="l">
              <a:lnSpc>
                <a:spcPct val="115000"/>
              </a:lnSpc>
              <a:spcBef>
                <a:spcPts val="0"/>
              </a:spcBef>
              <a:spcAft>
                <a:spcPts val="0"/>
              </a:spcAft>
              <a:buClr>
                <a:schemeClr val="dk1"/>
              </a:buClr>
              <a:buSzPts val="2800"/>
              <a:buNone/>
              <a:defRPr sz="2800"/>
            </a:lvl2pPr>
            <a:lvl3pPr indent="-406400" lvl="2" marL="1371600" rtl="0" algn="l">
              <a:lnSpc>
                <a:spcPct val="115000"/>
              </a:lnSpc>
              <a:spcBef>
                <a:spcPts val="1000"/>
              </a:spcBef>
              <a:spcAft>
                <a:spcPts val="0"/>
              </a:spcAft>
              <a:buClr>
                <a:schemeClr val="dk1"/>
              </a:buClr>
              <a:buSzPts val="2800"/>
              <a:buChar char="–"/>
              <a:defRPr sz="2800"/>
            </a:lvl3pPr>
            <a:lvl4pPr indent="-406400" lvl="3" marL="1828800" rtl="0" algn="l">
              <a:lnSpc>
                <a:spcPct val="115000"/>
              </a:lnSpc>
              <a:spcBef>
                <a:spcPts val="1000"/>
              </a:spcBef>
              <a:spcAft>
                <a:spcPts val="0"/>
              </a:spcAft>
              <a:buClr>
                <a:schemeClr val="dk1"/>
              </a:buClr>
              <a:buSzPts val="2800"/>
              <a:buChar char="–"/>
              <a:defRPr sz="2800"/>
            </a:lvl4pPr>
            <a:lvl5pPr indent="-406400" lvl="4" marL="2286000" rtl="0" algn="l">
              <a:lnSpc>
                <a:spcPct val="115000"/>
              </a:lnSpc>
              <a:spcBef>
                <a:spcPts val="1000"/>
              </a:spcBef>
              <a:spcAft>
                <a:spcPts val="0"/>
              </a:spcAft>
              <a:buClr>
                <a:schemeClr val="dk1"/>
              </a:buClr>
              <a:buSzPts val="2800"/>
              <a:buChar char="–"/>
              <a:defRPr sz="28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580" name="Google Shape;580;p89"/>
          <p:cNvSpPr txBox="1"/>
          <p:nvPr>
            <p:ph idx="4" type="body"/>
          </p:nvPr>
        </p:nvSpPr>
        <p:spPr>
          <a:xfrm>
            <a:off x="18512763" y="5721975"/>
            <a:ext cx="5071200" cy="64542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800"/>
              <a:buFont typeface="DM Sans"/>
              <a:buNone/>
              <a:defRPr b="1" sz="2800"/>
            </a:lvl1pPr>
            <a:lvl2pPr indent="-228600" lvl="1" marL="914400" rtl="0" algn="l">
              <a:lnSpc>
                <a:spcPct val="115000"/>
              </a:lnSpc>
              <a:spcBef>
                <a:spcPts val="0"/>
              </a:spcBef>
              <a:spcAft>
                <a:spcPts val="0"/>
              </a:spcAft>
              <a:buClr>
                <a:schemeClr val="dk1"/>
              </a:buClr>
              <a:buSzPts val="2800"/>
              <a:buNone/>
              <a:defRPr sz="2800"/>
            </a:lvl2pPr>
            <a:lvl3pPr indent="-406400" lvl="2" marL="1371600" rtl="0" algn="l">
              <a:lnSpc>
                <a:spcPct val="115000"/>
              </a:lnSpc>
              <a:spcBef>
                <a:spcPts val="1000"/>
              </a:spcBef>
              <a:spcAft>
                <a:spcPts val="0"/>
              </a:spcAft>
              <a:buClr>
                <a:schemeClr val="dk1"/>
              </a:buClr>
              <a:buSzPts val="2800"/>
              <a:buChar char="–"/>
              <a:defRPr sz="2800"/>
            </a:lvl3pPr>
            <a:lvl4pPr indent="-406400" lvl="3" marL="1828800" rtl="0" algn="l">
              <a:lnSpc>
                <a:spcPct val="115000"/>
              </a:lnSpc>
              <a:spcBef>
                <a:spcPts val="1000"/>
              </a:spcBef>
              <a:spcAft>
                <a:spcPts val="0"/>
              </a:spcAft>
              <a:buClr>
                <a:schemeClr val="dk1"/>
              </a:buClr>
              <a:buSzPts val="2800"/>
              <a:buChar char="–"/>
              <a:defRPr sz="2800"/>
            </a:lvl4pPr>
            <a:lvl5pPr indent="-406400" lvl="4" marL="2286000" rtl="0" algn="l">
              <a:lnSpc>
                <a:spcPct val="115000"/>
              </a:lnSpc>
              <a:spcBef>
                <a:spcPts val="1000"/>
              </a:spcBef>
              <a:spcAft>
                <a:spcPts val="0"/>
              </a:spcAft>
              <a:buClr>
                <a:schemeClr val="dk1"/>
              </a:buClr>
              <a:buSzPts val="2800"/>
              <a:buChar char="–"/>
              <a:defRPr sz="28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6 topics)">
  <p:cSld name="1 Line Title and Image">
    <p:bg>
      <p:bgPr>
        <a:solidFill>
          <a:srgbClr val="F8F8F8"/>
        </a:solidFill>
      </p:bgPr>
    </p:bg>
    <p:spTree>
      <p:nvGrpSpPr>
        <p:cNvPr id="105" name="Shape 105"/>
        <p:cNvGrpSpPr/>
        <p:nvPr/>
      </p:nvGrpSpPr>
      <p:grpSpPr>
        <a:xfrm>
          <a:off x="0" y="0"/>
          <a:ext cx="0" cy="0"/>
          <a:chOff x="0" y="0"/>
          <a:chExt cx="0" cy="0"/>
        </a:xfrm>
      </p:grpSpPr>
      <p:cxnSp>
        <p:nvCxnSpPr>
          <p:cNvPr id="106" name="Google Shape;106;p10"/>
          <p:cNvCxnSpPr/>
          <p:nvPr/>
        </p:nvCxnSpPr>
        <p:spPr>
          <a:xfrm>
            <a:off x="9615600" y="4434131"/>
            <a:ext cx="1522800" cy="0"/>
          </a:xfrm>
          <a:prstGeom prst="straightConnector1">
            <a:avLst/>
          </a:prstGeom>
          <a:noFill/>
          <a:ln cap="flat" cmpd="sng" w="28575">
            <a:solidFill>
              <a:schemeClr val="accent1"/>
            </a:solidFill>
            <a:prstDash val="solid"/>
            <a:miter lim="800000"/>
            <a:headEnd len="sm" w="sm" type="none"/>
            <a:tailEnd len="sm" w="sm" type="none"/>
          </a:ln>
        </p:spPr>
      </p:cxnSp>
      <p:cxnSp>
        <p:nvCxnSpPr>
          <p:cNvPr id="107" name="Google Shape;107;p10"/>
          <p:cNvCxnSpPr/>
          <p:nvPr/>
        </p:nvCxnSpPr>
        <p:spPr>
          <a:xfrm>
            <a:off x="9615600" y="5812268"/>
            <a:ext cx="1522800" cy="0"/>
          </a:xfrm>
          <a:prstGeom prst="straightConnector1">
            <a:avLst/>
          </a:prstGeom>
          <a:noFill/>
          <a:ln cap="flat" cmpd="sng" w="28575">
            <a:solidFill>
              <a:schemeClr val="accent1"/>
            </a:solidFill>
            <a:prstDash val="solid"/>
            <a:miter lim="800000"/>
            <a:headEnd len="sm" w="sm" type="none"/>
            <a:tailEnd len="sm" w="sm" type="none"/>
          </a:ln>
        </p:spPr>
      </p:cxnSp>
      <p:cxnSp>
        <p:nvCxnSpPr>
          <p:cNvPr id="108" name="Google Shape;108;p10"/>
          <p:cNvCxnSpPr/>
          <p:nvPr/>
        </p:nvCxnSpPr>
        <p:spPr>
          <a:xfrm>
            <a:off x="9615600" y="7190406"/>
            <a:ext cx="1522800" cy="0"/>
          </a:xfrm>
          <a:prstGeom prst="straightConnector1">
            <a:avLst/>
          </a:prstGeom>
          <a:noFill/>
          <a:ln cap="flat" cmpd="sng" w="28575">
            <a:solidFill>
              <a:schemeClr val="accent1"/>
            </a:solidFill>
            <a:prstDash val="solid"/>
            <a:miter lim="800000"/>
            <a:headEnd len="sm" w="sm" type="none"/>
            <a:tailEnd len="sm" w="sm" type="none"/>
          </a:ln>
        </p:spPr>
      </p:cxnSp>
      <p:cxnSp>
        <p:nvCxnSpPr>
          <p:cNvPr id="109" name="Google Shape;109;p10"/>
          <p:cNvCxnSpPr/>
          <p:nvPr/>
        </p:nvCxnSpPr>
        <p:spPr>
          <a:xfrm>
            <a:off x="9615600" y="8568543"/>
            <a:ext cx="1522800" cy="0"/>
          </a:xfrm>
          <a:prstGeom prst="straightConnector1">
            <a:avLst/>
          </a:prstGeom>
          <a:noFill/>
          <a:ln cap="flat" cmpd="sng" w="28575">
            <a:solidFill>
              <a:schemeClr val="accent1"/>
            </a:solidFill>
            <a:prstDash val="solid"/>
            <a:miter lim="800000"/>
            <a:headEnd len="sm" w="sm" type="none"/>
            <a:tailEnd len="sm" w="sm" type="none"/>
          </a:ln>
        </p:spPr>
      </p:cxnSp>
      <p:sp>
        <p:nvSpPr>
          <p:cNvPr id="110" name="Google Shape;110;p10"/>
          <p:cNvSpPr txBox="1"/>
          <p:nvPr>
            <p:ph idx="1" type="subTitle"/>
          </p:nvPr>
        </p:nvSpPr>
        <p:spPr>
          <a:xfrm>
            <a:off x="9617537" y="3352062"/>
            <a:ext cx="9507600" cy="786000"/>
          </a:xfrm>
          <a:prstGeom prst="rect">
            <a:avLst/>
          </a:prstGeom>
        </p:spPr>
        <p:txBody>
          <a:bodyPr anchorCtr="0" anchor="t" bIns="0" lIns="0" spcFirstLastPara="1" rIns="0" wrap="square" tIns="0">
            <a:noAutofit/>
          </a:bodyPr>
          <a:lstStyle>
            <a:lvl1pPr lvl="0" rtl="0">
              <a:spcBef>
                <a:spcPts val="1000"/>
              </a:spcBef>
              <a:spcAft>
                <a:spcPts val="0"/>
              </a:spcAft>
              <a:buSzPts val="3600"/>
              <a:buNone/>
              <a:defRPr sz="36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111" name="Google Shape;111;p10"/>
          <p:cNvSpPr txBox="1"/>
          <p:nvPr>
            <p:ph idx="2" type="subTitle"/>
          </p:nvPr>
        </p:nvSpPr>
        <p:spPr>
          <a:xfrm>
            <a:off x="9617537" y="4730200"/>
            <a:ext cx="9507600" cy="786000"/>
          </a:xfrm>
          <a:prstGeom prst="rect">
            <a:avLst/>
          </a:prstGeom>
        </p:spPr>
        <p:txBody>
          <a:bodyPr anchorCtr="0" anchor="t" bIns="0" lIns="0" spcFirstLastPara="1" rIns="0" wrap="square" tIns="0">
            <a:noAutofit/>
          </a:bodyPr>
          <a:lstStyle>
            <a:lvl1pPr lvl="0" rtl="0">
              <a:spcBef>
                <a:spcPts val="1000"/>
              </a:spcBef>
              <a:spcAft>
                <a:spcPts val="0"/>
              </a:spcAft>
              <a:buSzPts val="3600"/>
              <a:buNone/>
              <a:defRPr sz="36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112" name="Google Shape;112;p10"/>
          <p:cNvSpPr txBox="1"/>
          <p:nvPr>
            <p:ph idx="3" type="subTitle"/>
          </p:nvPr>
        </p:nvSpPr>
        <p:spPr>
          <a:xfrm>
            <a:off x="9617537" y="6108337"/>
            <a:ext cx="9507600" cy="786000"/>
          </a:xfrm>
          <a:prstGeom prst="rect">
            <a:avLst/>
          </a:prstGeom>
        </p:spPr>
        <p:txBody>
          <a:bodyPr anchorCtr="0" anchor="t" bIns="0" lIns="0" spcFirstLastPara="1" rIns="0" wrap="square" tIns="0">
            <a:noAutofit/>
          </a:bodyPr>
          <a:lstStyle>
            <a:lvl1pPr lvl="0" rtl="0">
              <a:spcBef>
                <a:spcPts val="1000"/>
              </a:spcBef>
              <a:spcAft>
                <a:spcPts val="0"/>
              </a:spcAft>
              <a:buSzPts val="3600"/>
              <a:buNone/>
              <a:defRPr sz="36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113" name="Google Shape;113;p10"/>
          <p:cNvSpPr txBox="1"/>
          <p:nvPr>
            <p:ph idx="4" type="subTitle"/>
          </p:nvPr>
        </p:nvSpPr>
        <p:spPr>
          <a:xfrm>
            <a:off x="9617537" y="7486475"/>
            <a:ext cx="9507600" cy="786000"/>
          </a:xfrm>
          <a:prstGeom prst="rect">
            <a:avLst/>
          </a:prstGeom>
        </p:spPr>
        <p:txBody>
          <a:bodyPr anchorCtr="0" anchor="t" bIns="0" lIns="0" spcFirstLastPara="1" rIns="0" wrap="square" tIns="0">
            <a:noAutofit/>
          </a:bodyPr>
          <a:lstStyle>
            <a:lvl1pPr lvl="0" rtl="0">
              <a:spcBef>
                <a:spcPts val="1000"/>
              </a:spcBef>
              <a:spcAft>
                <a:spcPts val="0"/>
              </a:spcAft>
              <a:buSzPts val="3600"/>
              <a:buNone/>
              <a:defRPr sz="36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114" name="Google Shape;114;p10"/>
          <p:cNvSpPr txBox="1"/>
          <p:nvPr>
            <p:ph idx="5" type="subTitle"/>
          </p:nvPr>
        </p:nvSpPr>
        <p:spPr>
          <a:xfrm>
            <a:off x="9617537" y="8864612"/>
            <a:ext cx="9507600" cy="786000"/>
          </a:xfrm>
          <a:prstGeom prst="rect">
            <a:avLst/>
          </a:prstGeom>
        </p:spPr>
        <p:txBody>
          <a:bodyPr anchorCtr="0" anchor="t" bIns="0" lIns="0" spcFirstLastPara="1" rIns="0" wrap="square" tIns="0">
            <a:noAutofit/>
          </a:bodyPr>
          <a:lstStyle>
            <a:lvl1pPr lvl="0" rtl="0">
              <a:spcBef>
                <a:spcPts val="1000"/>
              </a:spcBef>
              <a:spcAft>
                <a:spcPts val="0"/>
              </a:spcAft>
              <a:buSzPts val="3600"/>
              <a:buNone/>
              <a:defRPr sz="36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sp>
        <p:nvSpPr>
          <p:cNvPr id="115" name="Google Shape;115;p10"/>
          <p:cNvSpPr/>
          <p:nvPr/>
        </p:nvSpPr>
        <p:spPr>
          <a:xfrm>
            <a:off x="0" y="0"/>
            <a:ext cx="6613800" cy="1371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6" name="Google Shape;116;p10"/>
          <p:cNvSpPr/>
          <p:nvPr/>
        </p:nvSpPr>
        <p:spPr>
          <a:xfrm>
            <a:off x="947750" y="1255396"/>
            <a:ext cx="2084643" cy="247352"/>
          </a:xfrm>
          <a:custGeom>
            <a:rect b="b" l="l" r="r" t="t"/>
            <a:pathLst>
              <a:path extrusionOk="0" h="177951" w="1499743">
                <a:moveTo>
                  <a:pt x="437505" y="2542"/>
                </a:moveTo>
                <a:lnTo>
                  <a:pt x="437505" y="175409"/>
                </a:lnTo>
                <a:lnTo>
                  <a:pt x="400135" y="175409"/>
                </a:lnTo>
                <a:lnTo>
                  <a:pt x="322472" y="77790"/>
                </a:lnTo>
                <a:lnTo>
                  <a:pt x="322472" y="175409"/>
                </a:lnTo>
                <a:lnTo>
                  <a:pt x="282815" y="175409"/>
                </a:lnTo>
                <a:lnTo>
                  <a:pt x="282815" y="2542"/>
                </a:lnTo>
                <a:lnTo>
                  <a:pt x="316625" y="2542"/>
                </a:lnTo>
                <a:lnTo>
                  <a:pt x="397847" y="104483"/>
                </a:lnTo>
                <a:lnTo>
                  <a:pt x="397847" y="2542"/>
                </a:lnTo>
                <a:lnTo>
                  <a:pt x="437505" y="2542"/>
                </a:lnTo>
                <a:close/>
                <a:moveTo>
                  <a:pt x="187992" y="175409"/>
                </a:moveTo>
                <a:lnTo>
                  <a:pt x="231717" y="175409"/>
                </a:lnTo>
                <a:lnTo>
                  <a:pt x="231717" y="2542"/>
                </a:lnTo>
                <a:lnTo>
                  <a:pt x="187992" y="2542"/>
                </a:lnTo>
                <a:lnTo>
                  <a:pt x="187992" y="175409"/>
                </a:lnTo>
                <a:close/>
                <a:moveTo>
                  <a:pt x="99525" y="2542"/>
                </a:moveTo>
                <a:lnTo>
                  <a:pt x="43725" y="77282"/>
                </a:lnTo>
                <a:lnTo>
                  <a:pt x="43725" y="2542"/>
                </a:lnTo>
                <a:lnTo>
                  <a:pt x="0" y="2542"/>
                </a:lnTo>
                <a:lnTo>
                  <a:pt x="0" y="175409"/>
                </a:lnTo>
                <a:lnTo>
                  <a:pt x="43725" y="175409"/>
                </a:lnTo>
                <a:lnTo>
                  <a:pt x="43725" y="130158"/>
                </a:lnTo>
                <a:lnTo>
                  <a:pt x="60249" y="110965"/>
                </a:lnTo>
                <a:lnTo>
                  <a:pt x="103593" y="175409"/>
                </a:lnTo>
                <a:lnTo>
                  <a:pt x="156088" y="175409"/>
                </a:lnTo>
                <a:lnTo>
                  <a:pt x="89738" y="76646"/>
                </a:lnTo>
                <a:lnTo>
                  <a:pt x="153546" y="2542"/>
                </a:lnTo>
                <a:lnTo>
                  <a:pt x="99525" y="2542"/>
                </a:lnTo>
                <a:close/>
                <a:moveTo>
                  <a:pt x="749681" y="37624"/>
                </a:moveTo>
                <a:cubicBezTo>
                  <a:pt x="769256" y="37624"/>
                  <a:pt x="782856" y="46521"/>
                  <a:pt x="790991" y="60503"/>
                </a:cubicBezTo>
                <a:lnTo>
                  <a:pt x="824675" y="39149"/>
                </a:lnTo>
                <a:cubicBezTo>
                  <a:pt x="807897" y="12075"/>
                  <a:pt x="785271" y="0"/>
                  <a:pt x="749427" y="0"/>
                </a:cubicBezTo>
                <a:cubicBezTo>
                  <a:pt x="705702" y="0"/>
                  <a:pt x="660070" y="32031"/>
                  <a:pt x="660070" y="88976"/>
                </a:cubicBezTo>
                <a:cubicBezTo>
                  <a:pt x="660070" y="145793"/>
                  <a:pt x="706210" y="177951"/>
                  <a:pt x="750063" y="177951"/>
                </a:cubicBezTo>
                <a:cubicBezTo>
                  <a:pt x="784890" y="177951"/>
                  <a:pt x="808024" y="165876"/>
                  <a:pt x="824802" y="138929"/>
                </a:cubicBezTo>
                <a:lnTo>
                  <a:pt x="792516" y="118210"/>
                </a:lnTo>
                <a:cubicBezTo>
                  <a:pt x="784382" y="132192"/>
                  <a:pt x="769764" y="141344"/>
                  <a:pt x="749808" y="141344"/>
                </a:cubicBezTo>
                <a:cubicBezTo>
                  <a:pt x="722607" y="141344"/>
                  <a:pt x="703668" y="119863"/>
                  <a:pt x="703668" y="89103"/>
                </a:cubicBezTo>
                <a:cubicBezTo>
                  <a:pt x="703668" y="58343"/>
                  <a:pt x="722607" y="37624"/>
                  <a:pt x="749681" y="37624"/>
                </a:cubicBezTo>
                <a:moveTo>
                  <a:pt x="1168755" y="65969"/>
                </a:moveTo>
                <a:cubicBezTo>
                  <a:pt x="1168755" y="89230"/>
                  <a:pt x="1157697" y="109567"/>
                  <a:pt x="1139266" y="120625"/>
                </a:cubicBezTo>
                <a:lnTo>
                  <a:pt x="1176000" y="175409"/>
                </a:lnTo>
                <a:lnTo>
                  <a:pt x="1126810" y="175409"/>
                </a:lnTo>
                <a:lnTo>
                  <a:pt x="1095923" y="129396"/>
                </a:lnTo>
                <a:lnTo>
                  <a:pt x="1073552" y="129396"/>
                </a:lnTo>
                <a:lnTo>
                  <a:pt x="1073552" y="175409"/>
                </a:lnTo>
                <a:lnTo>
                  <a:pt x="1029827" y="175409"/>
                </a:lnTo>
                <a:lnTo>
                  <a:pt x="1029827" y="2542"/>
                </a:lnTo>
                <a:lnTo>
                  <a:pt x="1106218" y="2542"/>
                </a:lnTo>
                <a:cubicBezTo>
                  <a:pt x="1143969" y="2542"/>
                  <a:pt x="1168755" y="30887"/>
                  <a:pt x="1168755" y="65969"/>
                </a:cubicBezTo>
                <a:moveTo>
                  <a:pt x="1096812" y="94314"/>
                </a:moveTo>
                <a:cubicBezTo>
                  <a:pt x="1113591" y="94314"/>
                  <a:pt x="1125793" y="82747"/>
                  <a:pt x="1125793" y="65969"/>
                </a:cubicBezTo>
                <a:cubicBezTo>
                  <a:pt x="1125793" y="49191"/>
                  <a:pt x="1113718" y="37497"/>
                  <a:pt x="1096812" y="37497"/>
                </a:cubicBezTo>
                <a:lnTo>
                  <a:pt x="1073552" y="37497"/>
                </a:lnTo>
                <a:lnTo>
                  <a:pt x="1073552" y="94314"/>
                </a:lnTo>
                <a:lnTo>
                  <a:pt x="1096812" y="94314"/>
                </a:lnTo>
                <a:moveTo>
                  <a:pt x="933225" y="2542"/>
                </a:moveTo>
                <a:lnTo>
                  <a:pt x="1005803" y="175282"/>
                </a:lnTo>
                <a:lnTo>
                  <a:pt x="961570" y="175282"/>
                </a:lnTo>
                <a:lnTo>
                  <a:pt x="952291" y="150877"/>
                </a:lnTo>
                <a:lnTo>
                  <a:pt x="886322" y="150877"/>
                </a:lnTo>
                <a:lnTo>
                  <a:pt x="877043" y="175282"/>
                </a:lnTo>
                <a:lnTo>
                  <a:pt x="832810" y="175282"/>
                </a:lnTo>
                <a:lnTo>
                  <a:pt x="905515" y="2542"/>
                </a:lnTo>
                <a:lnTo>
                  <a:pt x="933225" y="2542"/>
                </a:lnTo>
                <a:close/>
                <a:moveTo>
                  <a:pt x="898143" y="120117"/>
                </a:moveTo>
                <a:lnTo>
                  <a:pt x="940724" y="120117"/>
                </a:lnTo>
                <a:lnTo>
                  <a:pt x="919370" y="63808"/>
                </a:lnTo>
                <a:lnTo>
                  <a:pt x="898143" y="120117"/>
                </a:lnTo>
                <a:close/>
                <a:moveTo>
                  <a:pt x="1427165" y="2542"/>
                </a:moveTo>
                <a:lnTo>
                  <a:pt x="1499744" y="175282"/>
                </a:lnTo>
                <a:lnTo>
                  <a:pt x="1455637" y="175282"/>
                </a:lnTo>
                <a:lnTo>
                  <a:pt x="1446359" y="150877"/>
                </a:lnTo>
                <a:lnTo>
                  <a:pt x="1380390" y="150877"/>
                </a:lnTo>
                <a:lnTo>
                  <a:pt x="1371111" y="175282"/>
                </a:lnTo>
                <a:lnTo>
                  <a:pt x="1326877" y="175282"/>
                </a:lnTo>
                <a:lnTo>
                  <a:pt x="1399456" y="2542"/>
                </a:lnTo>
                <a:lnTo>
                  <a:pt x="1427165" y="2542"/>
                </a:lnTo>
                <a:close/>
                <a:moveTo>
                  <a:pt x="1391956" y="120117"/>
                </a:moveTo>
                <a:lnTo>
                  <a:pt x="1434537" y="120117"/>
                </a:lnTo>
                <a:lnTo>
                  <a:pt x="1413183" y="63808"/>
                </a:lnTo>
                <a:lnTo>
                  <a:pt x="1391956" y="120117"/>
                </a:lnTo>
                <a:close/>
                <a:moveTo>
                  <a:pt x="1195575" y="2542"/>
                </a:moveTo>
                <a:lnTo>
                  <a:pt x="1195575" y="37497"/>
                </a:lnTo>
                <a:lnTo>
                  <a:pt x="1242859" y="37497"/>
                </a:lnTo>
                <a:lnTo>
                  <a:pt x="1242859" y="175409"/>
                </a:lnTo>
                <a:lnTo>
                  <a:pt x="1286584" y="175409"/>
                </a:lnTo>
                <a:lnTo>
                  <a:pt x="1286584" y="37497"/>
                </a:lnTo>
                <a:lnTo>
                  <a:pt x="1333868" y="37497"/>
                </a:lnTo>
                <a:lnTo>
                  <a:pt x="1333868" y="2542"/>
                </a:lnTo>
                <a:lnTo>
                  <a:pt x="1195575" y="2542"/>
                </a:lnTo>
                <a:close/>
                <a:moveTo>
                  <a:pt x="568553" y="74867"/>
                </a:moveTo>
                <a:lnTo>
                  <a:pt x="568553" y="29235"/>
                </a:lnTo>
                <a:lnTo>
                  <a:pt x="540589" y="29235"/>
                </a:lnTo>
                <a:lnTo>
                  <a:pt x="540589" y="74867"/>
                </a:lnTo>
                <a:lnTo>
                  <a:pt x="540589" y="74867"/>
                </a:lnTo>
                <a:lnTo>
                  <a:pt x="494957" y="74867"/>
                </a:lnTo>
                <a:lnTo>
                  <a:pt x="494957" y="102830"/>
                </a:lnTo>
                <a:lnTo>
                  <a:pt x="540589" y="102830"/>
                </a:lnTo>
                <a:lnTo>
                  <a:pt x="540589" y="148462"/>
                </a:lnTo>
                <a:lnTo>
                  <a:pt x="568553" y="148462"/>
                </a:lnTo>
                <a:lnTo>
                  <a:pt x="568553" y="102957"/>
                </a:lnTo>
                <a:lnTo>
                  <a:pt x="614184" y="102957"/>
                </a:lnTo>
                <a:lnTo>
                  <a:pt x="614184" y="74994"/>
                </a:lnTo>
                <a:lnTo>
                  <a:pt x="568553" y="749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DM Sans"/>
              <a:ea typeface="DM Sans"/>
              <a:cs typeface="DM Sans"/>
              <a:sym typeface="DM Sans"/>
            </a:endParaRPr>
          </a:p>
        </p:txBody>
      </p:sp>
      <p:sp>
        <p:nvSpPr>
          <p:cNvPr id="117" name="Google Shape;117;p10"/>
          <p:cNvSpPr txBox="1"/>
          <p:nvPr>
            <p:ph idx="6" type="subTitle"/>
          </p:nvPr>
        </p:nvSpPr>
        <p:spPr>
          <a:xfrm>
            <a:off x="9617537" y="10242750"/>
            <a:ext cx="9507600" cy="786000"/>
          </a:xfrm>
          <a:prstGeom prst="rect">
            <a:avLst/>
          </a:prstGeom>
        </p:spPr>
        <p:txBody>
          <a:bodyPr anchorCtr="0" anchor="t" bIns="0" lIns="0" spcFirstLastPara="1" rIns="0" wrap="square" tIns="0">
            <a:noAutofit/>
          </a:bodyPr>
          <a:lstStyle>
            <a:lvl1pPr lvl="0" rtl="0">
              <a:spcBef>
                <a:spcPts val="1000"/>
              </a:spcBef>
              <a:spcAft>
                <a:spcPts val="0"/>
              </a:spcAft>
              <a:buSzPts val="3600"/>
              <a:buNone/>
              <a:defRPr sz="3600"/>
            </a:lvl1pPr>
            <a:lvl2pPr lvl="1" rtl="0">
              <a:spcBef>
                <a:spcPts val="1000"/>
              </a:spcBef>
              <a:spcAft>
                <a:spcPts val="0"/>
              </a:spcAft>
              <a:buSzPts val="2400"/>
              <a:buNone/>
              <a:defRPr/>
            </a:lvl2pPr>
            <a:lvl3pPr lvl="2" rtl="0">
              <a:spcBef>
                <a:spcPts val="1000"/>
              </a:spcBef>
              <a:spcAft>
                <a:spcPts val="0"/>
              </a:spcAft>
              <a:buSzPts val="2400"/>
              <a:buNone/>
              <a:defRPr/>
            </a:lvl3pPr>
            <a:lvl4pPr lvl="3" rtl="0">
              <a:spcBef>
                <a:spcPts val="1000"/>
              </a:spcBef>
              <a:spcAft>
                <a:spcPts val="0"/>
              </a:spcAft>
              <a:buSzPts val="2400"/>
              <a:buNone/>
              <a:defRPr/>
            </a:lvl4pPr>
            <a:lvl5pPr lvl="4" rtl="0">
              <a:spcBef>
                <a:spcPts val="1000"/>
              </a:spcBef>
              <a:spcAft>
                <a:spcPts val="0"/>
              </a:spcAft>
              <a:buSzPts val="2400"/>
              <a:buNone/>
              <a:defRPr/>
            </a:lvl5pPr>
            <a:lvl6pPr lvl="5" rtl="0">
              <a:spcBef>
                <a:spcPts val="1000"/>
              </a:spcBef>
              <a:spcAft>
                <a:spcPts val="0"/>
              </a:spcAft>
              <a:buSzPts val="2400"/>
              <a:buNone/>
              <a:defRPr/>
            </a:lvl6pPr>
            <a:lvl7pPr lvl="6" rtl="0">
              <a:spcBef>
                <a:spcPts val="1000"/>
              </a:spcBef>
              <a:spcAft>
                <a:spcPts val="0"/>
              </a:spcAft>
              <a:buSzPts val="2400"/>
              <a:buNone/>
              <a:defRPr/>
            </a:lvl7pPr>
            <a:lvl8pPr lvl="7" rtl="0">
              <a:spcBef>
                <a:spcPts val="1000"/>
              </a:spcBef>
              <a:spcAft>
                <a:spcPts val="0"/>
              </a:spcAft>
              <a:buSzPts val="2400"/>
              <a:buNone/>
              <a:defRPr/>
            </a:lvl8pPr>
            <a:lvl9pPr lvl="8" rtl="0">
              <a:spcBef>
                <a:spcPts val="1000"/>
              </a:spcBef>
              <a:spcAft>
                <a:spcPts val="0"/>
              </a:spcAft>
              <a:buSzPts val="2400"/>
              <a:buNone/>
              <a:defRPr/>
            </a:lvl9pPr>
          </a:lstStyle>
          <a:p/>
        </p:txBody>
      </p:sp>
      <p:cxnSp>
        <p:nvCxnSpPr>
          <p:cNvPr id="118" name="Google Shape;118;p10"/>
          <p:cNvCxnSpPr/>
          <p:nvPr/>
        </p:nvCxnSpPr>
        <p:spPr>
          <a:xfrm>
            <a:off x="9615600" y="9946681"/>
            <a:ext cx="1522800" cy="0"/>
          </a:xfrm>
          <a:prstGeom prst="straightConnector1">
            <a:avLst/>
          </a:prstGeom>
          <a:noFill/>
          <a:ln cap="flat" cmpd="sng" w="28575">
            <a:solidFill>
              <a:schemeClr val="accent1"/>
            </a:solidFill>
            <a:prstDash val="solid"/>
            <a:miter lim="800000"/>
            <a:headEnd len="sm" w="sm" type="none"/>
            <a:tailEnd len="sm" w="sm" type="none"/>
          </a:ln>
        </p:spPr>
      </p:cxnSp>
      <p:sp>
        <p:nvSpPr>
          <p:cNvPr id="119" name="Google Shape;119;p10"/>
          <p:cNvSpPr txBox="1"/>
          <p:nvPr/>
        </p:nvSpPr>
        <p:spPr>
          <a:xfrm>
            <a:off x="21576350" y="12902406"/>
            <a:ext cx="2007600" cy="430800"/>
          </a:xfrm>
          <a:prstGeom prst="rect">
            <a:avLst/>
          </a:prstGeom>
          <a:noFill/>
          <a:ln>
            <a:noFill/>
          </a:ln>
        </p:spPr>
        <p:txBody>
          <a:bodyPr anchorCtr="0" anchor="ctr" bIns="91400" lIns="182850" spcFirstLastPara="1" rIns="182850" wrap="square" tIns="91400">
            <a:spAutoFit/>
          </a:bodyPr>
          <a:lstStyle/>
          <a:p>
            <a:pPr indent="0" lvl="0" marL="0" marR="0" rtl="0" algn="r">
              <a:spcBef>
                <a:spcPts val="0"/>
              </a:spcBef>
              <a:spcAft>
                <a:spcPts val="0"/>
              </a:spcAft>
              <a:buNone/>
            </a:pPr>
            <a:fld id="{00000000-1234-1234-1234-123412341234}" type="slidenum">
              <a:rPr i="0" lang="en-GB" sz="1600" u="none" cap="none" strike="noStrike">
                <a:solidFill>
                  <a:schemeClr val="dk1"/>
                </a:solidFill>
                <a:latin typeface="DM Sans Black"/>
                <a:ea typeface="DM Sans Black"/>
                <a:cs typeface="DM Sans Black"/>
                <a:sym typeface="DM Sans Black"/>
              </a:rPr>
              <a:t>‹#›</a:t>
            </a:fld>
            <a:endParaRPr i="0" sz="1600" u="none" cap="none" strike="noStrike">
              <a:solidFill>
                <a:schemeClr val="dk1"/>
              </a:solidFill>
              <a:latin typeface="DM Sans Black"/>
              <a:ea typeface="DM Sans Black"/>
              <a:cs typeface="DM Sans Black"/>
              <a:sym typeface="DM Sans Black"/>
            </a:endParaRPr>
          </a:p>
        </p:txBody>
      </p:sp>
      <p:sp>
        <p:nvSpPr>
          <p:cNvPr id="120" name="Google Shape;120;p10"/>
          <p:cNvSpPr/>
          <p:nvPr/>
        </p:nvSpPr>
        <p:spPr>
          <a:xfrm>
            <a:off x="24081450" y="13034550"/>
            <a:ext cx="306300" cy="16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1" name="Google Shape;121;p10"/>
          <p:cNvSpPr txBox="1"/>
          <p:nvPr/>
        </p:nvSpPr>
        <p:spPr>
          <a:xfrm rot="-5400000">
            <a:off x="-1725150" y="6216150"/>
            <a:ext cx="9563100" cy="185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0">
                <a:solidFill>
                  <a:schemeClr val="lt1"/>
                </a:solidFill>
                <a:latin typeface="DM Serif Display"/>
                <a:ea typeface="DM Serif Display"/>
                <a:cs typeface="DM Serif Display"/>
                <a:sym typeface="DM Serif Display"/>
              </a:rPr>
              <a:t>Contents</a:t>
            </a:r>
            <a:endParaRPr sz="18000">
              <a:solidFill>
                <a:schemeClr val="lt1"/>
              </a:solidFill>
              <a:latin typeface="DM Serif Display"/>
              <a:ea typeface="DM Serif Display"/>
              <a:cs typeface="DM Serif Display"/>
              <a:sym typeface="DM Serif Display"/>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42" Type="http://schemas.openxmlformats.org/officeDocument/2006/relationships/slideLayout" Target="../slideLayouts/slideLayout42.xml"/><Relationship Id="rId86" Type="http://schemas.openxmlformats.org/officeDocument/2006/relationships/slideLayout" Target="../slideLayouts/slideLayout86.xml"/><Relationship Id="rId41" Type="http://schemas.openxmlformats.org/officeDocument/2006/relationships/slideLayout" Target="../slideLayouts/slideLayout41.xml"/><Relationship Id="rId85" Type="http://schemas.openxmlformats.org/officeDocument/2006/relationships/slideLayout" Target="../slideLayouts/slideLayout85.xml"/><Relationship Id="rId44" Type="http://schemas.openxmlformats.org/officeDocument/2006/relationships/slideLayout" Target="../slideLayouts/slideLayout44.xml"/><Relationship Id="rId88" Type="http://schemas.openxmlformats.org/officeDocument/2006/relationships/slideLayout" Target="../slideLayouts/slideLayout88.xml"/><Relationship Id="rId43" Type="http://schemas.openxmlformats.org/officeDocument/2006/relationships/slideLayout" Target="../slideLayouts/slideLayout43.xml"/><Relationship Id="rId87" Type="http://schemas.openxmlformats.org/officeDocument/2006/relationships/slideLayout" Target="../slideLayouts/slideLayout8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9" Type="http://schemas.openxmlformats.org/officeDocument/2006/relationships/theme" Target="../theme/theme1.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50100" y="1731197"/>
            <a:ext cx="22788600" cy="1825200"/>
          </a:xfrm>
          <a:prstGeom prst="rect">
            <a:avLst/>
          </a:prstGeom>
          <a:noFill/>
          <a:ln>
            <a:noFill/>
          </a:ln>
        </p:spPr>
        <p:txBody>
          <a:bodyPr anchorCtr="0" anchor="t" bIns="0" lIns="0" spcFirstLastPara="1" rIns="0" wrap="square" tIns="0">
            <a:noAutofit/>
          </a:bodyPr>
          <a:lstStyle>
            <a:lvl1pPr lvl="0" marR="0" rtl="0" algn="l">
              <a:lnSpc>
                <a:spcPct val="97000"/>
              </a:lnSpc>
              <a:spcBef>
                <a:spcPts val="0"/>
              </a:spcBef>
              <a:spcAft>
                <a:spcPts val="0"/>
              </a:spcAft>
              <a:buClr>
                <a:schemeClr val="dk1"/>
              </a:buClr>
              <a:buSzPts val="10000"/>
              <a:buFont typeface="DM Serif Display"/>
              <a:buNone/>
              <a:defRPr b="0" i="0" sz="10000" u="none" cap="none" strike="noStrike">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10000"/>
              <a:buNone/>
              <a:defRPr sz="10000">
                <a:solidFill>
                  <a:schemeClr val="dk1"/>
                </a:solidFill>
              </a:defRPr>
            </a:lvl2pPr>
            <a:lvl3pPr lvl="2" rtl="0">
              <a:spcBef>
                <a:spcPts val="0"/>
              </a:spcBef>
              <a:spcAft>
                <a:spcPts val="0"/>
              </a:spcAft>
              <a:buClr>
                <a:schemeClr val="dk1"/>
              </a:buClr>
              <a:buSzPts val="10000"/>
              <a:buNone/>
              <a:defRPr sz="10000">
                <a:solidFill>
                  <a:schemeClr val="dk1"/>
                </a:solidFill>
              </a:defRPr>
            </a:lvl3pPr>
            <a:lvl4pPr lvl="3" rtl="0">
              <a:spcBef>
                <a:spcPts val="0"/>
              </a:spcBef>
              <a:spcAft>
                <a:spcPts val="0"/>
              </a:spcAft>
              <a:buClr>
                <a:schemeClr val="dk1"/>
              </a:buClr>
              <a:buSzPts val="10000"/>
              <a:buNone/>
              <a:defRPr sz="10000">
                <a:solidFill>
                  <a:schemeClr val="dk1"/>
                </a:solidFill>
              </a:defRPr>
            </a:lvl4pPr>
            <a:lvl5pPr lvl="4" rtl="0">
              <a:spcBef>
                <a:spcPts val="0"/>
              </a:spcBef>
              <a:spcAft>
                <a:spcPts val="0"/>
              </a:spcAft>
              <a:buClr>
                <a:schemeClr val="dk1"/>
              </a:buClr>
              <a:buSzPts val="10000"/>
              <a:buNone/>
              <a:defRPr sz="10000">
                <a:solidFill>
                  <a:schemeClr val="dk1"/>
                </a:solidFill>
              </a:defRPr>
            </a:lvl5pPr>
            <a:lvl6pPr lvl="5" rtl="0">
              <a:spcBef>
                <a:spcPts val="0"/>
              </a:spcBef>
              <a:spcAft>
                <a:spcPts val="0"/>
              </a:spcAft>
              <a:buClr>
                <a:schemeClr val="dk1"/>
              </a:buClr>
              <a:buSzPts val="10000"/>
              <a:buNone/>
              <a:defRPr sz="10000">
                <a:solidFill>
                  <a:schemeClr val="dk1"/>
                </a:solidFill>
              </a:defRPr>
            </a:lvl6pPr>
            <a:lvl7pPr lvl="6" rtl="0">
              <a:spcBef>
                <a:spcPts val="0"/>
              </a:spcBef>
              <a:spcAft>
                <a:spcPts val="0"/>
              </a:spcAft>
              <a:buClr>
                <a:schemeClr val="dk1"/>
              </a:buClr>
              <a:buSzPts val="10000"/>
              <a:buNone/>
              <a:defRPr sz="10000">
                <a:solidFill>
                  <a:schemeClr val="dk1"/>
                </a:solidFill>
              </a:defRPr>
            </a:lvl7pPr>
            <a:lvl8pPr lvl="7" rtl="0">
              <a:spcBef>
                <a:spcPts val="0"/>
              </a:spcBef>
              <a:spcAft>
                <a:spcPts val="0"/>
              </a:spcAft>
              <a:buClr>
                <a:schemeClr val="dk1"/>
              </a:buClr>
              <a:buSzPts val="10000"/>
              <a:buNone/>
              <a:defRPr sz="10000">
                <a:solidFill>
                  <a:schemeClr val="dk1"/>
                </a:solidFill>
              </a:defRPr>
            </a:lvl8pPr>
            <a:lvl9pPr lvl="8" rtl="0">
              <a:spcBef>
                <a:spcPts val="0"/>
              </a:spcBef>
              <a:spcAft>
                <a:spcPts val="0"/>
              </a:spcAft>
              <a:buClr>
                <a:schemeClr val="dk1"/>
              </a:buClr>
              <a:buSzPts val="10000"/>
              <a:buNone/>
              <a:defRPr sz="10000">
                <a:solidFill>
                  <a:schemeClr val="dk1"/>
                </a:solidFill>
              </a:defRPr>
            </a:lvl9pPr>
          </a:lstStyle>
          <a:p/>
        </p:txBody>
      </p:sp>
      <p:sp>
        <p:nvSpPr>
          <p:cNvPr id="11" name="Google Shape;11;p1"/>
          <p:cNvSpPr txBox="1"/>
          <p:nvPr>
            <p:ph idx="1" type="body"/>
          </p:nvPr>
        </p:nvSpPr>
        <p:spPr>
          <a:xfrm>
            <a:off x="950100" y="4887400"/>
            <a:ext cx="16488300" cy="6321000"/>
          </a:xfrm>
          <a:prstGeom prst="rect">
            <a:avLst/>
          </a:prstGeom>
          <a:noFill/>
          <a:ln>
            <a:noFill/>
          </a:ln>
        </p:spPr>
        <p:txBody>
          <a:bodyPr anchorCtr="0" anchor="t" bIns="0" lIns="0" spcFirstLastPara="1" rIns="0" wrap="square" tIns="0">
            <a:noAutofit/>
          </a:bodyPr>
          <a:lstStyle>
            <a:lvl1pPr indent="-228600" lvl="0" marL="457200" marR="0" rtl="0" algn="l">
              <a:lnSpc>
                <a:spcPct val="118000"/>
              </a:lnSpc>
              <a:spcBef>
                <a:spcPts val="1000"/>
              </a:spcBef>
              <a:spcAft>
                <a:spcPts val="0"/>
              </a:spcAft>
              <a:buClr>
                <a:schemeClr val="dk1"/>
              </a:buClr>
              <a:buSzPts val="2400"/>
              <a:buFont typeface="DM Sans"/>
              <a:buNone/>
              <a:defRPr b="0" i="0" sz="2400" u="none" cap="none" strike="noStrike">
                <a:solidFill>
                  <a:schemeClr val="dk1"/>
                </a:solidFill>
                <a:latin typeface="DM Sans"/>
                <a:ea typeface="DM Sans"/>
                <a:cs typeface="DM Sans"/>
                <a:sym typeface="DM Sans"/>
              </a:defRPr>
            </a:lvl1pPr>
            <a:lvl2pPr indent="-381000" lvl="1" marL="914400" marR="0" rtl="0" algn="l">
              <a:lnSpc>
                <a:spcPct val="118000"/>
              </a:lnSpc>
              <a:spcBef>
                <a:spcPts val="1000"/>
              </a:spcBef>
              <a:spcAft>
                <a:spcPts val="0"/>
              </a:spcAft>
              <a:buClr>
                <a:schemeClr val="dk1"/>
              </a:buClr>
              <a:buSzPts val="2400"/>
              <a:buFont typeface="DM Sans"/>
              <a:buChar char="–"/>
              <a:defRPr b="0" i="0" sz="2400" u="none" cap="none" strike="noStrike">
                <a:solidFill>
                  <a:schemeClr val="dk1"/>
                </a:solidFill>
                <a:latin typeface="DM Sans"/>
                <a:ea typeface="DM Sans"/>
                <a:cs typeface="DM Sans"/>
                <a:sym typeface="DM Sans"/>
              </a:defRPr>
            </a:lvl2pPr>
            <a:lvl3pPr indent="-381000" lvl="2" marL="1371600" marR="0" rtl="0" algn="l">
              <a:lnSpc>
                <a:spcPct val="118000"/>
              </a:lnSpc>
              <a:spcBef>
                <a:spcPts val="1000"/>
              </a:spcBef>
              <a:spcAft>
                <a:spcPts val="0"/>
              </a:spcAft>
              <a:buClr>
                <a:schemeClr val="dk1"/>
              </a:buClr>
              <a:buSzPts val="2400"/>
              <a:buFont typeface="DM Sans"/>
              <a:buChar char="–"/>
              <a:defRPr b="0" i="0" sz="2400" u="none" cap="none" strike="noStrike">
                <a:solidFill>
                  <a:schemeClr val="dk1"/>
                </a:solidFill>
                <a:latin typeface="DM Sans"/>
                <a:ea typeface="DM Sans"/>
                <a:cs typeface="DM Sans"/>
                <a:sym typeface="DM Sans"/>
              </a:defRPr>
            </a:lvl3pPr>
            <a:lvl4pPr indent="-381000" lvl="3" marL="1828800" marR="0" rtl="0" algn="l">
              <a:lnSpc>
                <a:spcPct val="118000"/>
              </a:lnSpc>
              <a:spcBef>
                <a:spcPts val="1000"/>
              </a:spcBef>
              <a:spcAft>
                <a:spcPts val="0"/>
              </a:spcAft>
              <a:buClr>
                <a:schemeClr val="dk1"/>
              </a:buClr>
              <a:buSzPts val="2400"/>
              <a:buFont typeface="DM Sans"/>
              <a:buChar char="–"/>
              <a:defRPr b="0" i="0" sz="2400" u="none" cap="none" strike="noStrike">
                <a:solidFill>
                  <a:schemeClr val="dk1"/>
                </a:solidFill>
                <a:latin typeface="DM Sans"/>
                <a:ea typeface="DM Sans"/>
                <a:cs typeface="DM Sans"/>
                <a:sym typeface="DM Sans"/>
              </a:defRPr>
            </a:lvl4pPr>
            <a:lvl5pPr indent="-381000" lvl="4" marL="2286000" marR="0" rtl="0" algn="l">
              <a:lnSpc>
                <a:spcPct val="118000"/>
              </a:lnSpc>
              <a:spcBef>
                <a:spcPts val="1000"/>
              </a:spcBef>
              <a:spcAft>
                <a:spcPts val="0"/>
              </a:spcAft>
              <a:buClr>
                <a:schemeClr val="dk1"/>
              </a:buClr>
              <a:buSzPts val="2400"/>
              <a:buFont typeface="DM Sans"/>
              <a:buChar char="–"/>
              <a:defRPr b="0" i="0" sz="2400" u="none" cap="none" strike="noStrike">
                <a:solidFill>
                  <a:schemeClr val="dk1"/>
                </a:solidFill>
                <a:latin typeface="DM Sans"/>
                <a:ea typeface="DM Sans"/>
                <a:cs typeface="DM Sans"/>
                <a:sym typeface="DM Sans"/>
              </a:defRPr>
            </a:lvl5pPr>
            <a:lvl6pPr indent="-381000" lvl="5" marL="2743200" marR="0" rtl="0">
              <a:lnSpc>
                <a:spcPct val="118000"/>
              </a:lnSpc>
              <a:spcBef>
                <a:spcPts val="1000"/>
              </a:spcBef>
              <a:spcAft>
                <a:spcPts val="0"/>
              </a:spcAft>
              <a:buClr>
                <a:schemeClr val="dk1"/>
              </a:buClr>
              <a:buSzPts val="2400"/>
              <a:buFont typeface="Arial"/>
              <a:buChar char="–"/>
              <a:defRPr b="0" i="0" sz="2400" u="none" cap="none" strike="noStrike">
                <a:solidFill>
                  <a:schemeClr val="dk1"/>
                </a:solidFill>
                <a:latin typeface="DM Sans"/>
                <a:ea typeface="DM Sans"/>
                <a:cs typeface="DM Sans"/>
                <a:sym typeface="DM Sans"/>
              </a:defRPr>
            </a:lvl6pPr>
            <a:lvl7pPr indent="-381000" lvl="6" marL="3200400" marR="0" rtl="0" algn="l">
              <a:lnSpc>
                <a:spcPct val="118000"/>
              </a:lnSpc>
              <a:spcBef>
                <a:spcPts val="1000"/>
              </a:spcBef>
              <a:spcAft>
                <a:spcPts val="0"/>
              </a:spcAft>
              <a:buClr>
                <a:schemeClr val="dk1"/>
              </a:buClr>
              <a:buSzPts val="2400"/>
              <a:buFont typeface="Arial"/>
              <a:buChar char="–"/>
              <a:defRPr b="0" i="0" sz="2400" u="none" cap="none" strike="noStrike">
                <a:solidFill>
                  <a:schemeClr val="dk1"/>
                </a:solidFill>
                <a:latin typeface="DM Sans"/>
                <a:ea typeface="DM Sans"/>
                <a:cs typeface="DM Sans"/>
                <a:sym typeface="DM Sans"/>
              </a:defRPr>
            </a:lvl7pPr>
            <a:lvl8pPr indent="-381000" lvl="7" marL="3657600" marR="0" rtl="0" algn="l">
              <a:lnSpc>
                <a:spcPct val="118000"/>
              </a:lnSpc>
              <a:spcBef>
                <a:spcPts val="1000"/>
              </a:spcBef>
              <a:spcAft>
                <a:spcPts val="0"/>
              </a:spcAft>
              <a:buClr>
                <a:schemeClr val="dk1"/>
              </a:buClr>
              <a:buSzPts val="2400"/>
              <a:buFont typeface="Arial"/>
              <a:buChar char="–"/>
              <a:defRPr b="0" i="0" sz="2400" u="none" cap="none" strike="noStrike">
                <a:solidFill>
                  <a:schemeClr val="dk1"/>
                </a:solidFill>
                <a:latin typeface="DM Sans"/>
                <a:ea typeface="DM Sans"/>
                <a:cs typeface="DM Sans"/>
                <a:sym typeface="DM Sans"/>
              </a:defRPr>
            </a:lvl8pPr>
            <a:lvl9pPr indent="-381000" lvl="8" marL="4114800" marR="0" rtl="0" algn="l">
              <a:lnSpc>
                <a:spcPct val="118000"/>
              </a:lnSpc>
              <a:spcBef>
                <a:spcPts val="1000"/>
              </a:spcBef>
              <a:spcAft>
                <a:spcPts val="0"/>
              </a:spcAft>
              <a:buClr>
                <a:schemeClr val="dk1"/>
              </a:buClr>
              <a:buSzPts val="2400"/>
              <a:buFont typeface="Arial"/>
              <a:buChar char="–"/>
              <a:defRPr b="0" i="0" sz="24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40.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3.xml"/><Relationship Id="rId3" Type="http://schemas.openxmlformats.org/officeDocument/2006/relationships/image" Target="../media/image25.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5.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8.xml"/><Relationship Id="rId3"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7.png"/><Relationship Id="rId5" Type="http://schemas.openxmlformats.org/officeDocument/2006/relationships/image" Target="../media/image32.png"/><Relationship Id="rId6" Type="http://schemas.openxmlformats.org/officeDocument/2006/relationships/image" Target="../media/image36.png"/><Relationship Id="rId7" Type="http://schemas.openxmlformats.org/officeDocument/2006/relationships/image" Target="../media/image31.png"/><Relationship Id="rId8" Type="http://schemas.openxmlformats.org/officeDocument/2006/relationships/image" Target="../media/image34.png"/><Relationship Id="rId10"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docs.google.com/presentation/d/1IBoVCZJiIeabBcS-zukI0iuywCRmEU70SpNvvl-T6oo/edit?usp=sharing" TargetMode="External"/><Relationship Id="rId4" Type="http://schemas.openxmlformats.org/officeDocument/2006/relationships/hyperlink" Target="https://docs.google.com/spreadsheets/d/1eCJ9jC4sABvasvgeZt0U8jM5PohnWChwr27sQK2eMl0/edit?usp=sharing" TargetMode="External"/><Relationship Id="rId5" Type="http://schemas.openxmlformats.org/officeDocument/2006/relationships/hyperlink" Target="https://digitial-product-engineering.atlassian.net/wiki/spaces/ITARCH/pages/3142484097/K+C+Reference+Architecture" TargetMode="External"/><Relationship Id="rId6" Type="http://schemas.openxmlformats.org/officeDocument/2006/relationships/hyperlink" Target="https://digitial-product-engineering.atlassian.net/wiki/spaces/ITARCH/pages/3142484097/K+C+Reference+Architecture" TargetMode="External"/><Relationship Id="rId7" Type="http://schemas.openxmlformats.org/officeDocument/2006/relationships/hyperlink" Target="https://digitial-product-engineering.atlassian.net/wiki/spaces/ITARCH/pages/3142484097/K+C+Reference+Architectu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90"/>
          <p:cNvSpPr txBox="1"/>
          <p:nvPr/>
        </p:nvSpPr>
        <p:spPr>
          <a:xfrm>
            <a:off x="1440350" y="4789000"/>
            <a:ext cx="8853900" cy="2370900"/>
          </a:xfrm>
          <a:prstGeom prst="rect">
            <a:avLst/>
          </a:prstGeom>
          <a:noFill/>
          <a:ln>
            <a:noFill/>
          </a:ln>
        </p:spPr>
        <p:txBody>
          <a:bodyPr anchorCtr="0" anchor="t" bIns="0" lIns="0" spcFirstLastPara="1" rIns="0" wrap="square" tIns="384000">
            <a:noAutofit/>
          </a:bodyPr>
          <a:lstStyle/>
          <a:p>
            <a:pPr indent="0" lvl="0" marL="0" rtl="0" algn="l">
              <a:lnSpc>
                <a:spcPct val="80000"/>
              </a:lnSpc>
              <a:spcBef>
                <a:spcPts val="0"/>
              </a:spcBef>
              <a:spcAft>
                <a:spcPts val="0"/>
              </a:spcAft>
              <a:buClr>
                <a:schemeClr val="dk1"/>
              </a:buClr>
              <a:buSzPts val="1100"/>
              <a:buFont typeface="Arial"/>
              <a:buNone/>
            </a:pPr>
            <a:r>
              <a:rPr lang="en-GB" sz="8000">
                <a:solidFill>
                  <a:schemeClr val="accent5"/>
                </a:solidFill>
                <a:latin typeface="DM Serif Display"/>
                <a:ea typeface="DM Serif Display"/>
                <a:cs typeface="DM Serif Display"/>
                <a:sym typeface="DM Serif Display"/>
              </a:rPr>
              <a:t>IT Platform Simplification </a:t>
            </a:r>
            <a:r>
              <a:rPr lang="en-GB" sz="8000">
                <a:solidFill>
                  <a:schemeClr val="lt1"/>
                </a:solidFill>
                <a:latin typeface="DM Serif Display"/>
                <a:ea typeface="DM Serif Display"/>
                <a:cs typeface="DM Serif Display"/>
                <a:sym typeface="DM Serif Display"/>
              </a:rPr>
              <a:t>Executive Summary</a:t>
            </a:r>
            <a:endParaRPr sz="8000">
              <a:solidFill>
                <a:schemeClr val="lt1"/>
              </a:solidFill>
              <a:latin typeface="DM Serif Display"/>
              <a:ea typeface="DM Serif Display"/>
              <a:cs typeface="DM Serif Display"/>
              <a:sym typeface="DM Serif Display"/>
            </a:endParaRPr>
          </a:p>
          <a:p>
            <a:pPr indent="0" lvl="0" marL="0" rtl="0" algn="l">
              <a:lnSpc>
                <a:spcPct val="80000"/>
              </a:lnSpc>
              <a:spcBef>
                <a:spcPts val="0"/>
              </a:spcBef>
              <a:spcAft>
                <a:spcPts val="0"/>
              </a:spcAft>
              <a:buNone/>
            </a:pPr>
            <a:r>
              <a:t/>
            </a:r>
            <a:endParaRPr sz="15000">
              <a:solidFill>
                <a:srgbClr val="FFFFFF"/>
              </a:solidFill>
              <a:latin typeface="DM Serif Display"/>
              <a:ea typeface="DM Serif Display"/>
              <a:cs typeface="DM Serif Display"/>
              <a:sym typeface="DM Serif Display"/>
            </a:endParaRPr>
          </a:p>
        </p:txBody>
      </p:sp>
      <p:sp>
        <p:nvSpPr>
          <p:cNvPr id="586" name="Google Shape;586;p90"/>
          <p:cNvSpPr txBox="1"/>
          <p:nvPr>
            <p:ph idx="2" type="subTitle"/>
          </p:nvPr>
        </p:nvSpPr>
        <p:spPr>
          <a:xfrm>
            <a:off x="1440350" y="12310050"/>
            <a:ext cx="4859700" cy="9843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January 2024</a:t>
            </a:r>
            <a:endParaRPr/>
          </a:p>
        </p:txBody>
      </p:sp>
      <p:pic>
        <p:nvPicPr>
          <p:cNvPr id="587" name="Google Shape;587;p90"/>
          <p:cNvPicPr preferRelativeResize="0"/>
          <p:nvPr/>
        </p:nvPicPr>
        <p:blipFill rotWithShape="1">
          <a:blip r:embed="rId3">
            <a:alphaModFix/>
          </a:blip>
          <a:srcRect b="6910" l="25626" r="25626" t="6919"/>
          <a:stretch/>
        </p:blipFill>
        <p:spPr>
          <a:xfrm>
            <a:off x="12914300" y="2028475"/>
            <a:ext cx="9374199" cy="9316049"/>
          </a:xfrm>
          <a:prstGeom prst="rect">
            <a:avLst/>
          </a:prstGeom>
          <a:noFill/>
          <a:ln>
            <a:noFill/>
          </a:ln>
        </p:spPr>
      </p:pic>
      <p:cxnSp>
        <p:nvCxnSpPr>
          <p:cNvPr id="588" name="Google Shape;588;p90"/>
          <p:cNvCxnSpPr/>
          <p:nvPr/>
        </p:nvCxnSpPr>
        <p:spPr>
          <a:xfrm>
            <a:off x="3861175" y="4161744"/>
            <a:ext cx="0" cy="684000"/>
          </a:xfrm>
          <a:prstGeom prst="straightConnector1">
            <a:avLst/>
          </a:prstGeom>
          <a:noFill/>
          <a:ln cap="flat" cmpd="sng" w="19050">
            <a:solidFill>
              <a:srgbClr val="A783DF"/>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99"/>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Design System</a:t>
            </a:r>
            <a:r>
              <a:rPr lang="en-GB" sz="7200">
                <a:solidFill>
                  <a:schemeClr val="accent1"/>
                </a:solidFill>
              </a:rPr>
              <a:t> + UX Standards</a:t>
            </a:r>
            <a:endParaRPr sz="7200">
              <a:solidFill>
                <a:schemeClr val="accent1"/>
              </a:solidFill>
              <a:latin typeface="DM Sans"/>
              <a:ea typeface="DM Sans"/>
              <a:cs typeface="DM Sans"/>
              <a:sym typeface="DM Sans"/>
            </a:endParaRPr>
          </a:p>
        </p:txBody>
      </p:sp>
      <p:grpSp>
        <p:nvGrpSpPr>
          <p:cNvPr id="744" name="Google Shape;744;p99"/>
          <p:cNvGrpSpPr/>
          <p:nvPr/>
        </p:nvGrpSpPr>
        <p:grpSpPr>
          <a:xfrm>
            <a:off x="13519301" y="5673100"/>
            <a:ext cx="10169031" cy="5149680"/>
            <a:chOff x="1019175" y="2457450"/>
            <a:chExt cx="5076900" cy="1752605"/>
          </a:xfrm>
        </p:grpSpPr>
        <p:sp>
          <p:nvSpPr>
            <p:cNvPr id="745" name="Google Shape;745;p99"/>
            <p:cNvSpPr/>
            <p:nvPr/>
          </p:nvSpPr>
          <p:spPr>
            <a:xfrm>
              <a:off x="1019175" y="2457450"/>
              <a:ext cx="5076900" cy="1752600"/>
            </a:xfrm>
            <a:prstGeom prst="rect">
              <a:avLst/>
            </a:prstGeom>
            <a:solidFill>
              <a:srgbClr val="FFFFFF"/>
            </a:solidFill>
            <a:ln>
              <a:noFill/>
            </a:ln>
            <a:effectLst>
              <a:outerShdw blurRad="728663" rotWithShape="0" algn="t" dir="5400000" dist="257175">
                <a:srgbClr val="000000">
                  <a:alpha val="300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rgbClr val="FFFFFF"/>
                </a:solidFill>
                <a:latin typeface="Open Sans"/>
                <a:ea typeface="Open Sans"/>
                <a:cs typeface="Open Sans"/>
                <a:sym typeface="Open Sans"/>
              </a:endParaRPr>
            </a:p>
          </p:txBody>
        </p:sp>
        <p:sp>
          <p:nvSpPr>
            <p:cNvPr id="746" name="Google Shape;746;p99"/>
            <p:cNvSpPr/>
            <p:nvPr/>
          </p:nvSpPr>
          <p:spPr>
            <a:xfrm>
              <a:off x="1019181" y="2457455"/>
              <a:ext cx="90300" cy="1752600"/>
            </a:xfrm>
            <a:prstGeom prst="rect">
              <a:avLst/>
            </a:prstGeom>
            <a:solidFill>
              <a:srgbClr val="834DF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rgbClr val="FFFFFF"/>
                </a:solidFill>
                <a:latin typeface="Open Sans"/>
                <a:ea typeface="Open Sans"/>
                <a:cs typeface="Open Sans"/>
                <a:sym typeface="Open Sans"/>
              </a:endParaRPr>
            </a:p>
          </p:txBody>
        </p:sp>
      </p:grpSp>
      <p:sp>
        <p:nvSpPr>
          <p:cNvPr id="747" name="Google Shape;747;p99"/>
          <p:cNvSpPr txBox="1"/>
          <p:nvPr/>
        </p:nvSpPr>
        <p:spPr>
          <a:xfrm>
            <a:off x="15818425" y="6265425"/>
            <a:ext cx="7192200" cy="3285600"/>
          </a:xfrm>
          <a:prstGeom prst="rect">
            <a:avLst/>
          </a:prstGeom>
          <a:noFill/>
          <a:ln>
            <a:noFill/>
          </a:ln>
        </p:spPr>
        <p:txBody>
          <a:bodyPr anchorCtr="0" anchor="t" bIns="72000" lIns="0" spcFirstLastPara="1" rIns="432000" wrap="square" tIns="72000">
            <a:spAutoFit/>
          </a:bodyPr>
          <a:lstStyle/>
          <a:p>
            <a:pPr indent="0" lvl="0" marL="0" rtl="0" algn="l">
              <a:lnSpc>
                <a:spcPct val="150000"/>
              </a:lnSpc>
              <a:spcBef>
                <a:spcPts val="1200"/>
              </a:spcBef>
              <a:spcAft>
                <a:spcPts val="1200"/>
              </a:spcAft>
              <a:buSzPts val="1100"/>
              <a:buNone/>
            </a:pPr>
            <a:r>
              <a:rPr lang="en-GB" sz="2400">
                <a:solidFill>
                  <a:schemeClr val="dk2"/>
                </a:solidFill>
                <a:latin typeface="DM Sans"/>
                <a:ea typeface="DM Sans"/>
                <a:cs typeface="DM Sans"/>
                <a:sym typeface="DM Sans"/>
              </a:rPr>
              <a:t>Design complexity arises from the need to specify component usage for different product categories. </a:t>
            </a:r>
            <a:r>
              <a:rPr b="1" lang="en-GB" sz="2400">
                <a:solidFill>
                  <a:schemeClr val="dk2"/>
                </a:solidFill>
                <a:latin typeface="DM Sans"/>
                <a:ea typeface="DM Sans"/>
                <a:cs typeface="DM Sans"/>
                <a:sym typeface="DM Sans"/>
              </a:rPr>
              <a:t>Clear guidelines are essential to determine where and why each component should be used, particularly custom components.</a:t>
            </a:r>
            <a:r>
              <a:rPr lang="en-GB" sz="2400">
                <a:solidFill>
                  <a:schemeClr val="dk2"/>
                </a:solidFill>
                <a:latin typeface="DM Sans"/>
                <a:ea typeface="DM Sans"/>
                <a:cs typeface="DM Sans"/>
                <a:sym typeface="DM Sans"/>
              </a:rPr>
              <a:t>”</a:t>
            </a:r>
            <a:endParaRPr b="1" sz="2000">
              <a:latin typeface="DM Sans"/>
              <a:ea typeface="DM Sans"/>
              <a:cs typeface="DM Sans"/>
              <a:sym typeface="DM Sans"/>
            </a:endParaRPr>
          </a:p>
        </p:txBody>
      </p:sp>
      <p:sp>
        <p:nvSpPr>
          <p:cNvPr id="748" name="Google Shape;748;p99"/>
          <p:cNvSpPr/>
          <p:nvPr/>
        </p:nvSpPr>
        <p:spPr>
          <a:xfrm>
            <a:off x="14163325" y="6118883"/>
            <a:ext cx="1003165" cy="746277"/>
          </a:xfrm>
          <a:custGeom>
            <a:rect b="b" l="l" r="r" t="t"/>
            <a:pathLst>
              <a:path extrusionOk="0" h="208895" w="280802">
                <a:moveTo>
                  <a:pt x="87994" y="0"/>
                </a:moveTo>
                <a:cubicBezTo>
                  <a:pt x="62996" y="12229"/>
                  <a:pt x="42087" y="30746"/>
                  <a:pt x="25268" y="55474"/>
                </a:cubicBezTo>
                <a:cubicBezTo>
                  <a:pt x="8410" y="80201"/>
                  <a:pt x="0" y="106858"/>
                  <a:pt x="0" y="135405"/>
                </a:cubicBezTo>
                <a:cubicBezTo>
                  <a:pt x="0" y="157355"/>
                  <a:pt x="5748" y="175101"/>
                  <a:pt x="17205" y="188603"/>
                </a:cubicBezTo>
                <a:cubicBezTo>
                  <a:pt x="28701" y="202105"/>
                  <a:pt x="43862" y="208894"/>
                  <a:pt x="62726" y="208894"/>
                </a:cubicBezTo>
                <a:cubicBezTo>
                  <a:pt x="78543" y="208894"/>
                  <a:pt x="91929" y="203763"/>
                  <a:pt x="102923" y="193579"/>
                </a:cubicBezTo>
                <a:cubicBezTo>
                  <a:pt x="113879" y="183356"/>
                  <a:pt x="119357" y="170124"/>
                  <a:pt x="119357" y="153768"/>
                </a:cubicBezTo>
                <a:cubicBezTo>
                  <a:pt x="119357" y="138491"/>
                  <a:pt x="114380" y="125375"/>
                  <a:pt x="104428" y="114381"/>
                </a:cubicBezTo>
                <a:cubicBezTo>
                  <a:pt x="94475" y="103425"/>
                  <a:pt x="80587" y="95902"/>
                  <a:pt x="62726" y="91813"/>
                </a:cubicBezTo>
                <a:lnTo>
                  <a:pt x="46678" y="87994"/>
                </a:lnTo>
                <a:cubicBezTo>
                  <a:pt x="50227" y="69130"/>
                  <a:pt x="56091" y="53313"/>
                  <a:pt x="64269" y="40544"/>
                </a:cubicBezTo>
                <a:cubicBezTo>
                  <a:pt x="72409" y="27814"/>
                  <a:pt x="81860" y="17360"/>
                  <a:pt x="92585" y="9181"/>
                </a:cubicBezTo>
                <a:lnTo>
                  <a:pt x="87994" y="0"/>
                </a:lnTo>
                <a:close/>
                <a:moveTo>
                  <a:pt x="249438" y="0"/>
                </a:moveTo>
                <a:cubicBezTo>
                  <a:pt x="224440" y="12229"/>
                  <a:pt x="203532" y="30746"/>
                  <a:pt x="186674" y="55474"/>
                </a:cubicBezTo>
                <a:cubicBezTo>
                  <a:pt x="169854" y="80201"/>
                  <a:pt x="161444" y="106858"/>
                  <a:pt x="161444" y="135405"/>
                </a:cubicBezTo>
                <a:cubicBezTo>
                  <a:pt x="161444" y="157355"/>
                  <a:pt x="167192" y="175101"/>
                  <a:pt x="178650" y="188603"/>
                </a:cubicBezTo>
                <a:cubicBezTo>
                  <a:pt x="190146" y="202105"/>
                  <a:pt x="205306" y="208894"/>
                  <a:pt x="224170" y="208894"/>
                </a:cubicBezTo>
                <a:cubicBezTo>
                  <a:pt x="239987" y="208894"/>
                  <a:pt x="253373" y="203763"/>
                  <a:pt x="264367" y="193579"/>
                </a:cubicBezTo>
                <a:cubicBezTo>
                  <a:pt x="275323" y="183356"/>
                  <a:pt x="280801" y="170124"/>
                  <a:pt x="280801" y="153768"/>
                </a:cubicBezTo>
                <a:cubicBezTo>
                  <a:pt x="280801" y="138491"/>
                  <a:pt x="275825" y="125375"/>
                  <a:pt x="265872" y="114381"/>
                </a:cubicBezTo>
                <a:cubicBezTo>
                  <a:pt x="255919" y="103425"/>
                  <a:pt x="242031" y="95902"/>
                  <a:pt x="224170" y="91813"/>
                </a:cubicBezTo>
                <a:lnTo>
                  <a:pt x="208122" y="87994"/>
                </a:lnTo>
                <a:cubicBezTo>
                  <a:pt x="211671" y="69130"/>
                  <a:pt x="217535" y="53313"/>
                  <a:pt x="225713" y="40544"/>
                </a:cubicBezTo>
                <a:cubicBezTo>
                  <a:pt x="233853" y="27814"/>
                  <a:pt x="243304" y="17360"/>
                  <a:pt x="254029" y="9181"/>
                </a:cubicBezTo>
                <a:lnTo>
                  <a:pt x="249438" y="0"/>
                </a:lnTo>
                <a:close/>
              </a:path>
            </a:pathLst>
          </a:custGeom>
          <a:solidFill>
            <a:srgbClr val="834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34EFF"/>
              </a:solidFill>
            </a:endParaRPr>
          </a:p>
        </p:txBody>
      </p:sp>
      <p:cxnSp>
        <p:nvCxnSpPr>
          <p:cNvPr id="749" name="Google Shape;749;p99"/>
          <p:cNvCxnSpPr/>
          <p:nvPr/>
        </p:nvCxnSpPr>
        <p:spPr>
          <a:xfrm>
            <a:off x="795338" y="3128963"/>
            <a:ext cx="1522800" cy="0"/>
          </a:xfrm>
          <a:prstGeom prst="straightConnector1">
            <a:avLst/>
          </a:prstGeom>
          <a:noFill/>
          <a:ln cap="flat" cmpd="sng" w="12700">
            <a:solidFill>
              <a:schemeClr val="accent1"/>
            </a:solidFill>
            <a:prstDash val="solid"/>
            <a:miter lim="800000"/>
            <a:headEnd len="sm" w="sm" type="none"/>
            <a:tailEnd len="sm" w="sm" type="none"/>
          </a:ln>
        </p:spPr>
      </p:cxnSp>
      <p:sp>
        <p:nvSpPr>
          <p:cNvPr id="750" name="Google Shape;750;p99"/>
          <p:cNvSpPr txBox="1"/>
          <p:nvPr/>
        </p:nvSpPr>
        <p:spPr>
          <a:xfrm>
            <a:off x="838200" y="3377150"/>
            <a:ext cx="18135300" cy="107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700">
                <a:solidFill>
                  <a:schemeClr val="dk2"/>
                </a:solidFill>
                <a:latin typeface="DM Sans"/>
                <a:ea typeface="DM Sans"/>
                <a:cs typeface="DM Sans"/>
                <a:sym typeface="DM Sans"/>
              </a:rPr>
              <a:t>The absence of a design system within </a:t>
            </a:r>
            <a:r>
              <a:rPr lang="en-GB" sz="2700">
                <a:solidFill>
                  <a:schemeClr val="dk2"/>
                </a:solidFill>
                <a:latin typeface="DM Sans"/>
                <a:ea typeface="DM Sans"/>
                <a:cs typeface="DM Sans"/>
                <a:sym typeface="DM Sans"/>
              </a:rPr>
              <a:t>XX</a:t>
            </a:r>
            <a:r>
              <a:rPr lang="en-GB" sz="2700">
                <a:solidFill>
                  <a:schemeClr val="dk2"/>
                </a:solidFill>
                <a:latin typeface="DM Sans"/>
                <a:ea typeface="DM Sans"/>
                <a:cs typeface="DM Sans"/>
                <a:sym typeface="DM Sans"/>
              </a:rPr>
              <a:t>'s organization has resulted in UI design inconsistencies, delayed feature releases, increased technical debt, and a dependence on manual review processes. </a:t>
            </a:r>
            <a:endParaRPr b="1" sz="2700">
              <a:solidFill>
                <a:schemeClr val="dk2"/>
              </a:solidFill>
              <a:latin typeface="DM Sans"/>
              <a:ea typeface="DM Sans"/>
              <a:cs typeface="DM Sans"/>
              <a:sym typeface="DM Sans"/>
            </a:endParaRPr>
          </a:p>
        </p:txBody>
      </p:sp>
      <p:sp>
        <p:nvSpPr>
          <p:cNvPr id="751" name="Google Shape;751;p99"/>
          <p:cNvSpPr/>
          <p:nvPr/>
        </p:nvSpPr>
        <p:spPr>
          <a:xfrm>
            <a:off x="19229425" y="657900"/>
            <a:ext cx="4458900" cy="2242800"/>
          </a:xfrm>
          <a:prstGeom prst="roundRect">
            <a:avLst>
              <a:gd fmla="val 23077" name="adj"/>
            </a:avLst>
          </a:prstGeom>
          <a:solidFill>
            <a:schemeClr val="accent1"/>
          </a:solid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latin typeface="DM Sans"/>
              <a:ea typeface="DM Sans"/>
              <a:cs typeface="DM Sans"/>
              <a:sym typeface="DM Sans"/>
            </a:endParaRPr>
          </a:p>
        </p:txBody>
      </p:sp>
      <p:sp>
        <p:nvSpPr>
          <p:cNvPr id="752" name="Google Shape;752;p99"/>
          <p:cNvSpPr txBox="1"/>
          <p:nvPr/>
        </p:nvSpPr>
        <p:spPr>
          <a:xfrm>
            <a:off x="19555350" y="2116125"/>
            <a:ext cx="3833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lt1"/>
                </a:solidFill>
                <a:latin typeface="DM Sans"/>
                <a:ea typeface="DM Sans"/>
                <a:cs typeface="DM Sans"/>
                <a:sym typeface="DM Sans"/>
              </a:rPr>
              <a:t>References in Interviews</a:t>
            </a:r>
            <a:endParaRPr b="1" sz="2400">
              <a:solidFill>
                <a:schemeClr val="lt1"/>
              </a:solidFill>
              <a:latin typeface="DM Sans"/>
              <a:ea typeface="DM Sans"/>
              <a:cs typeface="DM Sans"/>
              <a:sym typeface="DM Sans"/>
            </a:endParaRPr>
          </a:p>
        </p:txBody>
      </p:sp>
      <p:sp>
        <p:nvSpPr>
          <p:cNvPr id="753" name="Google Shape;753;p99"/>
          <p:cNvSpPr txBox="1"/>
          <p:nvPr/>
        </p:nvSpPr>
        <p:spPr>
          <a:xfrm>
            <a:off x="19555450" y="657900"/>
            <a:ext cx="38331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0">
                <a:solidFill>
                  <a:schemeClr val="lt1"/>
                </a:solidFill>
                <a:latin typeface="DM Serif Display"/>
                <a:ea typeface="DM Serif Display"/>
                <a:cs typeface="DM Serif Display"/>
                <a:sym typeface="DM Serif Display"/>
              </a:rPr>
              <a:t>16</a:t>
            </a:r>
            <a:endParaRPr sz="10000">
              <a:solidFill>
                <a:schemeClr val="lt1"/>
              </a:solidFill>
              <a:latin typeface="DM Serif Display"/>
              <a:ea typeface="DM Serif Display"/>
              <a:cs typeface="DM Serif Display"/>
              <a:sym typeface="DM Serif Display"/>
            </a:endParaRPr>
          </a:p>
        </p:txBody>
      </p:sp>
      <p:grpSp>
        <p:nvGrpSpPr>
          <p:cNvPr id="754" name="Google Shape;754;p99"/>
          <p:cNvGrpSpPr/>
          <p:nvPr/>
        </p:nvGrpSpPr>
        <p:grpSpPr>
          <a:xfrm>
            <a:off x="795350" y="4703525"/>
            <a:ext cx="12017400" cy="3348075"/>
            <a:chOff x="795350" y="4225625"/>
            <a:chExt cx="12017400" cy="3348075"/>
          </a:xfrm>
        </p:grpSpPr>
        <p:sp>
          <p:nvSpPr>
            <p:cNvPr id="755" name="Google Shape;755;p99"/>
            <p:cNvSpPr txBox="1"/>
            <p:nvPr/>
          </p:nvSpPr>
          <p:spPr>
            <a:xfrm>
              <a:off x="795350" y="5351000"/>
              <a:ext cx="12017400" cy="22227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chemeClr val="dk1"/>
                </a:buClr>
                <a:buSzPts val="2400"/>
                <a:buFont typeface="DM Sans"/>
                <a:buChar char="●"/>
              </a:pPr>
              <a:r>
                <a:rPr lang="en-GB" sz="2200">
                  <a:solidFill>
                    <a:schemeClr val="dk1"/>
                  </a:solidFill>
                  <a:latin typeface="DM Sans"/>
                  <a:ea typeface="DM Sans"/>
                  <a:cs typeface="DM Sans"/>
                  <a:sym typeface="DM Sans"/>
                </a:rPr>
                <a:t>Incomplete asset library (</a:t>
              </a:r>
              <a:r>
                <a:rPr lang="en-GB" sz="2200">
                  <a:solidFill>
                    <a:schemeClr val="dk1"/>
                  </a:solidFill>
                  <a:latin typeface="DM Sans"/>
                  <a:ea typeface="DM Sans"/>
                  <a:cs typeface="DM Sans"/>
                  <a:sym typeface="DM Sans"/>
                </a:rPr>
                <a:t>XX</a:t>
              </a:r>
              <a:r>
                <a:rPr lang="en-GB" sz="2200">
                  <a:solidFill>
                    <a:schemeClr val="dk1"/>
                  </a:solidFill>
                  <a:latin typeface="DM Sans"/>
                  <a:ea typeface="DM Sans"/>
                  <a:cs typeface="DM Sans"/>
                  <a:sym typeface="DM Sans"/>
                </a:rPr>
                <a:t> has the component library foundation for NA)</a:t>
              </a:r>
              <a:endParaRPr sz="2200">
                <a:solidFill>
                  <a:schemeClr val="dk1"/>
                </a:solidFill>
                <a:latin typeface="DM Sans"/>
                <a:ea typeface="DM Sans"/>
                <a:cs typeface="DM Sans"/>
                <a:sym typeface="DM Sans"/>
              </a:endParaRPr>
            </a:p>
            <a:p>
              <a:pPr indent="-381000" lvl="0" marL="457200" rtl="0" algn="l">
                <a:lnSpc>
                  <a:spcPct val="115000"/>
                </a:lnSpc>
                <a:spcBef>
                  <a:spcPts val="0"/>
                </a:spcBef>
                <a:spcAft>
                  <a:spcPts val="0"/>
                </a:spcAft>
                <a:buClr>
                  <a:schemeClr val="dk1"/>
                </a:buClr>
                <a:buSzPts val="2400"/>
                <a:buFont typeface="DM Sans"/>
                <a:buChar char="●"/>
              </a:pPr>
              <a:r>
                <a:rPr lang="en-GB" sz="2200">
                  <a:solidFill>
                    <a:schemeClr val="dk1"/>
                  </a:solidFill>
                  <a:latin typeface="DM Sans"/>
                  <a:ea typeface="DM Sans"/>
                  <a:cs typeface="DM Sans"/>
                  <a:sym typeface="DM Sans"/>
                </a:rPr>
                <a:t>Inconsistent user interfaces (web to mobile)</a:t>
              </a:r>
              <a:endParaRPr sz="2200">
                <a:solidFill>
                  <a:schemeClr val="dk1"/>
                </a:solidFill>
                <a:latin typeface="DM Sans"/>
                <a:ea typeface="DM Sans"/>
                <a:cs typeface="DM Sans"/>
                <a:sym typeface="DM Sans"/>
              </a:endParaRPr>
            </a:p>
            <a:p>
              <a:pPr indent="-381000" lvl="0" marL="457200" rtl="0" algn="l">
                <a:lnSpc>
                  <a:spcPct val="115000"/>
                </a:lnSpc>
                <a:spcBef>
                  <a:spcPts val="0"/>
                </a:spcBef>
                <a:spcAft>
                  <a:spcPts val="0"/>
                </a:spcAft>
                <a:buClr>
                  <a:schemeClr val="dk1"/>
                </a:buClr>
                <a:buSzPts val="2400"/>
                <a:buFont typeface="DM Sans"/>
                <a:buChar char="●"/>
              </a:pPr>
              <a:r>
                <a:rPr lang="en-GB" sz="2200">
                  <a:solidFill>
                    <a:schemeClr val="dk1"/>
                  </a:solidFill>
                  <a:latin typeface="DM Sans"/>
                  <a:ea typeface="DM Sans"/>
                  <a:cs typeface="DM Sans"/>
                  <a:sym typeface="DM Sans"/>
                </a:rPr>
                <a:t>Inconsistent user experience (multiple login pages, pages are slow)</a:t>
              </a:r>
              <a:endParaRPr sz="2200">
                <a:solidFill>
                  <a:schemeClr val="dk1"/>
                </a:solidFill>
                <a:latin typeface="DM Sans"/>
                <a:ea typeface="DM Sans"/>
                <a:cs typeface="DM Sans"/>
                <a:sym typeface="DM Sans"/>
              </a:endParaRPr>
            </a:p>
            <a:p>
              <a:pPr indent="-381000" lvl="0" marL="457200" rtl="0" algn="l">
                <a:lnSpc>
                  <a:spcPct val="115000"/>
                </a:lnSpc>
                <a:spcBef>
                  <a:spcPts val="0"/>
                </a:spcBef>
                <a:spcAft>
                  <a:spcPts val="0"/>
                </a:spcAft>
                <a:buClr>
                  <a:schemeClr val="dk1"/>
                </a:buClr>
                <a:buSzPts val="2400"/>
                <a:buFont typeface="DM Sans"/>
                <a:buChar char="●"/>
              </a:pPr>
              <a:r>
                <a:rPr lang="en-GB" sz="2200">
                  <a:solidFill>
                    <a:schemeClr val="dk1"/>
                  </a:solidFill>
                  <a:latin typeface="DM Sans"/>
                  <a:ea typeface="DM Sans"/>
                  <a:cs typeface="DM Sans"/>
                  <a:sym typeface="DM Sans"/>
                </a:rPr>
                <a:t>No complete design system Increases development time and cost to build designs from incomplete assets (need a full asset library across brands)</a:t>
              </a:r>
              <a:endParaRPr sz="2200">
                <a:solidFill>
                  <a:schemeClr val="dk1"/>
                </a:solidFill>
                <a:latin typeface="DM Sans"/>
                <a:ea typeface="DM Sans"/>
                <a:cs typeface="DM Sans"/>
                <a:sym typeface="DM Sans"/>
              </a:endParaRPr>
            </a:p>
          </p:txBody>
        </p:sp>
        <p:sp>
          <p:nvSpPr>
            <p:cNvPr id="756" name="Google Shape;756;p99"/>
            <p:cNvSpPr txBox="1"/>
            <p:nvPr/>
          </p:nvSpPr>
          <p:spPr>
            <a:xfrm>
              <a:off x="795350" y="4225625"/>
              <a:ext cx="60372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800">
                  <a:solidFill>
                    <a:schemeClr val="accent1"/>
                  </a:solidFill>
                  <a:latin typeface="DM Serif Display"/>
                  <a:ea typeface="DM Serif Display"/>
                  <a:cs typeface="DM Serif Display"/>
                  <a:sym typeface="DM Serif Display"/>
                </a:rPr>
                <a:t>Governance</a:t>
              </a:r>
              <a:endParaRPr b="1" sz="3800"/>
            </a:p>
          </p:txBody>
        </p:sp>
      </p:grpSp>
      <p:cxnSp>
        <p:nvCxnSpPr>
          <p:cNvPr id="757" name="Google Shape;757;p99"/>
          <p:cNvCxnSpPr/>
          <p:nvPr/>
        </p:nvCxnSpPr>
        <p:spPr>
          <a:xfrm>
            <a:off x="913925" y="5680400"/>
            <a:ext cx="1680900" cy="0"/>
          </a:xfrm>
          <a:prstGeom prst="straightConnector1">
            <a:avLst/>
          </a:prstGeom>
          <a:noFill/>
          <a:ln cap="flat" cmpd="sng" w="9525">
            <a:solidFill>
              <a:schemeClr val="accent1"/>
            </a:solidFill>
            <a:prstDash val="solid"/>
            <a:round/>
            <a:headEnd len="med" w="med" type="none"/>
            <a:tailEnd len="med" w="med" type="none"/>
          </a:ln>
        </p:spPr>
      </p:cxnSp>
      <p:grpSp>
        <p:nvGrpSpPr>
          <p:cNvPr id="758" name="Google Shape;758;p99"/>
          <p:cNvGrpSpPr/>
          <p:nvPr/>
        </p:nvGrpSpPr>
        <p:grpSpPr>
          <a:xfrm>
            <a:off x="795350" y="8361125"/>
            <a:ext cx="12017400" cy="3595875"/>
            <a:chOff x="795350" y="4225625"/>
            <a:chExt cx="12017400" cy="3595875"/>
          </a:xfrm>
        </p:grpSpPr>
        <p:sp>
          <p:nvSpPr>
            <p:cNvPr id="759" name="Google Shape;759;p99"/>
            <p:cNvSpPr txBox="1"/>
            <p:nvPr/>
          </p:nvSpPr>
          <p:spPr>
            <a:xfrm>
              <a:off x="795350" y="5351000"/>
              <a:ext cx="12017400" cy="24705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Difficulty scaling new and old features without a large amount of effort from multiple team members (who are already stretched on time)</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Resourcing constraints is one of the main drivers to not having a complete design system (no one has the time)</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Hard to test new or updated features with customers (teams don’t want to share customer details)</a:t>
              </a:r>
              <a:endParaRPr sz="2200">
                <a:solidFill>
                  <a:schemeClr val="dk1"/>
                </a:solidFill>
                <a:latin typeface="DM Sans"/>
                <a:ea typeface="DM Sans"/>
                <a:cs typeface="DM Sans"/>
                <a:sym typeface="DM Sans"/>
              </a:endParaRPr>
            </a:p>
          </p:txBody>
        </p:sp>
        <p:sp>
          <p:nvSpPr>
            <p:cNvPr id="760" name="Google Shape;760;p99"/>
            <p:cNvSpPr txBox="1"/>
            <p:nvPr/>
          </p:nvSpPr>
          <p:spPr>
            <a:xfrm>
              <a:off x="795350" y="4225625"/>
              <a:ext cx="60372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800">
                  <a:solidFill>
                    <a:schemeClr val="accent1"/>
                  </a:solidFill>
                  <a:latin typeface="DM Serif Display"/>
                  <a:ea typeface="DM Serif Display"/>
                  <a:cs typeface="DM Serif Display"/>
                  <a:sym typeface="DM Serif Display"/>
                </a:rPr>
                <a:t>Strategy</a:t>
              </a:r>
              <a:endParaRPr b="1" sz="3800"/>
            </a:p>
          </p:txBody>
        </p:sp>
      </p:grpSp>
      <p:cxnSp>
        <p:nvCxnSpPr>
          <p:cNvPr id="761" name="Google Shape;761;p99"/>
          <p:cNvCxnSpPr/>
          <p:nvPr/>
        </p:nvCxnSpPr>
        <p:spPr>
          <a:xfrm>
            <a:off x="913925" y="9338000"/>
            <a:ext cx="16809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00"/>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accent1"/>
                </a:solidFill>
              </a:rPr>
              <a:t>Solutions to </a:t>
            </a:r>
            <a:r>
              <a:rPr lang="en-GB" sz="7200">
                <a:solidFill>
                  <a:schemeClr val="accent1"/>
                </a:solidFill>
              </a:rPr>
              <a:t>simplify</a:t>
            </a:r>
            <a:r>
              <a:rPr lang="en-GB" sz="7200">
                <a:solidFill>
                  <a:schemeClr val="dk2"/>
                </a:solidFill>
              </a:rPr>
              <a:t> these complexities + </a:t>
            </a:r>
            <a:r>
              <a:rPr lang="en-GB" sz="7200">
                <a:solidFill>
                  <a:schemeClr val="accent1"/>
                </a:solidFill>
              </a:rPr>
              <a:t>address</a:t>
            </a:r>
            <a:r>
              <a:rPr lang="en-GB" sz="7200">
                <a:solidFill>
                  <a:schemeClr val="dk2"/>
                </a:solidFill>
              </a:rPr>
              <a:t> </a:t>
            </a:r>
            <a:r>
              <a:rPr lang="en-GB" sz="7200">
                <a:solidFill>
                  <a:schemeClr val="dk2"/>
                </a:solidFill>
              </a:rPr>
              <a:t>critical areas</a:t>
            </a:r>
            <a:r>
              <a:rPr lang="en-GB" sz="7200">
                <a:solidFill>
                  <a:schemeClr val="dk2"/>
                </a:solidFill>
              </a:rPr>
              <a:t> </a:t>
            </a:r>
            <a:endParaRPr sz="7200">
              <a:solidFill>
                <a:schemeClr val="accent1"/>
              </a:solidFill>
              <a:latin typeface="DM Sans"/>
              <a:ea typeface="DM Sans"/>
              <a:cs typeface="DM Sans"/>
              <a:sym typeface="DM Sans"/>
            </a:endParaRPr>
          </a:p>
        </p:txBody>
      </p:sp>
      <p:sp>
        <p:nvSpPr>
          <p:cNvPr id="767" name="Google Shape;767;p100"/>
          <p:cNvSpPr/>
          <p:nvPr/>
        </p:nvSpPr>
        <p:spPr>
          <a:xfrm>
            <a:off x="4764188" y="4070815"/>
            <a:ext cx="3717000" cy="3717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00"/>
          <p:cNvSpPr/>
          <p:nvPr/>
        </p:nvSpPr>
        <p:spPr>
          <a:xfrm>
            <a:off x="10333513" y="4070815"/>
            <a:ext cx="3717000" cy="3717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00"/>
          <p:cNvSpPr txBox="1"/>
          <p:nvPr/>
        </p:nvSpPr>
        <p:spPr>
          <a:xfrm>
            <a:off x="4847288" y="5139713"/>
            <a:ext cx="3550800" cy="173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4400">
                <a:solidFill>
                  <a:schemeClr val="accent1"/>
                </a:solidFill>
                <a:latin typeface="DM Serif Display"/>
                <a:ea typeface="DM Serif Display"/>
                <a:cs typeface="DM Serif Display"/>
                <a:sym typeface="DM Serif Display"/>
              </a:rPr>
              <a:t>Event-Driven Architecture</a:t>
            </a:r>
            <a:endParaRPr sz="4400">
              <a:solidFill>
                <a:schemeClr val="accent1"/>
              </a:solidFill>
              <a:latin typeface="DM Serif Display"/>
              <a:ea typeface="DM Serif Display"/>
              <a:cs typeface="DM Serif Display"/>
              <a:sym typeface="DM Serif Display"/>
            </a:endParaRPr>
          </a:p>
        </p:txBody>
      </p:sp>
      <p:sp>
        <p:nvSpPr>
          <p:cNvPr id="770" name="Google Shape;770;p100"/>
          <p:cNvSpPr txBox="1"/>
          <p:nvPr/>
        </p:nvSpPr>
        <p:spPr>
          <a:xfrm>
            <a:off x="10416613" y="4834900"/>
            <a:ext cx="3550800" cy="173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4400">
                <a:solidFill>
                  <a:schemeClr val="accent1"/>
                </a:solidFill>
                <a:latin typeface="DM Serif Display"/>
                <a:ea typeface="DM Serif Display"/>
                <a:cs typeface="DM Serif Display"/>
                <a:sym typeface="DM Serif Display"/>
              </a:rPr>
              <a:t>Persona-</a:t>
            </a:r>
            <a:br>
              <a:rPr lang="en-GB" sz="4400">
                <a:solidFill>
                  <a:schemeClr val="accent1"/>
                </a:solidFill>
                <a:latin typeface="DM Serif Display"/>
                <a:ea typeface="DM Serif Display"/>
                <a:cs typeface="DM Serif Display"/>
                <a:sym typeface="DM Serif Display"/>
              </a:rPr>
            </a:br>
            <a:r>
              <a:rPr lang="en-GB" sz="4400">
                <a:solidFill>
                  <a:schemeClr val="accent1"/>
                </a:solidFill>
                <a:latin typeface="DM Serif Display"/>
                <a:ea typeface="DM Serif Display"/>
                <a:cs typeface="DM Serif Display"/>
                <a:sym typeface="DM Serif Display"/>
              </a:rPr>
              <a:t>Based Data Domains</a:t>
            </a:r>
            <a:endParaRPr sz="4400">
              <a:solidFill>
                <a:schemeClr val="accent1"/>
              </a:solidFill>
              <a:latin typeface="DM Serif Display"/>
              <a:ea typeface="DM Serif Display"/>
              <a:cs typeface="DM Serif Display"/>
              <a:sym typeface="DM Serif Display"/>
            </a:endParaRPr>
          </a:p>
        </p:txBody>
      </p:sp>
      <p:sp>
        <p:nvSpPr>
          <p:cNvPr id="771" name="Google Shape;771;p100"/>
          <p:cNvSpPr/>
          <p:nvPr/>
        </p:nvSpPr>
        <p:spPr>
          <a:xfrm>
            <a:off x="15902838" y="4070803"/>
            <a:ext cx="3717000" cy="3717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00"/>
          <p:cNvSpPr txBox="1"/>
          <p:nvPr/>
        </p:nvSpPr>
        <p:spPr>
          <a:xfrm>
            <a:off x="15985938" y="5215888"/>
            <a:ext cx="3550800" cy="173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4400">
                <a:solidFill>
                  <a:schemeClr val="accent1"/>
                </a:solidFill>
                <a:latin typeface="DM Serif Display"/>
                <a:ea typeface="DM Serif Display"/>
                <a:cs typeface="DM Serif Display"/>
                <a:sym typeface="DM Serif Display"/>
              </a:rPr>
              <a:t>Design System</a:t>
            </a:r>
            <a:endParaRPr sz="4400">
              <a:solidFill>
                <a:schemeClr val="accent1"/>
              </a:solidFill>
              <a:latin typeface="DM Serif Display"/>
              <a:ea typeface="DM Serif Display"/>
              <a:cs typeface="DM Serif Display"/>
              <a:sym typeface="DM Serif Display"/>
            </a:endParaRPr>
          </a:p>
        </p:txBody>
      </p:sp>
      <p:cxnSp>
        <p:nvCxnSpPr>
          <p:cNvPr id="773" name="Google Shape;773;p100"/>
          <p:cNvCxnSpPr>
            <a:stCxn id="767" idx="4"/>
          </p:cNvCxnSpPr>
          <p:nvPr/>
        </p:nvCxnSpPr>
        <p:spPr>
          <a:xfrm>
            <a:off x="6622688" y="7787815"/>
            <a:ext cx="0" cy="981000"/>
          </a:xfrm>
          <a:prstGeom prst="straightConnector1">
            <a:avLst/>
          </a:prstGeom>
          <a:noFill/>
          <a:ln cap="flat" cmpd="sng" w="38100">
            <a:solidFill>
              <a:schemeClr val="accent1"/>
            </a:solidFill>
            <a:prstDash val="lgDash"/>
            <a:round/>
            <a:headEnd len="med" w="med" type="oval"/>
            <a:tailEnd len="med" w="med" type="none"/>
          </a:ln>
        </p:spPr>
      </p:cxnSp>
      <p:cxnSp>
        <p:nvCxnSpPr>
          <p:cNvPr id="774" name="Google Shape;774;p100"/>
          <p:cNvCxnSpPr/>
          <p:nvPr/>
        </p:nvCxnSpPr>
        <p:spPr>
          <a:xfrm>
            <a:off x="12233563" y="7792803"/>
            <a:ext cx="0" cy="981000"/>
          </a:xfrm>
          <a:prstGeom prst="straightConnector1">
            <a:avLst/>
          </a:prstGeom>
          <a:noFill/>
          <a:ln cap="flat" cmpd="sng" w="38100">
            <a:solidFill>
              <a:schemeClr val="accent1"/>
            </a:solidFill>
            <a:prstDash val="lgDash"/>
            <a:round/>
            <a:headEnd len="med" w="med" type="oval"/>
            <a:tailEnd len="med" w="med" type="none"/>
          </a:ln>
        </p:spPr>
      </p:cxnSp>
      <p:cxnSp>
        <p:nvCxnSpPr>
          <p:cNvPr id="775" name="Google Shape;775;p100"/>
          <p:cNvCxnSpPr/>
          <p:nvPr/>
        </p:nvCxnSpPr>
        <p:spPr>
          <a:xfrm>
            <a:off x="17761338" y="7792803"/>
            <a:ext cx="0" cy="981000"/>
          </a:xfrm>
          <a:prstGeom prst="straightConnector1">
            <a:avLst/>
          </a:prstGeom>
          <a:noFill/>
          <a:ln cap="flat" cmpd="sng" w="38100">
            <a:solidFill>
              <a:schemeClr val="accent1"/>
            </a:solidFill>
            <a:prstDash val="lgDash"/>
            <a:round/>
            <a:headEnd len="med" w="med" type="oval"/>
            <a:tailEnd len="med" w="med" type="none"/>
          </a:ln>
        </p:spPr>
      </p:cxnSp>
      <p:grpSp>
        <p:nvGrpSpPr>
          <p:cNvPr id="776" name="Google Shape;776;p100"/>
          <p:cNvGrpSpPr/>
          <p:nvPr/>
        </p:nvGrpSpPr>
        <p:grpSpPr>
          <a:xfrm>
            <a:off x="2672070" y="8555363"/>
            <a:ext cx="19439025" cy="3997200"/>
            <a:chOff x="9191492" y="8457191"/>
            <a:chExt cx="19439025" cy="3997200"/>
          </a:xfrm>
        </p:grpSpPr>
        <p:sp>
          <p:nvSpPr>
            <p:cNvPr id="777" name="Google Shape;777;p100"/>
            <p:cNvSpPr/>
            <p:nvPr/>
          </p:nvSpPr>
          <p:spPr>
            <a:xfrm>
              <a:off x="9225917" y="8479000"/>
              <a:ext cx="19404600" cy="3946500"/>
            </a:xfrm>
            <a:prstGeom prst="roundRect">
              <a:avLst>
                <a:gd fmla="val 16667" name="adj"/>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00"/>
            <p:cNvSpPr txBox="1"/>
            <p:nvPr/>
          </p:nvSpPr>
          <p:spPr>
            <a:xfrm>
              <a:off x="15009467" y="8662075"/>
              <a:ext cx="7837500" cy="1581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GB" sz="4400">
                  <a:solidFill>
                    <a:schemeClr val="accent1"/>
                  </a:solidFill>
                  <a:latin typeface="DM Serif Display"/>
                  <a:ea typeface="DM Serif Display"/>
                  <a:cs typeface="DM Serif Display"/>
                  <a:sym typeface="DM Serif Display"/>
                </a:rPr>
                <a:t>Change Enablement</a:t>
              </a:r>
              <a:endParaRPr b="1" sz="4400">
                <a:solidFill>
                  <a:schemeClr val="accent1"/>
                </a:solidFill>
                <a:latin typeface="DM Serif Display"/>
                <a:ea typeface="DM Serif Display"/>
                <a:cs typeface="DM Serif Display"/>
                <a:sym typeface="DM Serif Display"/>
              </a:endParaRPr>
            </a:p>
          </p:txBody>
        </p:sp>
        <p:sp>
          <p:nvSpPr>
            <p:cNvPr id="779" name="Google Shape;779;p100"/>
            <p:cNvSpPr txBox="1"/>
            <p:nvPr/>
          </p:nvSpPr>
          <p:spPr>
            <a:xfrm>
              <a:off x="10580338" y="10243375"/>
              <a:ext cx="166794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600">
                  <a:solidFill>
                    <a:schemeClr val="dk2"/>
                  </a:solidFill>
                  <a:latin typeface="DM Sans Light"/>
                  <a:ea typeface="DM Sans Light"/>
                  <a:cs typeface="DM Sans Light"/>
                  <a:sym typeface="DM Sans Light"/>
                </a:rPr>
                <a:t>Given the potential amount of organizational change, </a:t>
              </a:r>
              <a:r>
                <a:rPr b="1" lang="en-GB" sz="3600">
                  <a:solidFill>
                    <a:schemeClr val="accent1"/>
                  </a:solidFill>
                  <a:latin typeface="DM Sans"/>
                  <a:ea typeface="DM Sans"/>
                  <a:cs typeface="DM Sans"/>
                  <a:sym typeface="DM Sans"/>
                </a:rPr>
                <a:t>Change Enablement</a:t>
              </a:r>
              <a:r>
                <a:rPr lang="en-GB" sz="3600">
                  <a:solidFill>
                    <a:schemeClr val="dk2"/>
                  </a:solidFill>
                  <a:latin typeface="DM Sans Light"/>
                  <a:ea typeface="DM Sans Light"/>
                  <a:cs typeface="DM Sans Light"/>
                  <a:sym typeface="DM Sans Light"/>
                </a:rPr>
                <a:t> is going to be a key driver in our recommendations. We see it as </a:t>
              </a:r>
              <a:r>
                <a:rPr lang="en-GB" sz="3600" u="sng">
                  <a:solidFill>
                    <a:schemeClr val="dk2"/>
                  </a:solidFill>
                  <a:latin typeface="DM Sans Light"/>
                  <a:ea typeface="DM Sans Light"/>
                  <a:cs typeface="DM Sans Light"/>
                  <a:sym typeface="DM Sans Light"/>
                </a:rPr>
                <a:t>vital for success</a:t>
              </a:r>
              <a:r>
                <a:rPr i="1" lang="en-GB" sz="3600">
                  <a:solidFill>
                    <a:schemeClr val="dk2"/>
                  </a:solidFill>
                  <a:latin typeface="DM Sans Light"/>
                  <a:ea typeface="DM Sans Light"/>
                  <a:cs typeface="DM Sans Light"/>
                  <a:sym typeface="DM Sans Light"/>
                </a:rPr>
                <a:t> </a:t>
              </a:r>
              <a:r>
                <a:rPr lang="en-GB" sz="3600">
                  <a:solidFill>
                    <a:schemeClr val="dk2"/>
                  </a:solidFill>
                  <a:latin typeface="DM Sans Light"/>
                  <a:ea typeface="DM Sans Light"/>
                  <a:cs typeface="DM Sans Light"/>
                  <a:sym typeface="DM Sans Light"/>
                </a:rPr>
                <a:t>in XX’s simplification initiative.</a:t>
              </a:r>
              <a:endParaRPr sz="3600">
                <a:solidFill>
                  <a:schemeClr val="dk2"/>
                </a:solidFill>
                <a:latin typeface="DM Sans Light"/>
                <a:ea typeface="DM Sans Light"/>
                <a:cs typeface="DM Sans Light"/>
                <a:sym typeface="DM Sans Light"/>
              </a:endParaRPr>
            </a:p>
          </p:txBody>
        </p:sp>
        <p:cxnSp>
          <p:nvCxnSpPr>
            <p:cNvPr id="780" name="Google Shape;780;p100"/>
            <p:cNvCxnSpPr/>
            <p:nvPr/>
          </p:nvCxnSpPr>
          <p:spPr>
            <a:xfrm>
              <a:off x="12614442" y="9875625"/>
              <a:ext cx="12600300" cy="0"/>
            </a:xfrm>
            <a:prstGeom prst="straightConnector1">
              <a:avLst/>
            </a:prstGeom>
            <a:noFill/>
            <a:ln cap="flat" cmpd="sng" w="9525">
              <a:solidFill>
                <a:schemeClr val="accent1"/>
              </a:solidFill>
              <a:prstDash val="solid"/>
              <a:round/>
              <a:headEnd len="med" w="med" type="none"/>
              <a:tailEnd len="med" w="med" type="none"/>
            </a:ln>
          </p:spPr>
        </p:cxnSp>
        <p:sp>
          <p:nvSpPr>
            <p:cNvPr id="781" name="Google Shape;781;p100"/>
            <p:cNvSpPr/>
            <p:nvPr/>
          </p:nvSpPr>
          <p:spPr>
            <a:xfrm rot="-5400000">
              <a:off x="7667792" y="9980891"/>
              <a:ext cx="3997200" cy="9498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782" name="Google Shape;782;p100"/>
            <p:cNvSpPr txBox="1"/>
            <p:nvPr/>
          </p:nvSpPr>
          <p:spPr>
            <a:xfrm rot="-5400000">
              <a:off x="7829492" y="10090750"/>
              <a:ext cx="36738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700">
                  <a:solidFill>
                    <a:schemeClr val="lt1"/>
                  </a:solidFill>
                  <a:latin typeface="DM Sans"/>
                  <a:ea typeface="DM Sans"/>
                  <a:cs typeface="DM Sans"/>
                  <a:sym typeface="DM Sans"/>
                </a:rPr>
                <a:t>FOUNDATIONAL</a:t>
              </a:r>
              <a:endParaRPr b="1" sz="2700">
                <a:solidFill>
                  <a:schemeClr val="lt1"/>
                </a:solidFill>
                <a:latin typeface="DM Sans"/>
                <a:ea typeface="DM Sans"/>
                <a:cs typeface="DM Sans"/>
                <a:sym typeface="DM Sans"/>
              </a:endParaRPr>
            </a:p>
          </p:txBody>
        </p:sp>
      </p:grpSp>
      <p:sp>
        <p:nvSpPr>
          <p:cNvPr id="783" name="Google Shape;783;p100"/>
          <p:cNvSpPr/>
          <p:nvPr/>
        </p:nvSpPr>
        <p:spPr>
          <a:xfrm flipH="1" rot="5400000">
            <a:off x="19637595" y="10079063"/>
            <a:ext cx="3997200" cy="9498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01"/>
          <p:cNvSpPr txBox="1"/>
          <p:nvPr>
            <p:ph idx="4294967295" type="title"/>
          </p:nvPr>
        </p:nvSpPr>
        <p:spPr>
          <a:xfrm>
            <a:off x="795350" y="1481700"/>
            <a:ext cx="23102100" cy="12126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t>How we’ll </a:t>
            </a:r>
            <a:r>
              <a:rPr lang="en-GB" sz="7200">
                <a:solidFill>
                  <a:schemeClr val="accent1"/>
                </a:solidFill>
              </a:rPr>
              <a:t>measure success</a:t>
            </a:r>
            <a:endParaRPr sz="7200">
              <a:solidFill>
                <a:schemeClr val="accent1"/>
              </a:solidFill>
            </a:endParaRPr>
          </a:p>
        </p:txBody>
      </p:sp>
      <p:sp>
        <p:nvSpPr>
          <p:cNvPr id="789" name="Google Shape;789;p101"/>
          <p:cNvSpPr txBox="1"/>
          <p:nvPr>
            <p:ph idx="4294967295" type="body"/>
          </p:nvPr>
        </p:nvSpPr>
        <p:spPr>
          <a:xfrm>
            <a:off x="791775" y="5186375"/>
            <a:ext cx="10389000" cy="6519300"/>
          </a:xfrm>
          <a:prstGeom prst="rect">
            <a:avLst/>
          </a:prstGeom>
          <a:noFill/>
          <a:ln>
            <a:noFill/>
          </a:ln>
        </p:spPr>
        <p:txBody>
          <a:bodyPr anchorCtr="0" anchor="t" bIns="0" lIns="0" spcFirstLastPara="1" rIns="0" wrap="square" tIns="0">
            <a:noAutofit/>
          </a:bodyPr>
          <a:lstStyle/>
          <a:p>
            <a:pPr indent="0" lvl="1" marL="0" rtl="0" algn="l">
              <a:lnSpc>
                <a:spcPct val="115000"/>
              </a:lnSpc>
              <a:spcBef>
                <a:spcPts val="1000"/>
              </a:spcBef>
              <a:spcAft>
                <a:spcPts val="0"/>
              </a:spcAft>
              <a:buClr>
                <a:schemeClr val="lt1"/>
              </a:buClr>
              <a:buSzPts val="2800"/>
              <a:buNone/>
            </a:pPr>
            <a:r>
              <a:t/>
            </a:r>
            <a:endParaRPr/>
          </a:p>
          <a:p>
            <a:pPr indent="0" lvl="0" marL="457200" rtl="0" algn="l">
              <a:lnSpc>
                <a:spcPct val="115000"/>
              </a:lnSpc>
              <a:spcBef>
                <a:spcPts val="0"/>
              </a:spcBef>
              <a:spcAft>
                <a:spcPts val="0"/>
              </a:spcAft>
              <a:buNone/>
            </a:pPr>
            <a:r>
              <a:rPr b="1" lang="en-GB">
                <a:solidFill>
                  <a:schemeClr val="accent1"/>
                </a:solidFill>
              </a:rPr>
              <a:t>Measuring Product Success</a:t>
            </a:r>
            <a:endParaRPr b="1">
              <a:solidFill>
                <a:schemeClr val="accent1"/>
              </a:solidFill>
            </a:endParaRPr>
          </a:p>
          <a:p>
            <a:pPr indent="0" lvl="0" marL="457200" rtl="0" algn="l">
              <a:lnSpc>
                <a:spcPct val="115000"/>
              </a:lnSpc>
              <a:spcBef>
                <a:spcPts val="0"/>
              </a:spcBef>
              <a:spcAft>
                <a:spcPts val="0"/>
              </a:spcAft>
              <a:buNone/>
            </a:pPr>
            <a:r>
              <a:rPr b="0" lang="en-GB"/>
              <a:t>Metrics related to sales, customer satisfaction, market share, and other indicators that gauge how well the product is performing in the market.</a:t>
            </a:r>
            <a:endParaRPr b="0"/>
          </a:p>
          <a:p>
            <a:pPr indent="0" lvl="0" marL="457200" rtl="0" algn="l">
              <a:lnSpc>
                <a:spcPct val="115000"/>
              </a:lnSpc>
              <a:spcBef>
                <a:spcPts val="0"/>
              </a:spcBef>
              <a:spcAft>
                <a:spcPts val="0"/>
              </a:spcAft>
              <a:buNone/>
            </a:pPr>
            <a:r>
              <a:t/>
            </a:r>
            <a:endParaRPr b="0"/>
          </a:p>
          <a:p>
            <a:pPr indent="0" lvl="0" marL="457200" rtl="0" algn="l">
              <a:spcBef>
                <a:spcPts val="0"/>
              </a:spcBef>
              <a:spcAft>
                <a:spcPts val="0"/>
              </a:spcAft>
              <a:buNone/>
            </a:pPr>
            <a:r>
              <a:rPr b="1" lang="en-GB">
                <a:solidFill>
                  <a:schemeClr val="accent1"/>
                </a:solidFill>
              </a:rPr>
              <a:t>Strategic Product Development</a:t>
            </a:r>
            <a:endParaRPr b="1">
              <a:solidFill>
                <a:schemeClr val="accent1"/>
              </a:solidFill>
            </a:endParaRPr>
          </a:p>
          <a:p>
            <a:pPr indent="0" lvl="0" marL="457200" rtl="0" algn="l">
              <a:spcBef>
                <a:spcPts val="0"/>
              </a:spcBef>
              <a:spcAft>
                <a:spcPts val="0"/>
              </a:spcAft>
              <a:buNone/>
            </a:pPr>
            <a:r>
              <a:rPr b="0" lang="en-GB"/>
              <a:t>Align product development activities with overall business strategies. By defining clear metrics, organizations can ensure that product features and enhancements contribute to the achievement of broader business objectives.</a:t>
            </a:r>
            <a:endParaRPr b="0"/>
          </a:p>
          <a:p>
            <a:pPr indent="0" lvl="0" marL="0" rtl="0" algn="l">
              <a:lnSpc>
                <a:spcPct val="115000"/>
              </a:lnSpc>
              <a:spcBef>
                <a:spcPts val="0"/>
              </a:spcBef>
              <a:spcAft>
                <a:spcPts val="0"/>
              </a:spcAft>
              <a:buNone/>
            </a:pPr>
            <a:r>
              <a:t/>
            </a:r>
            <a:endParaRPr b="0"/>
          </a:p>
          <a:p>
            <a:pPr indent="0" lvl="1" marL="0" rtl="0" algn="l">
              <a:lnSpc>
                <a:spcPct val="115000"/>
              </a:lnSpc>
              <a:spcBef>
                <a:spcPts val="0"/>
              </a:spcBef>
              <a:spcAft>
                <a:spcPts val="0"/>
              </a:spcAft>
              <a:buClr>
                <a:schemeClr val="lt1"/>
              </a:buClr>
              <a:buSzPts val="2800"/>
              <a:buNone/>
            </a:pPr>
            <a:r>
              <a:t/>
            </a:r>
            <a:endParaRPr/>
          </a:p>
          <a:p>
            <a:pPr indent="0" lvl="1" marL="0" rtl="0" algn="l">
              <a:lnSpc>
                <a:spcPct val="115000"/>
              </a:lnSpc>
              <a:spcBef>
                <a:spcPts val="0"/>
              </a:spcBef>
              <a:spcAft>
                <a:spcPts val="0"/>
              </a:spcAft>
              <a:buClr>
                <a:schemeClr val="lt1"/>
              </a:buClr>
              <a:buSzPts val="2800"/>
              <a:buNone/>
            </a:pPr>
            <a:r>
              <a:t/>
            </a:r>
            <a:endParaRPr/>
          </a:p>
        </p:txBody>
      </p:sp>
      <p:sp>
        <p:nvSpPr>
          <p:cNvPr id="790" name="Google Shape;790;p101"/>
          <p:cNvSpPr txBox="1"/>
          <p:nvPr>
            <p:ph idx="4294967295" type="body"/>
          </p:nvPr>
        </p:nvSpPr>
        <p:spPr>
          <a:xfrm>
            <a:off x="12314050" y="5186375"/>
            <a:ext cx="10389000" cy="6519300"/>
          </a:xfrm>
          <a:prstGeom prst="rect">
            <a:avLst/>
          </a:prstGeom>
          <a:noFill/>
          <a:ln>
            <a:noFill/>
          </a:ln>
        </p:spPr>
        <p:txBody>
          <a:bodyPr anchorCtr="0" anchor="t" bIns="0" lIns="0" spcFirstLastPara="1" rIns="0" wrap="square" tIns="0">
            <a:noAutofit/>
          </a:bodyPr>
          <a:lstStyle/>
          <a:p>
            <a:pPr indent="0" lvl="1" marL="0" rtl="0" algn="l">
              <a:lnSpc>
                <a:spcPct val="115000"/>
              </a:lnSpc>
              <a:spcBef>
                <a:spcPts val="1000"/>
              </a:spcBef>
              <a:spcAft>
                <a:spcPts val="0"/>
              </a:spcAft>
              <a:buClr>
                <a:schemeClr val="lt1"/>
              </a:buClr>
              <a:buSzPts val="2800"/>
              <a:buNone/>
            </a:pPr>
            <a:r>
              <a:t/>
            </a:r>
            <a:endParaRPr/>
          </a:p>
          <a:p>
            <a:pPr indent="0" lvl="0" marL="457200" rtl="0" algn="l">
              <a:lnSpc>
                <a:spcPct val="115000"/>
              </a:lnSpc>
              <a:spcBef>
                <a:spcPts val="0"/>
              </a:spcBef>
              <a:spcAft>
                <a:spcPts val="0"/>
              </a:spcAft>
              <a:buNone/>
            </a:pPr>
            <a:r>
              <a:rPr b="1" lang="en-GB">
                <a:solidFill>
                  <a:schemeClr val="accent1"/>
                </a:solidFill>
              </a:rPr>
              <a:t>Customer Satisfaction and Feedback</a:t>
            </a:r>
            <a:endParaRPr b="1">
              <a:solidFill>
                <a:schemeClr val="accent1"/>
              </a:solidFill>
            </a:endParaRPr>
          </a:p>
          <a:p>
            <a:pPr indent="0" lvl="0" marL="457200" rtl="0" algn="l">
              <a:lnSpc>
                <a:spcPct val="115000"/>
              </a:lnSpc>
              <a:spcBef>
                <a:spcPts val="0"/>
              </a:spcBef>
              <a:spcAft>
                <a:spcPts val="0"/>
              </a:spcAft>
              <a:buNone/>
            </a:pPr>
            <a:r>
              <a:rPr b="0" lang="en-GB"/>
              <a:t>Understanding how users interact with the product allows for continuous refinement, enhancing the user experience and increasing customer loyalty.</a:t>
            </a:r>
            <a:endParaRPr b="0"/>
          </a:p>
          <a:p>
            <a:pPr indent="0" lvl="0" marL="457200" rtl="0" algn="l">
              <a:lnSpc>
                <a:spcPct val="115000"/>
              </a:lnSpc>
              <a:spcBef>
                <a:spcPts val="0"/>
              </a:spcBef>
              <a:spcAft>
                <a:spcPts val="0"/>
              </a:spcAft>
              <a:buNone/>
            </a:pPr>
            <a:r>
              <a:t/>
            </a:r>
            <a:endParaRPr b="0"/>
          </a:p>
          <a:p>
            <a:pPr indent="0" lvl="0" marL="457200" rtl="0" algn="l">
              <a:spcBef>
                <a:spcPts val="0"/>
              </a:spcBef>
              <a:spcAft>
                <a:spcPts val="0"/>
              </a:spcAft>
              <a:buNone/>
            </a:pPr>
            <a:r>
              <a:rPr b="1" lang="en-GB">
                <a:solidFill>
                  <a:schemeClr val="accent1"/>
                </a:solidFill>
              </a:rPr>
              <a:t>Resource Optimization</a:t>
            </a:r>
            <a:endParaRPr b="1">
              <a:solidFill>
                <a:schemeClr val="accent1"/>
              </a:solidFill>
            </a:endParaRPr>
          </a:p>
          <a:p>
            <a:pPr indent="0" lvl="0" marL="457200" rtl="0" algn="l">
              <a:spcBef>
                <a:spcPts val="0"/>
              </a:spcBef>
              <a:spcAft>
                <a:spcPts val="0"/>
              </a:spcAft>
              <a:buNone/>
            </a:pPr>
            <a:r>
              <a:rPr b="0" lang="en-GB"/>
              <a:t>Organizations can focus their efforts on product features and enhancements that have the most significant impact on success, optimizing development resources and maximizing return on investment.</a:t>
            </a:r>
            <a:endParaRPr b="0"/>
          </a:p>
          <a:p>
            <a:pPr indent="0" lvl="0" marL="0" rtl="0" algn="l">
              <a:lnSpc>
                <a:spcPct val="115000"/>
              </a:lnSpc>
              <a:spcBef>
                <a:spcPts val="0"/>
              </a:spcBef>
              <a:spcAft>
                <a:spcPts val="0"/>
              </a:spcAft>
              <a:buNone/>
            </a:pPr>
            <a:r>
              <a:t/>
            </a:r>
            <a:endParaRPr b="0"/>
          </a:p>
          <a:p>
            <a:pPr indent="0" lvl="1" marL="0" rtl="0" algn="l">
              <a:lnSpc>
                <a:spcPct val="115000"/>
              </a:lnSpc>
              <a:spcBef>
                <a:spcPts val="0"/>
              </a:spcBef>
              <a:spcAft>
                <a:spcPts val="0"/>
              </a:spcAft>
              <a:buClr>
                <a:schemeClr val="lt1"/>
              </a:buClr>
              <a:buSzPts val="2800"/>
              <a:buNone/>
            </a:pPr>
            <a:r>
              <a:t/>
            </a:r>
            <a:endParaRPr/>
          </a:p>
          <a:p>
            <a:pPr indent="0" lvl="1" marL="0" rtl="0" algn="l">
              <a:lnSpc>
                <a:spcPct val="115000"/>
              </a:lnSpc>
              <a:spcBef>
                <a:spcPts val="0"/>
              </a:spcBef>
              <a:spcAft>
                <a:spcPts val="0"/>
              </a:spcAft>
              <a:buClr>
                <a:schemeClr val="lt1"/>
              </a:buClr>
              <a:buSzPts val="2800"/>
              <a:buNone/>
            </a:pPr>
            <a:r>
              <a:t/>
            </a:r>
            <a:endParaRPr/>
          </a:p>
        </p:txBody>
      </p:sp>
      <p:sp>
        <p:nvSpPr>
          <p:cNvPr id="791" name="Google Shape;791;p101"/>
          <p:cNvSpPr txBox="1"/>
          <p:nvPr/>
        </p:nvSpPr>
        <p:spPr>
          <a:xfrm>
            <a:off x="791775" y="3918950"/>
            <a:ext cx="22314000" cy="1020900"/>
          </a:xfrm>
          <a:prstGeom prst="rect">
            <a:avLst/>
          </a:prstGeom>
          <a:noFill/>
          <a:ln>
            <a:noFill/>
          </a:ln>
        </p:spPr>
        <p:txBody>
          <a:bodyPr anchorCtr="0" anchor="t" bIns="91425" lIns="91425" spcFirstLastPara="1" rIns="91425" wrap="square" tIns="91425">
            <a:spAutoFit/>
          </a:bodyPr>
          <a:lstStyle/>
          <a:p>
            <a:pPr indent="0" lvl="0" marL="0" rtl="0" algn="l">
              <a:lnSpc>
                <a:spcPct val="97000"/>
              </a:lnSpc>
              <a:spcBef>
                <a:spcPts val="0"/>
              </a:spcBef>
              <a:spcAft>
                <a:spcPts val="0"/>
              </a:spcAft>
              <a:buNone/>
            </a:pPr>
            <a:r>
              <a:rPr b="1" lang="en-GB" sz="2800">
                <a:solidFill>
                  <a:schemeClr val="dk2"/>
                </a:solidFill>
                <a:latin typeface="DM Sans"/>
                <a:ea typeface="DM Sans"/>
                <a:cs typeface="DM Sans"/>
                <a:sym typeface="DM Sans"/>
              </a:rPr>
              <a:t>Metrics and KPIs</a:t>
            </a:r>
            <a:r>
              <a:rPr lang="en-GB" sz="2800">
                <a:solidFill>
                  <a:schemeClr val="dk2"/>
                </a:solidFill>
                <a:latin typeface="DM Sans"/>
                <a:ea typeface="DM Sans"/>
                <a:cs typeface="DM Sans"/>
                <a:sym typeface="DM Sans"/>
              </a:rPr>
              <a:t> chosen with </a:t>
            </a:r>
            <a:r>
              <a:rPr b="1" lang="en-GB" sz="2800">
                <a:solidFill>
                  <a:schemeClr val="dk2"/>
                </a:solidFill>
                <a:latin typeface="DM Sans"/>
                <a:ea typeface="DM Sans"/>
                <a:cs typeface="DM Sans"/>
                <a:sym typeface="DM Sans"/>
              </a:rPr>
              <a:t>purpose and supports product success</a:t>
            </a:r>
            <a:r>
              <a:rPr lang="en-GB" sz="2800">
                <a:solidFill>
                  <a:schemeClr val="dk2"/>
                </a:solidFill>
                <a:latin typeface="DM Sans"/>
                <a:ea typeface="DM Sans"/>
                <a:cs typeface="DM Sans"/>
                <a:sym typeface="DM Sans"/>
              </a:rPr>
              <a:t>. With each solution we have recommended specific metrics to ensure are being tracked to measure progress on reducing such complexities</a:t>
            </a:r>
            <a:endParaRPr sz="2800">
              <a:solidFill>
                <a:schemeClr val="dk2"/>
              </a:solidFill>
              <a:latin typeface="DM Sans"/>
              <a:ea typeface="DM Sans"/>
              <a:cs typeface="DM Sans"/>
              <a:sym typeface="DM Sans"/>
            </a:endParaRPr>
          </a:p>
        </p:txBody>
      </p:sp>
      <p:cxnSp>
        <p:nvCxnSpPr>
          <p:cNvPr id="792" name="Google Shape;792;p101"/>
          <p:cNvCxnSpPr/>
          <p:nvPr/>
        </p:nvCxnSpPr>
        <p:spPr>
          <a:xfrm>
            <a:off x="795338" y="3128963"/>
            <a:ext cx="15228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02"/>
          <p:cNvSpPr txBox="1"/>
          <p:nvPr>
            <p:ph idx="4294967295" type="body"/>
          </p:nvPr>
        </p:nvSpPr>
        <p:spPr>
          <a:xfrm>
            <a:off x="3708600" y="8148650"/>
            <a:ext cx="14465100" cy="2249700"/>
          </a:xfrm>
          <a:prstGeom prst="rect">
            <a:avLst/>
          </a:prstGeom>
          <a:noFill/>
          <a:ln>
            <a:noFill/>
          </a:ln>
        </p:spPr>
        <p:txBody>
          <a:bodyPr anchorCtr="0" anchor="t" bIns="0" lIns="0" spcFirstLastPara="1" rIns="0" wrap="square" tIns="0">
            <a:noAutofit/>
          </a:bodyPr>
          <a:lstStyle/>
          <a:p>
            <a:pPr indent="0" lvl="0" marL="0" rtl="0" algn="l">
              <a:lnSpc>
                <a:spcPct val="103000"/>
              </a:lnSpc>
              <a:spcBef>
                <a:spcPts val="0"/>
              </a:spcBef>
              <a:spcAft>
                <a:spcPts val="0"/>
              </a:spcAft>
              <a:buClr>
                <a:schemeClr val="accent1"/>
              </a:buClr>
              <a:buSzPts val="4500"/>
              <a:buFont typeface="DM Sans"/>
              <a:buNone/>
            </a:pPr>
            <a:r>
              <a:rPr lang="en-GB" sz="4000">
                <a:solidFill>
                  <a:srgbClr val="E2D5F5"/>
                </a:solidFill>
              </a:rPr>
              <a:t>Solving for these areas of improvement:</a:t>
            </a:r>
            <a:endParaRPr sz="4000">
              <a:solidFill>
                <a:srgbClr val="E2D5F5"/>
              </a:solidFill>
            </a:endParaRPr>
          </a:p>
        </p:txBody>
      </p:sp>
      <p:cxnSp>
        <p:nvCxnSpPr>
          <p:cNvPr id="798" name="Google Shape;798;p102"/>
          <p:cNvCxnSpPr/>
          <p:nvPr/>
        </p:nvCxnSpPr>
        <p:spPr>
          <a:xfrm>
            <a:off x="0" y="7996250"/>
            <a:ext cx="16474800" cy="0"/>
          </a:xfrm>
          <a:prstGeom prst="straightConnector1">
            <a:avLst/>
          </a:prstGeom>
          <a:noFill/>
          <a:ln cap="flat" cmpd="sng" w="38100">
            <a:solidFill>
              <a:srgbClr val="E2D5F5"/>
            </a:solidFill>
            <a:prstDash val="solid"/>
            <a:miter lim="800000"/>
            <a:headEnd len="sm" w="sm" type="none"/>
            <a:tailEnd len="sm" w="sm" type="none"/>
          </a:ln>
        </p:spPr>
      </p:cxnSp>
      <p:sp>
        <p:nvSpPr>
          <p:cNvPr id="799" name="Google Shape;799;p102"/>
          <p:cNvSpPr txBox="1"/>
          <p:nvPr>
            <p:ph type="title"/>
          </p:nvPr>
        </p:nvSpPr>
        <p:spPr>
          <a:xfrm>
            <a:off x="3708600" y="1376800"/>
            <a:ext cx="20883300" cy="5887500"/>
          </a:xfrm>
          <a:prstGeom prst="rect">
            <a:avLst/>
          </a:prstGeom>
          <a:noFill/>
          <a:ln>
            <a:noFill/>
          </a:ln>
        </p:spPr>
        <p:txBody>
          <a:bodyPr anchorCtr="0" anchor="t" bIns="0" lIns="0" spcFirstLastPara="1" rIns="0" wrap="square" tIns="0">
            <a:spAutoFit/>
          </a:bodyPr>
          <a:lstStyle/>
          <a:p>
            <a:pPr indent="0" lvl="0" marL="0" rtl="0" algn="l">
              <a:lnSpc>
                <a:spcPct val="85000"/>
              </a:lnSpc>
              <a:spcBef>
                <a:spcPts val="0"/>
              </a:spcBef>
              <a:spcAft>
                <a:spcPts val="0"/>
              </a:spcAft>
              <a:buClr>
                <a:schemeClr val="dk1"/>
              </a:buClr>
              <a:buSzPts val="19500"/>
              <a:buFont typeface="DM Serif Display"/>
              <a:buNone/>
            </a:pPr>
            <a:r>
              <a:rPr lang="en-GB">
                <a:solidFill>
                  <a:schemeClr val="dk2"/>
                </a:solidFill>
              </a:rPr>
              <a:t>Solution 1:</a:t>
            </a:r>
            <a:endParaRPr>
              <a:solidFill>
                <a:schemeClr val="dk2"/>
              </a:solidFill>
            </a:endParaRPr>
          </a:p>
          <a:p>
            <a:pPr indent="0" lvl="0" marL="0" rtl="0" algn="l">
              <a:lnSpc>
                <a:spcPct val="85000"/>
              </a:lnSpc>
              <a:spcBef>
                <a:spcPts val="0"/>
              </a:spcBef>
              <a:spcAft>
                <a:spcPts val="0"/>
              </a:spcAft>
              <a:buClr>
                <a:schemeClr val="dk1"/>
              </a:buClr>
              <a:buSzPts val="19500"/>
              <a:buFont typeface="DM Serif Display"/>
              <a:buNone/>
            </a:pPr>
            <a:r>
              <a:rPr lang="en-GB"/>
              <a:t>Event-Driven Architecture</a:t>
            </a:r>
            <a:endParaRPr/>
          </a:p>
        </p:txBody>
      </p:sp>
      <p:sp>
        <p:nvSpPr>
          <p:cNvPr id="800" name="Google Shape;800;p102"/>
          <p:cNvSpPr/>
          <p:nvPr/>
        </p:nvSpPr>
        <p:spPr>
          <a:xfrm>
            <a:off x="3708600" y="9096895"/>
            <a:ext cx="1968300" cy="1968300"/>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801" name="Google Shape;801;p102"/>
          <p:cNvSpPr txBox="1"/>
          <p:nvPr/>
        </p:nvSpPr>
        <p:spPr>
          <a:xfrm>
            <a:off x="3840621" y="9689443"/>
            <a:ext cx="1704300" cy="75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900">
                <a:solidFill>
                  <a:schemeClr val="lt1"/>
                </a:solidFill>
                <a:latin typeface="DM Serif Display"/>
                <a:ea typeface="DM Serif Display"/>
                <a:cs typeface="DM Serif Display"/>
                <a:sym typeface="DM Serif Display"/>
              </a:rPr>
              <a:t>Data Quality + Integration</a:t>
            </a:r>
            <a:endParaRPr sz="100">
              <a:solidFill>
                <a:schemeClr val="lt1"/>
              </a:solidFill>
              <a:latin typeface="DM Sans"/>
              <a:ea typeface="DM Sans"/>
              <a:cs typeface="DM Sans"/>
              <a:sym typeface="DM Sans"/>
            </a:endParaRPr>
          </a:p>
        </p:txBody>
      </p:sp>
      <p:sp>
        <p:nvSpPr>
          <p:cNvPr id="802" name="Google Shape;802;p102"/>
          <p:cNvSpPr/>
          <p:nvPr/>
        </p:nvSpPr>
        <p:spPr>
          <a:xfrm>
            <a:off x="6832318" y="9096895"/>
            <a:ext cx="1968300" cy="1968300"/>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803" name="Google Shape;803;p102"/>
          <p:cNvSpPr txBox="1"/>
          <p:nvPr/>
        </p:nvSpPr>
        <p:spPr>
          <a:xfrm>
            <a:off x="6899387" y="9722034"/>
            <a:ext cx="1933200" cy="83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900">
                <a:solidFill>
                  <a:schemeClr val="lt1"/>
                </a:solidFill>
                <a:latin typeface="DM Serif Display"/>
                <a:ea typeface="DM Serif Display"/>
                <a:cs typeface="DM Serif Display"/>
                <a:sym typeface="DM Serif Display"/>
              </a:rPr>
              <a:t>Prioritization + Governance</a:t>
            </a:r>
            <a:endParaRPr sz="1900">
              <a:solidFill>
                <a:schemeClr val="lt1"/>
              </a:solidFill>
              <a:latin typeface="DM Serif Display"/>
              <a:ea typeface="DM Serif Display"/>
              <a:cs typeface="DM Serif Display"/>
              <a:sym typeface="DM Serif Display"/>
            </a:endParaRPr>
          </a:p>
        </p:txBody>
      </p:sp>
      <p:sp>
        <p:nvSpPr>
          <p:cNvPr id="804" name="Google Shape;804;p102"/>
          <p:cNvSpPr/>
          <p:nvPr/>
        </p:nvSpPr>
        <p:spPr>
          <a:xfrm>
            <a:off x="9902504" y="9096895"/>
            <a:ext cx="1968300" cy="1968300"/>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805" name="Google Shape;805;p102"/>
          <p:cNvSpPr txBox="1"/>
          <p:nvPr/>
        </p:nvSpPr>
        <p:spPr>
          <a:xfrm>
            <a:off x="9936622" y="9722034"/>
            <a:ext cx="1880400" cy="83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900">
                <a:solidFill>
                  <a:schemeClr val="lt1"/>
                </a:solidFill>
                <a:latin typeface="DM Serif Display"/>
                <a:ea typeface="DM Serif Display"/>
                <a:cs typeface="DM Serif Display"/>
                <a:sym typeface="DM Serif Display"/>
              </a:rPr>
              <a:t>Engineering Challenges</a:t>
            </a:r>
            <a:endParaRPr sz="1900">
              <a:solidFill>
                <a:schemeClr val="lt1"/>
              </a:solidFill>
              <a:latin typeface="DM Serif Display"/>
              <a:ea typeface="DM Serif Display"/>
              <a:cs typeface="DM Serif Display"/>
              <a:sym typeface="DM Serif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103"/>
          <p:cNvSpPr txBox="1"/>
          <p:nvPr>
            <p:ph idx="4294967295" type="title"/>
          </p:nvPr>
        </p:nvSpPr>
        <p:spPr>
          <a:xfrm>
            <a:off x="795351" y="1925000"/>
            <a:ext cx="8239800" cy="23379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lt1"/>
                </a:solidFill>
              </a:rPr>
              <a:t>Industry Definition of Event-Driven Architecture</a:t>
            </a:r>
            <a:endParaRPr sz="7200">
              <a:solidFill>
                <a:schemeClr val="lt1"/>
              </a:solidFill>
              <a:latin typeface="DM Sans"/>
              <a:ea typeface="DM Sans"/>
              <a:cs typeface="DM Sans"/>
              <a:sym typeface="DM Sans"/>
            </a:endParaRPr>
          </a:p>
        </p:txBody>
      </p:sp>
      <p:sp>
        <p:nvSpPr>
          <p:cNvPr id="811" name="Google Shape;811;p103"/>
          <p:cNvSpPr/>
          <p:nvPr/>
        </p:nvSpPr>
        <p:spPr>
          <a:xfrm>
            <a:off x="17525375" y="3351150"/>
            <a:ext cx="4432800" cy="2337900"/>
          </a:xfrm>
          <a:prstGeom prst="round1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12" name="Google Shape;812;p103"/>
          <p:cNvSpPr/>
          <p:nvPr/>
        </p:nvSpPr>
        <p:spPr>
          <a:xfrm flipH="1">
            <a:off x="13092575" y="3351150"/>
            <a:ext cx="4432800" cy="2337900"/>
          </a:xfrm>
          <a:prstGeom prst="round1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13" name="Google Shape;813;p103"/>
          <p:cNvSpPr/>
          <p:nvPr/>
        </p:nvSpPr>
        <p:spPr>
          <a:xfrm flipH="1">
            <a:off x="13092575" y="5689050"/>
            <a:ext cx="4432800" cy="2337900"/>
          </a:xfrm>
          <a:prstGeom prst="round1Rect">
            <a:avLst>
              <a:gd fmla="val 0" name="adj"/>
            </a:avLst>
          </a:prstGeom>
          <a:solidFill>
            <a:schemeClr val="accent6"/>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14" name="Google Shape;814;p103"/>
          <p:cNvSpPr/>
          <p:nvPr/>
        </p:nvSpPr>
        <p:spPr>
          <a:xfrm flipH="1">
            <a:off x="17525375" y="5689050"/>
            <a:ext cx="4432800" cy="2337900"/>
          </a:xfrm>
          <a:prstGeom prst="round1Rect">
            <a:avLst>
              <a:gd fmla="val 0"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15" name="Google Shape;815;p103"/>
          <p:cNvSpPr/>
          <p:nvPr/>
        </p:nvSpPr>
        <p:spPr>
          <a:xfrm rot="10800000">
            <a:off x="13093125" y="8026950"/>
            <a:ext cx="8860500" cy="2337900"/>
          </a:xfrm>
          <a:prstGeom prst="round2SameRect">
            <a:avLst>
              <a:gd fmla="val 16667" name="adj1"/>
              <a:gd fmla="val 0" name="adj2"/>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16" name="Google Shape;816;p103"/>
          <p:cNvSpPr txBox="1"/>
          <p:nvPr/>
        </p:nvSpPr>
        <p:spPr>
          <a:xfrm>
            <a:off x="13470575" y="3847113"/>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Scalability</a:t>
            </a:r>
            <a:endParaRPr b="1" sz="2400">
              <a:solidFill>
                <a:schemeClr val="dk1"/>
              </a:solidFill>
              <a:latin typeface="DM Sans"/>
              <a:ea typeface="DM Sans"/>
              <a:cs typeface="DM Sans"/>
              <a:sym typeface="DM Sans"/>
            </a:endParaRPr>
          </a:p>
        </p:txBody>
      </p:sp>
      <p:sp>
        <p:nvSpPr>
          <p:cNvPr id="817" name="Google Shape;817;p103"/>
          <p:cNvSpPr txBox="1"/>
          <p:nvPr/>
        </p:nvSpPr>
        <p:spPr>
          <a:xfrm>
            <a:off x="13808975" y="4361788"/>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D</a:t>
            </a:r>
            <a:r>
              <a:rPr lang="en-GB">
                <a:latin typeface="DM Sans Light"/>
                <a:ea typeface="DM Sans Light"/>
                <a:cs typeface="DM Sans Light"/>
                <a:sym typeface="DM Sans Light"/>
              </a:rPr>
              <a:t>istributing events among multiple consumers, optimizing resource usage</a:t>
            </a:r>
            <a:endParaRPr>
              <a:latin typeface="DM Sans Light"/>
              <a:ea typeface="DM Sans Light"/>
              <a:cs typeface="DM Sans Light"/>
              <a:sym typeface="DM Sans Light"/>
            </a:endParaRPr>
          </a:p>
        </p:txBody>
      </p:sp>
      <p:sp>
        <p:nvSpPr>
          <p:cNvPr id="818" name="Google Shape;818;p103"/>
          <p:cNvSpPr txBox="1"/>
          <p:nvPr/>
        </p:nvSpPr>
        <p:spPr>
          <a:xfrm>
            <a:off x="17903375" y="3847113"/>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Real-time Processing</a:t>
            </a:r>
            <a:endParaRPr b="1" sz="2400">
              <a:solidFill>
                <a:schemeClr val="dk1"/>
              </a:solidFill>
              <a:latin typeface="DM Sans"/>
              <a:ea typeface="DM Sans"/>
              <a:cs typeface="DM Sans"/>
              <a:sym typeface="DM Sans"/>
            </a:endParaRPr>
          </a:p>
        </p:txBody>
      </p:sp>
      <p:sp>
        <p:nvSpPr>
          <p:cNvPr id="819" name="Google Shape;819;p103"/>
          <p:cNvSpPr txBox="1"/>
          <p:nvPr/>
        </p:nvSpPr>
        <p:spPr>
          <a:xfrm>
            <a:off x="18241775" y="4361788"/>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Immediate responses to system changes</a:t>
            </a:r>
            <a:endParaRPr>
              <a:latin typeface="DM Sans Light"/>
              <a:ea typeface="DM Sans Light"/>
              <a:cs typeface="DM Sans Light"/>
              <a:sym typeface="DM Sans Light"/>
            </a:endParaRPr>
          </a:p>
        </p:txBody>
      </p:sp>
      <p:sp>
        <p:nvSpPr>
          <p:cNvPr id="820" name="Google Shape;820;p103"/>
          <p:cNvSpPr txBox="1"/>
          <p:nvPr/>
        </p:nvSpPr>
        <p:spPr>
          <a:xfrm>
            <a:off x="13470575" y="61850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2"/>
                </a:solidFill>
                <a:latin typeface="DM Sans"/>
                <a:ea typeface="DM Sans"/>
                <a:cs typeface="DM Sans"/>
                <a:sym typeface="DM Sans"/>
              </a:rPr>
              <a:t>Loose Coupling</a:t>
            </a:r>
            <a:endParaRPr b="1" sz="2400">
              <a:solidFill>
                <a:schemeClr val="dk2"/>
              </a:solidFill>
              <a:latin typeface="DM Sans"/>
              <a:ea typeface="DM Sans"/>
              <a:cs typeface="DM Sans"/>
              <a:sym typeface="DM Sans"/>
            </a:endParaRPr>
          </a:p>
        </p:txBody>
      </p:sp>
      <p:sp>
        <p:nvSpPr>
          <p:cNvPr id="821" name="Google Shape;821;p103"/>
          <p:cNvSpPr txBox="1"/>
          <p:nvPr/>
        </p:nvSpPr>
        <p:spPr>
          <a:xfrm>
            <a:off x="13808975" y="6699675"/>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2"/>
                </a:solidFill>
                <a:latin typeface="DM Sans Light"/>
                <a:ea typeface="DM Sans Light"/>
                <a:cs typeface="DM Sans Light"/>
                <a:sym typeface="DM Sans Light"/>
              </a:rPr>
              <a:t>Enable independent evolution for maintainable, modular code</a:t>
            </a:r>
            <a:endParaRPr>
              <a:solidFill>
                <a:schemeClr val="dk2"/>
              </a:solidFill>
              <a:latin typeface="DM Sans Light"/>
              <a:ea typeface="DM Sans Light"/>
              <a:cs typeface="DM Sans Light"/>
              <a:sym typeface="DM Sans Light"/>
            </a:endParaRPr>
          </a:p>
        </p:txBody>
      </p:sp>
      <p:sp>
        <p:nvSpPr>
          <p:cNvPr id="822" name="Google Shape;822;p103"/>
          <p:cNvSpPr txBox="1"/>
          <p:nvPr/>
        </p:nvSpPr>
        <p:spPr>
          <a:xfrm>
            <a:off x="17903375" y="61850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Integration</a:t>
            </a:r>
            <a:endParaRPr b="1" sz="2400">
              <a:solidFill>
                <a:schemeClr val="dk1"/>
              </a:solidFill>
              <a:latin typeface="DM Sans"/>
              <a:ea typeface="DM Sans"/>
              <a:cs typeface="DM Sans"/>
              <a:sym typeface="DM Sans"/>
            </a:endParaRPr>
          </a:p>
        </p:txBody>
      </p:sp>
      <p:sp>
        <p:nvSpPr>
          <p:cNvPr id="823" name="Google Shape;823;p103"/>
          <p:cNvSpPr txBox="1"/>
          <p:nvPr/>
        </p:nvSpPr>
        <p:spPr>
          <a:xfrm>
            <a:off x="18241775" y="6699675"/>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Ease third-party integration, fostering seamless data exchange and interoperability</a:t>
            </a:r>
            <a:endParaRPr>
              <a:latin typeface="DM Sans Light"/>
              <a:ea typeface="DM Sans Light"/>
              <a:cs typeface="DM Sans Light"/>
              <a:sym typeface="DM Sans Light"/>
            </a:endParaRPr>
          </a:p>
        </p:txBody>
      </p:sp>
      <p:sp>
        <p:nvSpPr>
          <p:cNvPr id="824" name="Google Shape;824;p103"/>
          <p:cNvSpPr txBox="1"/>
          <p:nvPr/>
        </p:nvSpPr>
        <p:spPr>
          <a:xfrm>
            <a:off x="15684975" y="85229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Fault Tolerance</a:t>
            </a:r>
            <a:endParaRPr b="1" sz="2400">
              <a:solidFill>
                <a:schemeClr val="dk1"/>
              </a:solidFill>
              <a:latin typeface="DM Sans"/>
              <a:ea typeface="DM Sans"/>
              <a:cs typeface="DM Sans"/>
              <a:sym typeface="DM Sans"/>
            </a:endParaRPr>
          </a:p>
        </p:txBody>
      </p:sp>
      <p:sp>
        <p:nvSpPr>
          <p:cNvPr id="825" name="Google Shape;825;p103"/>
          <p:cNvSpPr txBox="1"/>
          <p:nvPr/>
        </p:nvSpPr>
        <p:spPr>
          <a:xfrm>
            <a:off x="14886525" y="9077000"/>
            <a:ext cx="5273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Resilient to failures since events can be retried or handled by backup components, ensuring system availability.</a:t>
            </a:r>
            <a:endParaRPr>
              <a:latin typeface="DM Sans Light"/>
              <a:ea typeface="DM Sans Light"/>
              <a:cs typeface="DM Sans Light"/>
              <a:sym typeface="DM Sans Light"/>
            </a:endParaRPr>
          </a:p>
        </p:txBody>
      </p:sp>
      <p:sp>
        <p:nvSpPr>
          <p:cNvPr id="826" name="Google Shape;826;p103"/>
          <p:cNvSpPr txBox="1"/>
          <p:nvPr/>
        </p:nvSpPr>
        <p:spPr>
          <a:xfrm>
            <a:off x="795350" y="5614675"/>
            <a:ext cx="7824000" cy="683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3600">
                <a:solidFill>
                  <a:schemeClr val="lt1"/>
                </a:solidFill>
                <a:latin typeface="DM Sans"/>
                <a:ea typeface="DM Sans"/>
                <a:cs typeface="DM Sans"/>
                <a:sym typeface="DM Sans"/>
              </a:rPr>
              <a:t>Event-Driven Architecture is a software design approach that focuses on reacting to events, like notifications in a system. These events can happen at any time and are often triggered by things like user actions, or data from the outside world. EDA is all about being responsive to what's happening without waiting for specific requests.</a:t>
            </a:r>
            <a:endParaRPr sz="3600">
              <a:solidFill>
                <a:schemeClr val="lt1"/>
              </a:solidFill>
              <a:latin typeface="DM Sans"/>
              <a:ea typeface="DM Sans"/>
              <a:cs typeface="DM Sans"/>
              <a:sym typeface="DM Sans"/>
            </a:endParaRPr>
          </a:p>
          <a:p>
            <a:pPr indent="0" lvl="0" marL="0" rtl="0" algn="l">
              <a:spcBef>
                <a:spcPts val="0"/>
              </a:spcBef>
              <a:spcAft>
                <a:spcPts val="0"/>
              </a:spcAft>
              <a:buNone/>
            </a:pPr>
            <a:r>
              <a:t/>
            </a:r>
            <a:endParaRPr sz="3600">
              <a:solidFill>
                <a:schemeClr val="lt1"/>
              </a:solidFill>
              <a:latin typeface="DM Sans"/>
              <a:ea typeface="DM Sans"/>
              <a:cs typeface="DM Sans"/>
              <a:sym typeface="DM Sans"/>
            </a:endParaRPr>
          </a:p>
        </p:txBody>
      </p:sp>
      <p:sp>
        <p:nvSpPr>
          <p:cNvPr id="827" name="Google Shape;827;p103"/>
          <p:cNvSpPr/>
          <p:nvPr/>
        </p:nvSpPr>
        <p:spPr>
          <a:xfrm>
            <a:off x="15289000" y="12622500"/>
            <a:ext cx="554100" cy="5541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28" name="Google Shape;828;p103"/>
          <p:cNvSpPr txBox="1"/>
          <p:nvPr/>
        </p:nvSpPr>
        <p:spPr>
          <a:xfrm>
            <a:off x="16003350" y="126225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1"/>
                </a:solidFill>
                <a:latin typeface="DM Sans"/>
                <a:ea typeface="DM Sans"/>
                <a:cs typeface="DM Sans"/>
                <a:sym typeface="DM Sans"/>
              </a:rPr>
              <a:t>XX</a:t>
            </a:r>
            <a:r>
              <a:rPr lang="en-GB" sz="2400">
                <a:solidFill>
                  <a:schemeClr val="dk1"/>
                </a:solidFill>
                <a:latin typeface="DM Sans"/>
                <a:ea typeface="DM Sans"/>
                <a:cs typeface="DM Sans"/>
                <a:sym typeface="DM Sans"/>
              </a:rPr>
              <a:t> Fulfilled</a:t>
            </a:r>
            <a:endParaRPr sz="2400">
              <a:solidFill>
                <a:schemeClr val="dk1"/>
              </a:solidFill>
              <a:latin typeface="DM Sans"/>
              <a:ea typeface="DM Sans"/>
              <a:cs typeface="DM Sans"/>
              <a:sym typeface="DM Sans"/>
            </a:endParaRPr>
          </a:p>
        </p:txBody>
      </p:sp>
      <p:sp>
        <p:nvSpPr>
          <p:cNvPr id="829" name="Google Shape;829;p103"/>
          <p:cNvSpPr txBox="1"/>
          <p:nvPr/>
        </p:nvSpPr>
        <p:spPr>
          <a:xfrm>
            <a:off x="20163100" y="12622500"/>
            <a:ext cx="3676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1"/>
                </a:solidFill>
                <a:latin typeface="DM Sans"/>
                <a:ea typeface="DM Sans"/>
                <a:cs typeface="DM Sans"/>
                <a:sym typeface="DM Sans"/>
              </a:rPr>
              <a:t>Incomplete Fulfillment</a:t>
            </a:r>
            <a:endParaRPr sz="2400">
              <a:solidFill>
                <a:schemeClr val="dk1"/>
              </a:solidFill>
              <a:latin typeface="DM Sans"/>
              <a:ea typeface="DM Sans"/>
              <a:cs typeface="DM Sans"/>
              <a:sym typeface="DM Sans"/>
            </a:endParaRPr>
          </a:p>
        </p:txBody>
      </p:sp>
      <p:sp>
        <p:nvSpPr>
          <p:cNvPr id="830" name="Google Shape;830;p103"/>
          <p:cNvSpPr/>
          <p:nvPr/>
        </p:nvSpPr>
        <p:spPr>
          <a:xfrm>
            <a:off x="19412875" y="12622500"/>
            <a:ext cx="554100" cy="554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31" name="Google Shape;831;p103"/>
          <p:cNvSpPr txBox="1"/>
          <p:nvPr/>
        </p:nvSpPr>
        <p:spPr>
          <a:xfrm>
            <a:off x="19158850" y="571500"/>
            <a:ext cx="5279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1"/>
              </a:solidFill>
              <a:latin typeface="DM Sans"/>
              <a:ea typeface="DM Sans"/>
              <a:cs typeface="DM Sans"/>
              <a:sym typeface="DM Sans"/>
            </a:endParaRPr>
          </a:p>
        </p:txBody>
      </p:sp>
      <p:grpSp>
        <p:nvGrpSpPr>
          <p:cNvPr id="832" name="Google Shape;832;p103"/>
          <p:cNvGrpSpPr/>
          <p:nvPr/>
        </p:nvGrpSpPr>
        <p:grpSpPr>
          <a:xfrm>
            <a:off x="15110074" y="7427980"/>
            <a:ext cx="356700" cy="357688"/>
            <a:chOff x="15212549" y="5826750"/>
            <a:chExt cx="356700" cy="357688"/>
          </a:xfrm>
        </p:grpSpPr>
        <p:sp>
          <p:nvSpPr>
            <p:cNvPr id="833" name="Google Shape;833;p103"/>
            <p:cNvSpPr/>
            <p:nvPr/>
          </p:nvSpPr>
          <p:spPr>
            <a:xfrm>
              <a:off x="15212550" y="5827738"/>
              <a:ext cx="356700" cy="356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34" name="Google Shape;834;p103"/>
            <p:cNvSpPr/>
            <p:nvPr/>
          </p:nvSpPr>
          <p:spPr>
            <a:xfrm>
              <a:off x="15212549" y="5826750"/>
              <a:ext cx="356700" cy="356700"/>
            </a:xfrm>
            <a:prstGeom prst="pie">
              <a:avLst>
                <a:gd fmla="val 3780525"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04"/>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What complexities does EDA </a:t>
            </a:r>
            <a:r>
              <a:rPr lang="en-GB" sz="7200">
                <a:solidFill>
                  <a:schemeClr val="accent1"/>
                </a:solidFill>
              </a:rPr>
              <a:t>simplify?</a:t>
            </a:r>
            <a:endParaRPr sz="7200">
              <a:solidFill>
                <a:schemeClr val="accent1"/>
              </a:solidFill>
              <a:latin typeface="DM Sans"/>
              <a:ea typeface="DM Sans"/>
              <a:cs typeface="DM Sans"/>
              <a:sym typeface="DM Sans"/>
            </a:endParaRPr>
          </a:p>
        </p:txBody>
      </p:sp>
      <p:grpSp>
        <p:nvGrpSpPr>
          <p:cNvPr id="840" name="Google Shape;840;p104"/>
          <p:cNvGrpSpPr/>
          <p:nvPr/>
        </p:nvGrpSpPr>
        <p:grpSpPr>
          <a:xfrm>
            <a:off x="644471" y="3859302"/>
            <a:ext cx="6891470" cy="8510478"/>
            <a:chOff x="644475" y="5890975"/>
            <a:chExt cx="5338500" cy="6402225"/>
          </a:xfrm>
        </p:grpSpPr>
        <p:sp>
          <p:nvSpPr>
            <p:cNvPr id="841" name="Google Shape;841;p104"/>
            <p:cNvSpPr/>
            <p:nvPr/>
          </p:nvSpPr>
          <p:spPr>
            <a:xfrm>
              <a:off x="644475" y="5890975"/>
              <a:ext cx="5337600" cy="800400"/>
            </a:xfrm>
            <a:prstGeom prst="round2SameRect">
              <a:avLst>
                <a:gd fmla="val 50000" name="adj1"/>
                <a:gd fmla="val 0" name="adj2"/>
              </a:avLst>
            </a:prstGeom>
            <a:solidFill>
              <a:srgbClr val="834EFF"/>
            </a:solid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42" name="Google Shape;842;p104"/>
            <p:cNvSpPr/>
            <p:nvPr/>
          </p:nvSpPr>
          <p:spPr>
            <a:xfrm flipH="1" rot="10800000">
              <a:off x="644475" y="6691300"/>
              <a:ext cx="5338500" cy="5601900"/>
            </a:xfrm>
            <a:prstGeom prst="round2SameRect">
              <a:avLst>
                <a:gd fmla="val 7091" name="adj1"/>
                <a:gd fmla="val 0" name="adj2"/>
              </a:avLst>
            </a:prstGeom>
            <a:no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43" name="Google Shape;843;p104"/>
            <p:cNvSpPr txBox="1"/>
            <p:nvPr/>
          </p:nvSpPr>
          <p:spPr>
            <a:xfrm>
              <a:off x="1098677" y="6030627"/>
              <a:ext cx="4429200" cy="521100"/>
            </a:xfrm>
            <a:prstGeom prst="rect">
              <a:avLst/>
            </a:prstGeom>
            <a:noFill/>
            <a:ln cap="flat" cmpd="sng" w="9525">
              <a:solidFill>
                <a:srgbClr val="834E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3300">
                  <a:solidFill>
                    <a:srgbClr val="FFFFFF"/>
                  </a:solidFill>
                  <a:latin typeface="DM Sans"/>
                  <a:ea typeface="DM Sans"/>
                  <a:cs typeface="DM Sans"/>
                  <a:sym typeface="DM Sans"/>
                </a:rPr>
                <a:t>Data Quality + Integration</a:t>
              </a:r>
              <a:endParaRPr b="1" sz="3300">
                <a:solidFill>
                  <a:srgbClr val="FFFFFF"/>
                </a:solidFill>
                <a:latin typeface="DM Sans"/>
                <a:ea typeface="DM Sans"/>
                <a:cs typeface="DM Sans"/>
                <a:sym typeface="DM Sans"/>
              </a:endParaRPr>
            </a:p>
          </p:txBody>
        </p:sp>
      </p:grpSp>
      <p:sp>
        <p:nvSpPr>
          <p:cNvPr id="844" name="Google Shape;844;p104"/>
          <p:cNvSpPr txBox="1"/>
          <p:nvPr/>
        </p:nvSpPr>
        <p:spPr>
          <a:xfrm>
            <a:off x="873126" y="5193350"/>
            <a:ext cx="6402000" cy="618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rgbClr val="834EFF"/>
                </a:solidFill>
                <a:latin typeface="DM Sans"/>
                <a:ea typeface="DM Sans"/>
                <a:cs typeface="DM Sans"/>
                <a:sym typeface="DM Sans"/>
              </a:rPr>
              <a:t>Data Consistency: </a:t>
            </a:r>
            <a:r>
              <a:rPr lang="en-GB" sz="2600">
                <a:solidFill>
                  <a:schemeClr val="dk2"/>
                </a:solidFill>
                <a:latin typeface="DM Sans"/>
                <a:ea typeface="DM Sans"/>
                <a:cs typeface="DM Sans"/>
                <a:sym typeface="DM Sans"/>
              </a:rPr>
              <a:t>By enforcing data updates through events, EDA can maintain data consistency across multiple systems or databases. Events ensure that changes are applied uniformly and consistently to all relevant parts of the system.</a:t>
            </a:r>
            <a:endParaRPr sz="2600">
              <a:solidFill>
                <a:schemeClr val="dk2"/>
              </a:solidFill>
              <a:latin typeface="DM Sans"/>
              <a:ea typeface="DM Sans"/>
              <a:cs typeface="DM Sans"/>
              <a:sym typeface="DM Sans"/>
            </a:endParaRPr>
          </a:p>
          <a:p>
            <a:pPr indent="0" lvl="0" marL="0" rtl="0" algn="l">
              <a:spcBef>
                <a:spcPts val="0"/>
              </a:spcBef>
              <a:spcAft>
                <a:spcPts val="0"/>
              </a:spcAft>
              <a:buNone/>
            </a:pPr>
            <a:r>
              <a:t/>
            </a:r>
            <a:endParaRPr sz="2600">
              <a:solidFill>
                <a:srgbClr val="834EFF"/>
              </a:solidFill>
              <a:latin typeface="DM Sans"/>
              <a:ea typeface="DM Sans"/>
              <a:cs typeface="DM Sans"/>
              <a:sym typeface="DM Sans"/>
            </a:endParaRPr>
          </a:p>
          <a:p>
            <a:pPr indent="0" lvl="0" marL="0" rtl="0" algn="l">
              <a:spcBef>
                <a:spcPts val="0"/>
              </a:spcBef>
              <a:spcAft>
                <a:spcPts val="0"/>
              </a:spcAft>
              <a:buNone/>
            </a:pPr>
            <a:r>
              <a:rPr b="1" lang="en-GB" sz="2600">
                <a:solidFill>
                  <a:srgbClr val="834EFF"/>
                </a:solidFill>
                <a:latin typeface="DM Sans"/>
                <a:ea typeface="DM Sans"/>
                <a:cs typeface="DM Sans"/>
                <a:sym typeface="DM Sans"/>
              </a:rPr>
              <a:t>Data Transformation: </a:t>
            </a:r>
            <a:r>
              <a:rPr lang="en-GB" sz="2600">
                <a:solidFill>
                  <a:schemeClr val="dk2"/>
                </a:solidFill>
                <a:latin typeface="DM Sans"/>
                <a:ea typeface="DM Sans"/>
                <a:cs typeface="DM Sans"/>
                <a:sym typeface="DM Sans"/>
              </a:rPr>
              <a:t>EDA can include components that transform and enrich data as it flows through the system. This is particularly useful for integrating data from disparate sources with different formats, ensuring that data is standardized and consistent.</a:t>
            </a:r>
            <a:endParaRPr sz="2600">
              <a:solidFill>
                <a:schemeClr val="dk2"/>
              </a:solidFill>
              <a:latin typeface="DM Sans"/>
              <a:ea typeface="DM Sans"/>
              <a:cs typeface="DM Sans"/>
              <a:sym typeface="DM Sans"/>
            </a:endParaRPr>
          </a:p>
        </p:txBody>
      </p:sp>
      <p:grpSp>
        <p:nvGrpSpPr>
          <p:cNvPr id="845" name="Google Shape;845;p104"/>
          <p:cNvGrpSpPr/>
          <p:nvPr/>
        </p:nvGrpSpPr>
        <p:grpSpPr>
          <a:xfrm>
            <a:off x="8746259" y="3859302"/>
            <a:ext cx="6891470" cy="8510478"/>
            <a:chOff x="644475" y="5890975"/>
            <a:chExt cx="5338500" cy="6402225"/>
          </a:xfrm>
        </p:grpSpPr>
        <p:sp>
          <p:nvSpPr>
            <p:cNvPr id="846" name="Google Shape;846;p104"/>
            <p:cNvSpPr/>
            <p:nvPr/>
          </p:nvSpPr>
          <p:spPr>
            <a:xfrm>
              <a:off x="644475" y="5890975"/>
              <a:ext cx="5337600" cy="800400"/>
            </a:xfrm>
            <a:prstGeom prst="round2SameRect">
              <a:avLst>
                <a:gd fmla="val 50000" name="adj1"/>
                <a:gd fmla="val 0" name="adj2"/>
              </a:avLst>
            </a:prstGeom>
            <a:solidFill>
              <a:srgbClr val="834EFF"/>
            </a:solid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47" name="Google Shape;847;p104"/>
            <p:cNvSpPr/>
            <p:nvPr/>
          </p:nvSpPr>
          <p:spPr>
            <a:xfrm flipH="1" rot="10800000">
              <a:off x="644475" y="6691300"/>
              <a:ext cx="5338500" cy="5601900"/>
            </a:xfrm>
            <a:prstGeom prst="round2SameRect">
              <a:avLst>
                <a:gd fmla="val 7091" name="adj1"/>
                <a:gd fmla="val 0" name="adj2"/>
              </a:avLst>
            </a:prstGeom>
            <a:no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48" name="Google Shape;848;p104"/>
            <p:cNvSpPr txBox="1"/>
            <p:nvPr/>
          </p:nvSpPr>
          <p:spPr>
            <a:xfrm>
              <a:off x="821612" y="6030633"/>
              <a:ext cx="4959300" cy="521100"/>
            </a:xfrm>
            <a:prstGeom prst="rect">
              <a:avLst/>
            </a:prstGeom>
            <a:noFill/>
            <a:ln cap="flat" cmpd="sng" w="9525">
              <a:solidFill>
                <a:srgbClr val="834E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3300">
                  <a:solidFill>
                    <a:srgbClr val="FFFFFF"/>
                  </a:solidFill>
                  <a:latin typeface="DM Sans"/>
                  <a:ea typeface="DM Sans"/>
                  <a:cs typeface="DM Sans"/>
                  <a:sym typeface="DM Sans"/>
                </a:rPr>
                <a:t>Prioritization + Governance</a:t>
              </a:r>
              <a:endParaRPr b="1" sz="3300">
                <a:solidFill>
                  <a:srgbClr val="FFFFFF"/>
                </a:solidFill>
                <a:latin typeface="DM Sans"/>
                <a:ea typeface="DM Sans"/>
                <a:cs typeface="DM Sans"/>
                <a:sym typeface="DM Sans"/>
              </a:endParaRPr>
            </a:p>
          </p:txBody>
        </p:sp>
      </p:grpSp>
      <p:sp>
        <p:nvSpPr>
          <p:cNvPr id="849" name="Google Shape;849;p104"/>
          <p:cNvSpPr txBox="1"/>
          <p:nvPr/>
        </p:nvSpPr>
        <p:spPr>
          <a:xfrm>
            <a:off x="8974914" y="5193350"/>
            <a:ext cx="6402000" cy="498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rgbClr val="834EFF"/>
                </a:solidFill>
                <a:latin typeface="DM Sans"/>
                <a:ea typeface="DM Sans"/>
                <a:cs typeface="DM Sans"/>
                <a:sym typeface="DM Sans"/>
              </a:rPr>
              <a:t>Data Versioning: </a:t>
            </a:r>
            <a:r>
              <a:rPr lang="en-GB" sz="2600">
                <a:solidFill>
                  <a:schemeClr val="dk1"/>
                </a:solidFill>
                <a:latin typeface="DM Sans"/>
                <a:ea typeface="DM Sans"/>
                <a:cs typeface="DM Sans"/>
                <a:sym typeface="DM Sans"/>
              </a:rPr>
              <a:t>In some EDA implementations, events can include data versioning information, helping to track and manage changes to data over time.</a:t>
            </a:r>
            <a:endParaRPr sz="2600">
              <a:solidFill>
                <a:schemeClr val="dk1"/>
              </a:solidFill>
              <a:latin typeface="DM Sans"/>
              <a:ea typeface="DM Sans"/>
              <a:cs typeface="DM Sans"/>
              <a:sym typeface="DM Sans"/>
            </a:endParaRPr>
          </a:p>
          <a:p>
            <a:pPr indent="0" lvl="0" marL="0" rtl="0" algn="l">
              <a:spcBef>
                <a:spcPts val="0"/>
              </a:spcBef>
              <a:spcAft>
                <a:spcPts val="0"/>
              </a:spcAft>
              <a:buNone/>
            </a:pPr>
            <a:r>
              <a:t/>
            </a:r>
            <a:endParaRPr sz="2600">
              <a:solidFill>
                <a:srgbClr val="834EFF"/>
              </a:solidFill>
              <a:latin typeface="DM Sans"/>
              <a:ea typeface="DM Sans"/>
              <a:cs typeface="DM Sans"/>
              <a:sym typeface="DM Sans"/>
            </a:endParaRPr>
          </a:p>
          <a:p>
            <a:pPr indent="0" lvl="0" marL="0" rtl="0" algn="l">
              <a:spcBef>
                <a:spcPts val="0"/>
              </a:spcBef>
              <a:spcAft>
                <a:spcPts val="0"/>
              </a:spcAft>
              <a:buNone/>
            </a:pPr>
            <a:r>
              <a:rPr b="1" lang="en-GB" sz="2600">
                <a:solidFill>
                  <a:srgbClr val="834EFF"/>
                </a:solidFill>
                <a:latin typeface="DM Sans"/>
                <a:ea typeface="DM Sans"/>
                <a:cs typeface="DM Sans"/>
                <a:sym typeface="DM Sans"/>
              </a:rPr>
              <a:t>Audit Trails:</a:t>
            </a:r>
            <a:r>
              <a:rPr lang="en-GB" sz="2600">
                <a:solidFill>
                  <a:srgbClr val="834EFF"/>
                </a:solidFill>
                <a:latin typeface="DM Sans"/>
                <a:ea typeface="DM Sans"/>
                <a:cs typeface="DM Sans"/>
                <a:sym typeface="DM Sans"/>
              </a:rPr>
              <a:t> </a:t>
            </a:r>
            <a:r>
              <a:rPr lang="en-GB" sz="2600">
                <a:solidFill>
                  <a:schemeClr val="dk2"/>
                </a:solidFill>
                <a:latin typeface="DM Sans"/>
                <a:ea typeface="DM Sans"/>
                <a:cs typeface="DM Sans"/>
                <a:sym typeface="DM Sans"/>
              </a:rPr>
              <a:t>Events in EDA systems can serve as audit trails, capturing a history of data changes and interactions. This is valuable for compliance, tracking changes, and troubleshooting data quality issues.</a:t>
            </a:r>
            <a:endParaRPr sz="2600">
              <a:solidFill>
                <a:schemeClr val="dk2"/>
              </a:solidFill>
              <a:latin typeface="DM Sans"/>
              <a:ea typeface="DM Sans"/>
              <a:cs typeface="DM Sans"/>
              <a:sym typeface="DM Sans"/>
            </a:endParaRPr>
          </a:p>
        </p:txBody>
      </p:sp>
      <p:grpSp>
        <p:nvGrpSpPr>
          <p:cNvPr id="850" name="Google Shape;850;p104"/>
          <p:cNvGrpSpPr/>
          <p:nvPr/>
        </p:nvGrpSpPr>
        <p:grpSpPr>
          <a:xfrm>
            <a:off x="16848034" y="3859302"/>
            <a:ext cx="6891470" cy="8510478"/>
            <a:chOff x="644475" y="5890975"/>
            <a:chExt cx="5338500" cy="6402225"/>
          </a:xfrm>
        </p:grpSpPr>
        <p:sp>
          <p:nvSpPr>
            <p:cNvPr id="851" name="Google Shape;851;p104"/>
            <p:cNvSpPr/>
            <p:nvPr/>
          </p:nvSpPr>
          <p:spPr>
            <a:xfrm>
              <a:off x="644475" y="5890975"/>
              <a:ext cx="5337600" cy="800400"/>
            </a:xfrm>
            <a:prstGeom prst="round2SameRect">
              <a:avLst>
                <a:gd fmla="val 50000" name="adj1"/>
                <a:gd fmla="val 0" name="adj2"/>
              </a:avLst>
            </a:prstGeom>
            <a:solidFill>
              <a:srgbClr val="834EFF"/>
            </a:solid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52" name="Google Shape;852;p104"/>
            <p:cNvSpPr/>
            <p:nvPr/>
          </p:nvSpPr>
          <p:spPr>
            <a:xfrm flipH="1" rot="10800000">
              <a:off x="644475" y="6691300"/>
              <a:ext cx="5338500" cy="5601900"/>
            </a:xfrm>
            <a:prstGeom prst="round2SameRect">
              <a:avLst>
                <a:gd fmla="val 7091" name="adj1"/>
                <a:gd fmla="val 0" name="adj2"/>
              </a:avLst>
            </a:prstGeom>
            <a:no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853" name="Google Shape;853;p104"/>
            <p:cNvSpPr txBox="1"/>
            <p:nvPr/>
          </p:nvSpPr>
          <p:spPr>
            <a:xfrm>
              <a:off x="1098677" y="6030627"/>
              <a:ext cx="4429200" cy="521100"/>
            </a:xfrm>
            <a:prstGeom prst="rect">
              <a:avLst/>
            </a:prstGeom>
            <a:noFill/>
            <a:ln cap="flat" cmpd="sng" w="9525">
              <a:solidFill>
                <a:srgbClr val="834E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3300">
                  <a:solidFill>
                    <a:srgbClr val="FFFFFF"/>
                  </a:solidFill>
                  <a:latin typeface="DM Sans"/>
                  <a:ea typeface="DM Sans"/>
                  <a:cs typeface="DM Sans"/>
                  <a:sym typeface="DM Sans"/>
                </a:rPr>
                <a:t>Engineering Challenges</a:t>
              </a:r>
              <a:endParaRPr b="1" sz="3300">
                <a:solidFill>
                  <a:srgbClr val="FFFFFF"/>
                </a:solidFill>
                <a:latin typeface="DM Sans"/>
                <a:ea typeface="DM Sans"/>
                <a:cs typeface="DM Sans"/>
                <a:sym typeface="DM Sans"/>
              </a:endParaRPr>
            </a:p>
          </p:txBody>
        </p:sp>
      </p:grpSp>
      <p:sp>
        <p:nvSpPr>
          <p:cNvPr id="854" name="Google Shape;854;p104"/>
          <p:cNvSpPr txBox="1"/>
          <p:nvPr/>
        </p:nvSpPr>
        <p:spPr>
          <a:xfrm>
            <a:off x="17076689" y="5193350"/>
            <a:ext cx="6402000" cy="618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rgbClr val="834EFF"/>
                </a:solidFill>
                <a:latin typeface="DM Sans"/>
                <a:ea typeface="DM Sans"/>
                <a:cs typeface="DM Sans"/>
                <a:sym typeface="DM Sans"/>
              </a:rPr>
              <a:t>Flexibility and Extensibility: </a:t>
            </a:r>
            <a:r>
              <a:rPr lang="en-GB" sz="2600">
                <a:solidFill>
                  <a:schemeClr val="dk2"/>
                </a:solidFill>
                <a:latin typeface="DM Sans"/>
                <a:ea typeface="DM Sans"/>
                <a:cs typeface="DM Sans"/>
                <a:sym typeface="DM Sans"/>
              </a:rPr>
              <a:t>EDA systems are often more flexible and extensible. Developers can add new features or components by subscribing to relevant events, reducing the need for extensive code changes.</a:t>
            </a:r>
            <a:endParaRPr sz="2600">
              <a:solidFill>
                <a:schemeClr val="dk2"/>
              </a:solidFill>
              <a:latin typeface="DM Sans"/>
              <a:ea typeface="DM Sans"/>
              <a:cs typeface="DM Sans"/>
              <a:sym typeface="DM Sans"/>
            </a:endParaRPr>
          </a:p>
          <a:p>
            <a:pPr indent="0" lvl="0" marL="0" rtl="0" algn="l">
              <a:spcBef>
                <a:spcPts val="0"/>
              </a:spcBef>
              <a:spcAft>
                <a:spcPts val="0"/>
              </a:spcAft>
              <a:buNone/>
            </a:pPr>
            <a:r>
              <a:t/>
            </a:r>
            <a:endParaRPr sz="2600">
              <a:solidFill>
                <a:srgbClr val="834EFF"/>
              </a:solidFill>
              <a:latin typeface="DM Sans"/>
              <a:ea typeface="DM Sans"/>
              <a:cs typeface="DM Sans"/>
              <a:sym typeface="DM Sans"/>
            </a:endParaRPr>
          </a:p>
          <a:p>
            <a:pPr indent="0" lvl="0" marL="0" rtl="0" algn="l">
              <a:spcBef>
                <a:spcPts val="0"/>
              </a:spcBef>
              <a:spcAft>
                <a:spcPts val="0"/>
              </a:spcAft>
              <a:buNone/>
            </a:pPr>
            <a:r>
              <a:rPr b="1" lang="en-GB" sz="2600">
                <a:solidFill>
                  <a:srgbClr val="834EFF"/>
                </a:solidFill>
                <a:latin typeface="DM Sans"/>
                <a:ea typeface="DM Sans"/>
                <a:cs typeface="DM Sans"/>
                <a:sym typeface="DM Sans"/>
              </a:rPr>
              <a:t>Ease of Integration: </a:t>
            </a:r>
            <a:r>
              <a:rPr lang="en-GB" sz="2600">
                <a:solidFill>
                  <a:schemeClr val="dk2"/>
                </a:solidFill>
                <a:latin typeface="DM Sans"/>
                <a:ea typeface="DM Sans"/>
                <a:cs typeface="DM Sans"/>
                <a:sym typeface="DM Sans"/>
              </a:rPr>
              <a:t>EDA simplifies the integration of new components or services into an existing system. This can make it more attractive for developers and teams to adopt EDA when they know that integrating their new functionality will be straightforward and not disrupt existing processes.</a:t>
            </a:r>
            <a:endParaRPr sz="2600">
              <a:solidFill>
                <a:schemeClr val="dk2"/>
              </a:solidFill>
              <a:latin typeface="DM Sans"/>
              <a:ea typeface="DM Sans"/>
              <a:cs typeface="DM Sans"/>
              <a:sym typeface="DM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05"/>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Impact of </a:t>
            </a:r>
            <a:r>
              <a:rPr lang="en-GB" sz="7200">
                <a:solidFill>
                  <a:schemeClr val="accent1"/>
                </a:solidFill>
              </a:rPr>
              <a:t>Event-Driven Architecture</a:t>
            </a:r>
            <a:endParaRPr sz="7200">
              <a:solidFill>
                <a:schemeClr val="accent1"/>
              </a:solidFill>
              <a:latin typeface="DM Sans"/>
              <a:ea typeface="DM Sans"/>
              <a:cs typeface="DM Sans"/>
              <a:sym typeface="DM Sans"/>
            </a:endParaRPr>
          </a:p>
        </p:txBody>
      </p:sp>
      <p:cxnSp>
        <p:nvCxnSpPr>
          <p:cNvPr id="860" name="Google Shape;860;p105"/>
          <p:cNvCxnSpPr/>
          <p:nvPr/>
        </p:nvCxnSpPr>
        <p:spPr>
          <a:xfrm>
            <a:off x="795338" y="3128963"/>
            <a:ext cx="1522800" cy="0"/>
          </a:xfrm>
          <a:prstGeom prst="straightConnector1">
            <a:avLst/>
          </a:prstGeom>
          <a:noFill/>
          <a:ln cap="flat" cmpd="sng" w="12700">
            <a:solidFill>
              <a:schemeClr val="accent1"/>
            </a:solidFill>
            <a:prstDash val="solid"/>
            <a:miter lim="800000"/>
            <a:headEnd len="sm" w="sm" type="none"/>
            <a:tailEnd len="sm" w="sm" type="none"/>
          </a:ln>
        </p:spPr>
      </p:cxnSp>
      <p:sp>
        <p:nvSpPr>
          <p:cNvPr id="861" name="Google Shape;861;p105"/>
          <p:cNvSpPr txBox="1"/>
          <p:nvPr/>
        </p:nvSpPr>
        <p:spPr>
          <a:xfrm>
            <a:off x="795355" y="3377150"/>
            <a:ext cx="216306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700">
                <a:solidFill>
                  <a:schemeClr val="dk2"/>
                </a:solidFill>
                <a:latin typeface="DM Sans"/>
                <a:ea typeface="DM Sans"/>
                <a:cs typeface="DM Sans"/>
                <a:sym typeface="DM Sans"/>
              </a:rPr>
              <a:t>Event-driven architecture has the potential to bring significant and transformative changes within </a:t>
            </a:r>
            <a:r>
              <a:rPr lang="en-GB" sz="2700">
                <a:solidFill>
                  <a:schemeClr val="dk2"/>
                </a:solidFill>
                <a:latin typeface="DM Sans"/>
                <a:ea typeface="DM Sans"/>
                <a:cs typeface="DM Sans"/>
                <a:sym typeface="DM Sans"/>
              </a:rPr>
              <a:t>XX</a:t>
            </a:r>
            <a:r>
              <a:rPr lang="en-GB" sz="2700">
                <a:solidFill>
                  <a:schemeClr val="dk2"/>
                </a:solidFill>
                <a:latin typeface="DM Sans"/>
                <a:ea typeface="DM Sans"/>
                <a:cs typeface="DM Sans"/>
                <a:sym typeface="DM Sans"/>
              </a:rPr>
              <a:t> by:</a:t>
            </a:r>
            <a:endParaRPr b="1" sz="2700">
              <a:solidFill>
                <a:schemeClr val="dk2"/>
              </a:solidFill>
              <a:latin typeface="DM Sans"/>
              <a:ea typeface="DM Sans"/>
              <a:cs typeface="DM Sans"/>
              <a:sym typeface="DM Sans"/>
            </a:endParaRPr>
          </a:p>
        </p:txBody>
      </p:sp>
      <p:grpSp>
        <p:nvGrpSpPr>
          <p:cNvPr id="862" name="Google Shape;862;p105"/>
          <p:cNvGrpSpPr/>
          <p:nvPr/>
        </p:nvGrpSpPr>
        <p:grpSpPr>
          <a:xfrm>
            <a:off x="2422051" y="4530135"/>
            <a:ext cx="5858373" cy="3812932"/>
            <a:chOff x="1814072" y="3437887"/>
            <a:chExt cx="2454900" cy="2495701"/>
          </a:xfrm>
        </p:grpSpPr>
        <p:sp>
          <p:nvSpPr>
            <p:cNvPr id="863" name="Google Shape;863;p105"/>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864" name="Google Shape;864;p105"/>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865" name="Google Shape;865;p105"/>
          <p:cNvSpPr txBox="1"/>
          <p:nvPr/>
        </p:nvSpPr>
        <p:spPr>
          <a:xfrm>
            <a:off x="2750225" y="5013000"/>
            <a:ext cx="5202000" cy="30795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Reduced Downtime</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Fault tolerance and error handling capabilities can reduce system downtime and service interruptions. This leads to improved reliability and customer satisfaction, as well as potential cost savings from avoided outages.</a:t>
            </a:r>
            <a:endParaRPr sz="2000">
              <a:latin typeface="DM Sans"/>
              <a:ea typeface="DM Sans"/>
              <a:cs typeface="DM Sans"/>
              <a:sym typeface="DM Sans"/>
            </a:endParaRPr>
          </a:p>
        </p:txBody>
      </p:sp>
      <p:grpSp>
        <p:nvGrpSpPr>
          <p:cNvPr id="866" name="Google Shape;866;p105"/>
          <p:cNvGrpSpPr/>
          <p:nvPr/>
        </p:nvGrpSpPr>
        <p:grpSpPr>
          <a:xfrm>
            <a:off x="9262815" y="4530135"/>
            <a:ext cx="5858373" cy="3812932"/>
            <a:chOff x="1814072" y="3437887"/>
            <a:chExt cx="2454900" cy="2495701"/>
          </a:xfrm>
        </p:grpSpPr>
        <p:sp>
          <p:nvSpPr>
            <p:cNvPr id="867" name="Google Shape;867;p105"/>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868" name="Google Shape;868;p105"/>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grpSp>
        <p:nvGrpSpPr>
          <p:cNvPr id="869" name="Google Shape;869;p105"/>
          <p:cNvGrpSpPr/>
          <p:nvPr/>
        </p:nvGrpSpPr>
        <p:grpSpPr>
          <a:xfrm>
            <a:off x="16103580" y="4530135"/>
            <a:ext cx="5858373" cy="3812932"/>
            <a:chOff x="1814072" y="3437887"/>
            <a:chExt cx="2454900" cy="2495701"/>
          </a:xfrm>
        </p:grpSpPr>
        <p:sp>
          <p:nvSpPr>
            <p:cNvPr id="870" name="Google Shape;870;p105"/>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871" name="Google Shape;871;p105"/>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grpSp>
        <p:nvGrpSpPr>
          <p:cNvPr id="872" name="Google Shape;872;p105"/>
          <p:cNvGrpSpPr/>
          <p:nvPr/>
        </p:nvGrpSpPr>
        <p:grpSpPr>
          <a:xfrm>
            <a:off x="5091179" y="8926876"/>
            <a:ext cx="5858373" cy="3812932"/>
            <a:chOff x="1814072" y="3437887"/>
            <a:chExt cx="2454900" cy="2495701"/>
          </a:xfrm>
        </p:grpSpPr>
        <p:sp>
          <p:nvSpPr>
            <p:cNvPr id="873" name="Google Shape;873;p105"/>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874" name="Google Shape;874;p105"/>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grpSp>
        <p:nvGrpSpPr>
          <p:cNvPr id="875" name="Google Shape;875;p105"/>
          <p:cNvGrpSpPr/>
          <p:nvPr/>
        </p:nvGrpSpPr>
        <p:grpSpPr>
          <a:xfrm>
            <a:off x="11739284" y="8926876"/>
            <a:ext cx="5858373" cy="3812932"/>
            <a:chOff x="1814072" y="3437887"/>
            <a:chExt cx="2454900" cy="2495701"/>
          </a:xfrm>
        </p:grpSpPr>
        <p:sp>
          <p:nvSpPr>
            <p:cNvPr id="876" name="Google Shape;876;p105"/>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877" name="Google Shape;877;p105"/>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878" name="Google Shape;878;p105"/>
          <p:cNvSpPr txBox="1"/>
          <p:nvPr/>
        </p:nvSpPr>
        <p:spPr>
          <a:xfrm>
            <a:off x="9591000" y="5013000"/>
            <a:ext cx="5202000" cy="27255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Faster Time to Market</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Enables faster development cycles and shorter time-to-market for new products and features. This agility can help you seize opportunities and respond to market changes more effectively.</a:t>
            </a:r>
            <a:endParaRPr sz="2000">
              <a:latin typeface="DM Sans"/>
              <a:ea typeface="DM Sans"/>
              <a:cs typeface="DM Sans"/>
              <a:sym typeface="DM Sans"/>
            </a:endParaRPr>
          </a:p>
        </p:txBody>
      </p:sp>
      <p:sp>
        <p:nvSpPr>
          <p:cNvPr id="879" name="Google Shape;879;p105"/>
          <p:cNvSpPr txBox="1"/>
          <p:nvPr/>
        </p:nvSpPr>
        <p:spPr>
          <a:xfrm>
            <a:off x="16431800" y="5190000"/>
            <a:ext cx="5202000" cy="29820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Improve Cost Efficiency</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Scalability and resource optimization can result in cost savings by ensuring that you allocate resources efficiently and avoid overprovisioning.</a:t>
            </a:r>
            <a:endParaRPr sz="2000">
              <a:latin typeface="DM Sans"/>
              <a:ea typeface="DM Sans"/>
              <a:cs typeface="DM Sans"/>
              <a:sym typeface="DM Sans"/>
            </a:endParaRPr>
          </a:p>
          <a:p>
            <a:pPr indent="0" lvl="0" marL="0" rtl="0" algn="l">
              <a:lnSpc>
                <a:spcPct val="115000"/>
              </a:lnSpc>
              <a:spcBef>
                <a:spcPts val="2000"/>
              </a:spcBef>
              <a:spcAft>
                <a:spcPts val="0"/>
              </a:spcAft>
              <a:buNone/>
            </a:pPr>
            <a:r>
              <a:t/>
            </a:r>
            <a:endParaRPr sz="2000">
              <a:latin typeface="DM Sans"/>
              <a:ea typeface="DM Sans"/>
              <a:cs typeface="DM Sans"/>
              <a:sym typeface="DM Sans"/>
            </a:endParaRPr>
          </a:p>
        </p:txBody>
      </p:sp>
      <p:sp>
        <p:nvSpPr>
          <p:cNvPr id="880" name="Google Shape;880;p105"/>
          <p:cNvSpPr txBox="1"/>
          <p:nvPr/>
        </p:nvSpPr>
        <p:spPr>
          <a:xfrm>
            <a:off x="5419363" y="9616450"/>
            <a:ext cx="5202000" cy="27255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Improve Customer Retention</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Enhanced customer experiences, real-time responsiveness, and personalized interactions can lead to higher customer retention rates and increased customer satisfaction.</a:t>
            </a:r>
            <a:endParaRPr sz="2000">
              <a:latin typeface="DM Sans"/>
              <a:ea typeface="DM Sans"/>
              <a:cs typeface="DM Sans"/>
              <a:sym typeface="DM Sans"/>
            </a:endParaRPr>
          </a:p>
        </p:txBody>
      </p:sp>
      <p:sp>
        <p:nvSpPr>
          <p:cNvPr id="881" name="Google Shape;881;p105"/>
          <p:cNvSpPr txBox="1"/>
          <p:nvPr/>
        </p:nvSpPr>
        <p:spPr>
          <a:xfrm>
            <a:off x="12067463" y="9513400"/>
            <a:ext cx="5202000" cy="2931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Culture of Continuous Improvement</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Helps foster a culture of continuous improvement and learning within XX as teams embrace proper agile and iterative development practices.</a:t>
            </a:r>
            <a:endParaRPr sz="2000">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06"/>
          <p:cNvSpPr txBox="1"/>
          <p:nvPr>
            <p:ph type="title"/>
          </p:nvPr>
        </p:nvSpPr>
        <p:spPr>
          <a:xfrm>
            <a:off x="795350" y="1481700"/>
            <a:ext cx="11028300" cy="338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7200"/>
              <a:buFont typeface="DM Serif Display"/>
              <a:buNone/>
            </a:pPr>
            <a:r>
              <a:rPr lang="en-GB"/>
              <a:t>Best practices that </a:t>
            </a:r>
            <a:r>
              <a:rPr lang="en-GB">
                <a:solidFill>
                  <a:schemeClr val="accent5"/>
                </a:solidFill>
              </a:rPr>
              <a:t>establish habits + formalize process</a:t>
            </a:r>
            <a:endParaRPr>
              <a:solidFill>
                <a:schemeClr val="accent5"/>
              </a:solidFill>
            </a:endParaRPr>
          </a:p>
          <a:p>
            <a:pPr indent="0" lvl="0" marL="0" rtl="0" algn="l">
              <a:lnSpc>
                <a:spcPct val="97000"/>
              </a:lnSpc>
              <a:spcBef>
                <a:spcPts val="0"/>
              </a:spcBef>
              <a:spcAft>
                <a:spcPts val="0"/>
              </a:spcAft>
              <a:buClr>
                <a:schemeClr val="lt1"/>
              </a:buClr>
              <a:buSzPts val="7200"/>
              <a:buFont typeface="DM Serif Display"/>
              <a:buNone/>
            </a:pPr>
            <a:r>
              <a:t/>
            </a:r>
            <a:endParaRPr>
              <a:solidFill>
                <a:schemeClr val="accent5"/>
              </a:solidFill>
            </a:endParaRPr>
          </a:p>
        </p:txBody>
      </p:sp>
      <p:sp>
        <p:nvSpPr>
          <p:cNvPr id="887" name="Google Shape;887;p106"/>
          <p:cNvSpPr txBox="1"/>
          <p:nvPr>
            <p:ph idx="1" type="body"/>
          </p:nvPr>
        </p:nvSpPr>
        <p:spPr>
          <a:xfrm>
            <a:off x="795350" y="7315750"/>
            <a:ext cx="9882600" cy="5002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GB" sz="2600">
                <a:solidFill>
                  <a:srgbClr val="FFFFFF"/>
                </a:solidFill>
              </a:rPr>
              <a:t>BFF (Backend For Frontend):</a:t>
            </a:r>
            <a:endParaRPr sz="2600">
              <a:solidFill>
                <a:srgbClr val="FFFFFF"/>
              </a:solidFill>
            </a:endParaRPr>
          </a:p>
          <a:p>
            <a:pPr indent="0" lvl="0" marL="0" rtl="0" algn="l">
              <a:lnSpc>
                <a:spcPct val="115000"/>
              </a:lnSpc>
              <a:spcBef>
                <a:spcPts val="0"/>
              </a:spcBef>
              <a:spcAft>
                <a:spcPts val="0"/>
              </a:spcAft>
              <a:buNone/>
            </a:pPr>
            <a:r>
              <a:rPr b="0" lang="en-GB" sz="2600">
                <a:solidFill>
                  <a:srgbClr val="FFFFFF"/>
                </a:solidFill>
              </a:rPr>
              <a:t>The process involves calling relevant microservices, formatting data for the frontend, and sending it, with each application team owning and deciding the technology for their specific Backend For Frontend (BFF) focused on a single UI.</a:t>
            </a:r>
            <a:endParaRPr b="0" sz="2600">
              <a:solidFill>
                <a:srgbClr val="FFFFFF"/>
              </a:solidFill>
            </a:endParaRPr>
          </a:p>
          <a:p>
            <a:pPr indent="0" lvl="0" marL="0" rtl="0" algn="l">
              <a:lnSpc>
                <a:spcPct val="115000"/>
              </a:lnSpc>
              <a:spcBef>
                <a:spcPts val="0"/>
              </a:spcBef>
              <a:spcAft>
                <a:spcPts val="0"/>
              </a:spcAft>
              <a:buNone/>
            </a:pPr>
            <a:r>
              <a:t/>
            </a:r>
            <a:endParaRPr b="0" sz="2600">
              <a:solidFill>
                <a:srgbClr val="FFFFFF"/>
              </a:solidFill>
            </a:endParaRPr>
          </a:p>
          <a:p>
            <a:pPr indent="0" lvl="0" marL="0" rtl="0" algn="l">
              <a:lnSpc>
                <a:spcPct val="115000"/>
              </a:lnSpc>
              <a:spcBef>
                <a:spcPts val="0"/>
              </a:spcBef>
              <a:spcAft>
                <a:spcPts val="5300"/>
              </a:spcAft>
              <a:buNone/>
            </a:pPr>
            <a:r>
              <a:rPr lang="en-GB" sz="2600">
                <a:solidFill>
                  <a:srgbClr val="FFFFFF"/>
                </a:solidFill>
              </a:rPr>
              <a:t>Mulesoft</a:t>
            </a:r>
            <a:br>
              <a:rPr b="0" lang="en-GB" sz="2600">
                <a:solidFill>
                  <a:srgbClr val="FFFFFF"/>
                </a:solidFill>
              </a:rPr>
            </a:br>
            <a:r>
              <a:rPr b="0" lang="en-GB" sz="2600">
                <a:solidFill>
                  <a:srgbClr val="FFFFFF"/>
                </a:solidFill>
              </a:rPr>
              <a:t>Domain Services, owned by Mulesoft/Integration team, handle domain-specific logic and data mapping between sources, while System Services, responsible for basic CRUD operations, access end systems like SAP and Salesforce.</a:t>
            </a:r>
            <a:endParaRPr b="0" sz="2600">
              <a:solidFill>
                <a:srgbClr val="FFFFFF"/>
              </a:solidFill>
            </a:endParaRPr>
          </a:p>
        </p:txBody>
      </p:sp>
      <p:sp>
        <p:nvSpPr>
          <p:cNvPr id="888" name="Google Shape;888;p106"/>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889" name="Google Shape;889;p106"/>
          <p:cNvSpPr txBox="1"/>
          <p:nvPr>
            <p:ph idx="1" type="body"/>
          </p:nvPr>
        </p:nvSpPr>
        <p:spPr>
          <a:xfrm>
            <a:off x="12068649" y="3564275"/>
            <a:ext cx="11963700" cy="9144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GB" sz="2600">
                <a:solidFill>
                  <a:srgbClr val="FFFFFF"/>
                </a:solidFill>
              </a:rPr>
              <a:t>Teams Collaboration</a:t>
            </a:r>
            <a:br>
              <a:rPr lang="en-GB" sz="2600">
                <a:solidFill>
                  <a:srgbClr val="FFFFFF"/>
                </a:solidFill>
              </a:rPr>
            </a:br>
            <a:r>
              <a:rPr b="0" lang="en-GB" sz="2600">
                <a:solidFill>
                  <a:srgbClr val="FFFFFF"/>
                </a:solidFill>
              </a:rPr>
              <a:t>Collaborate through Arch/Tech Sync, reviewing technical and product specifications for alignment, including contracts, integration points, KPIs, resulting in defined user stories; and Product Sync, where TLs, archs/EMs, and UX review the product spec, leading to the identification of epics and features.</a:t>
            </a:r>
            <a:endParaRPr b="0" sz="2600">
              <a:solidFill>
                <a:srgbClr val="FFFFFF"/>
              </a:solidFill>
            </a:endParaRPr>
          </a:p>
          <a:p>
            <a:pPr indent="0" lvl="0" marL="0" rtl="0" algn="l">
              <a:lnSpc>
                <a:spcPct val="115000"/>
              </a:lnSpc>
              <a:spcBef>
                <a:spcPts val="0"/>
              </a:spcBef>
              <a:spcAft>
                <a:spcPts val="0"/>
              </a:spcAft>
              <a:buNone/>
            </a:pPr>
            <a:r>
              <a:t/>
            </a:r>
            <a:endParaRPr b="0" sz="2600">
              <a:solidFill>
                <a:srgbClr val="FFFFFF"/>
              </a:solidFill>
            </a:endParaRPr>
          </a:p>
          <a:p>
            <a:pPr indent="0" lvl="0" marL="0" rtl="0" algn="l">
              <a:lnSpc>
                <a:spcPct val="115000"/>
              </a:lnSpc>
              <a:spcBef>
                <a:spcPts val="0"/>
              </a:spcBef>
              <a:spcAft>
                <a:spcPts val="0"/>
              </a:spcAft>
              <a:buClr>
                <a:schemeClr val="dk1"/>
              </a:buClr>
              <a:buSzPts val="1100"/>
              <a:buFont typeface="Arial"/>
              <a:buNone/>
            </a:pPr>
            <a:r>
              <a:rPr lang="en-GB" sz="2600">
                <a:solidFill>
                  <a:srgbClr val="FFFFFF"/>
                </a:solidFill>
              </a:rPr>
              <a:t>Event-Driven Architecture</a:t>
            </a:r>
            <a:endParaRPr sz="2600">
              <a:solidFill>
                <a:srgbClr val="FFFFFF"/>
              </a:solidFill>
            </a:endParaRPr>
          </a:p>
          <a:p>
            <a:pPr indent="0" lvl="0" marL="0" rtl="0" algn="l">
              <a:lnSpc>
                <a:spcPct val="115000"/>
              </a:lnSpc>
              <a:spcBef>
                <a:spcPts val="0"/>
              </a:spcBef>
              <a:spcAft>
                <a:spcPts val="0"/>
              </a:spcAft>
              <a:buClr>
                <a:schemeClr val="dk1"/>
              </a:buClr>
              <a:buSzPts val="1100"/>
              <a:buFont typeface="Arial"/>
              <a:buNone/>
            </a:pPr>
            <a:r>
              <a:rPr b="0" lang="en-GB" sz="2600">
                <a:solidFill>
                  <a:srgbClr val="FFFFFF"/>
                </a:solidFill>
              </a:rPr>
              <a:t>Guidelines for naming conventions, security, etc., utilizing correlation-ids for failure tracking, and implementing a Dead Letter Queue (DLQ) process.</a:t>
            </a:r>
            <a:endParaRPr b="0" sz="2600">
              <a:solidFill>
                <a:srgbClr val="FFFFFF"/>
              </a:solidFill>
            </a:endParaRPr>
          </a:p>
          <a:p>
            <a:pPr indent="0" lvl="0" marL="0" rtl="0" algn="l">
              <a:lnSpc>
                <a:spcPct val="115000"/>
              </a:lnSpc>
              <a:spcBef>
                <a:spcPts val="0"/>
              </a:spcBef>
              <a:spcAft>
                <a:spcPts val="0"/>
              </a:spcAft>
              <a:buNone/>
            </a:pPr>
            <a:r>
              <a:t/>
            </a:r>
            <a:endParaRPr sz="2600">
              <a:solidFill>
                <a:srgbClr val="FFFFFF"/>
              </a:solidFill>
            </a:endParaRPr>
          </a:p>
          <a:p>
            <a:pPr indent="0" lvl="0" marL="0" rtl="0" algn="l">
              <a:lnSpc>
                <a:spcPct val="115000"/>
              </a:lnSpc>
              <a:spcBef>
                <a:spcPts val="0"/>
              </a:spcBef>
              <a:spcAft>
                <a:spcPts val="0"/>
              </a:spcAft>
              <a:buClr>
                <a:schemeClr val="dk1"/>
              </a:buClr>
              <a:buSzPts val="1100"/>
              <a:buFont typeface="Arial"/>
              <a:buNone/>
            </a:pPr>
            <a:r>
              <a:rPr lang="en-GB" sz="2600">
                <a:solidFill>
                  <a:srgbClr val="FFFFFF"/>
                </a:solidFill>
              </a:rPr>
              <a:t>Monitoring</a:t>
            </a:r>
            <a:endParaRPr sz="2600">
              <a:solidFill>
                <a:srgbClr val="FFFFFF"/>
              </a:solidFill>
            </a:endParaRPr>
          </a:p>
          <a:p>
            <a:pPr indent="0" lvl="0" marL="0" rtl="0" algn="l">
              <a:lnSpc>
                <a:spcPct val="115000"/>
              </a:lnSpc>
              <a:spcBef>
                <a:spcPts val="0"/>
              </a:spcBef>
              <a:spcAft>
                <a:spcPts val="0"/>
              </a:spcAft>
              <a:buClr>
                <a:schemeClr val="dk1"/>
              </a:buClr>
              <a:buSzPts val="1100"/>
              <a:buFont typeface="Arial"/>
              <a:buNone/>
            </a:pPr>
            <a:r>
              <a:rPr b="0" lang="en-GB" sz="2600">
                <a:solidFill>
                  <a:srgbClr val="FFFFFF"/>
                </a:solidFill>
              </a:rPr>
              <a:t>Establish P50, P90, and P95 dashboards for API monitoring to detect outliers or failures and implement an alerting system for teams to address issues promptly.</a:t>
            </a:r>
            <a:endParaRPr b="0" sz="2600">
              <a:solidFill>
                <a:srgbClr val="FFFFFF"/>
              </a:solidFill>
            </a:endParaRPr>
          </a:p>
          <a:p>
            <a:pPr indent="0" lvl="0" marL="0" rtl="0" algn="l">
              <a:lnSpc>
                <a:spcPct val="115000"/>
              </a:lnSpc>
              <a:spcBef>
                <a:spcPts val="0"/>
              </a:spcBef>
              <a:spcAft>
                <a:spcPts val="0"/>
              </a:spcAft>
              <a:buClr>
                <a:schemeClr val="dk1"/>
              </a:buClr>
              <a:buSzPts val="1100"/>
              <a:buFont typeface="Arial"/>
              <a:buNone/>
            </a:pPr>
            <a:r>
              <a:t/>
            </a:r>
            <a:endParaRPr b="0" sz="2600">
              <a:solidFill>
                <a:srgbClr val="FFFFFF"/>
              </a:solidFill>
            </a:endParaRPr>
          </a:p>
          <a:p>
            <a:pPr indent="0" lvl="0" marL="0" rtl="0" algn="l">
              <a:lnSpc>
                <a:spcPct val="115000"/>
              </a:lnSpc>
              <a:spcBef>
                <a:spcPts val="0"/>
              </a:spcBef>
              <a:spcAft>
                <a:spcPts val="0"/>
              </a:spcAft>
              <a:buClr>
                <a:schemeClr val="dk1"/>
              </a:buClr>
              <a:buSzPts val="1100"/>
              <a:buFont typeface="Arial"/>
              <a:buNone/>
            </a:pPr>
            <a:r>
              <a:rPr lang="en-GB" sz="2600">
                <a:solidFill>
                  <a:srgbClr val="FFFFFF"/>
                </a:solidFill>
              </a:rPr>
              <a:t>UX/UI Design</a:t>
            </a:r>
            <a:endParaRPr sz="2600">
              <a:solidFill>
                <a:srgbClr val="FFFFFF"/>
              </a:solidFill>
            </a:endParaRPr>
          </a:p>
          <a:p>
            <a:pPr indent="0" lvl="0" marL="0" rtl="0" algn="l">
              <a:lnSpc>
                <a:spcPct val="115000"/>
              </a:lnSpc>
              <a:spcBef>
                <a:spcPts val="0"/>
              </a:spcBef>
              <a:spcAft>
                <a:spcPts val="0"/>
              </a:spcAft>
              <a:buClr>
                <a:schemeClr val="dk1"/>
              </a:buClr>
              <a:buSzPts val="1100"/>
              <a:buFont typeface="Arial"/>
              <a:buNone/>
            </a:pPr>
            <a:r>
              <a:rPr b="0" lang="en-GB" sz="2600">
                <a:solidFill>
                  <a:srgbClr val="FFFFFF"/>
                </a:solidFill>
              </a:rPr>
              <a:t>Develop a design system, utilize storyboards with common components, and implement variable styles to apply diverse aesthetics across various brand sites and applications.</a:t>
            </a:r>
            <a:endParaRPr sz="2600">
              <a:solidFill>
                <a:srgbClr val="FFFFFF"/>
              </a:solidFill>
            </a:endParaRPr>
          </a:p>
        </p:txBody>
      </p:sp>
      <p:sp>
        <p:nvSpPr>
          <p:cNvPr id="890" name="Google Shape;890;p106"/>
          <p:cNvSpPr txBox="1"/>
          <p:nvPr/>
        </p:nvSpPr>
        <p:spPr>
          <a:xfrm>
            <a:off x="15047050" y="901750"/>
            <a:ext cx="7017600" cy="13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rgbClr val="00FFFF"/>
              </a:solidFill>
              <a:latin typeface="DM Sans"/>
              <a:ea typeface="DM Sans"/>
              <a:cs typeface="DM Sans"/>
              <a:sym typeface="DM Sans"/>
            </a:endParaRPr>
          </a:p>
        </p:txBody>
      </p:sp>
      <p:cxnSp>
        <p:nvCxnSpPr>
          <p:cNvPr id="891" name="Google Shape;891;p106"/>
          <p:cNvCxnSpPr/>
          <p:nvPr/>
        </p:nvCxnSpPr>
        <p:spPr>
          <a:xfrm>
            <a:off x="795338" y="6633716"/>
            <a:ext cx="1522800" cy="0"/>
          </a:xfrm>
          <a:prstGeom prst="straightConnector1">
            <a:avLst/>
          </a:prstGeom>
          <a:noFill/>
          <a:ln cap="flat" cmpd="sng" w="12700">
            <a:solidFill>
              <a:schemeClr val="accent6"/>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07"/>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Recommended</a:t>
            </a:r>
            <a:r>
              <a:rPr lang="en-GB" sz="7200">
                <a:solidFill>
                  <a:schemeClr val="accent1"/>
                </a:solidFill>
              </a:rPr>
              <a:t> Approach</a:t>
            </a:r>
            <a:endParaRPr sz="7200">
              <a:solidFill>
                <a:schemeClr val="accent1"/>
              </a:solidFill>
              <a:latin typeface="DM Sans"/>
              <a:ea typeface="DM Sans"/>
              <a:cs typeface="DM Sans"/>
              <a:sym typeface="DM Sans"/>
            </a:endParaRPr>
          </a:p>
        </p:txBody>
      </p:sp>
      <p:grpSp>
        <p:nvGrpSpPr>
          <p:cNvPr id="897" name="Google Shape;897;p107"/>
          <p:cNvGrpSpPr/>
          <p:nvPr/>
        </p:nvGrpSpPr>
        <p:grpSpPr>
          <a:xfrm>
            <a:off x="16922861" y="3743754"/>
            <a:ext cx="6460593" cy="8568214"/>
            <a:chOff x="10988375" y="2157125"/>
            <a:chExt cx="11400375" cy="8470800"/>
          </a:xfrm>
        </p:grpSpPr>
        <p:sp>
          <p:nvSpPr>
            <p:cNvPr id="898" name="Google Shape;898;p107"/>
            <p:cNvSpPr/>
            <p:nvPr/>
          </p:nvSpPr>
          <p:spPr>
            <a:xfrm>
              <a:off x="10988450" y="2157125"/>
              <a:ext cx="11400300" cy="8470800"/>
            </a:xfrm>
            <a:prstGeom prst="roundRect">
              <a:avLst>
                <a:gd fmla="val 0"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sz="1000"/>
            </a:p>
          </p:txBody>
        </p:sp>
        <p:sp>
          <p:nvSpPr>
            <p:cNvPr id="899" name="Google Shape;899;p107"/>
            <p:cNvSpPr/>
            <p:nvPr/>
          </p:nvSpPr>
          <p:spPr>
            <a:xfrm>
              <a:off x="10988375" y="2157130"/>
              <a:ext cx="11400300" cy="176400"/>
            </a:xfrm>
            <a:prstGeom prst="rect">
              <a:avLst/>
            </a:prstGeom>
            <a:solidFill>
              <a:srgbClr val="834E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900" name="Google Shape;900;p107"/>
          <p:cNvSpPr txBox="1"/>
          <p:nvPr/>
        </p:nvSpPr>
        <p:spPr>
          <a:xfrm>
            <a:off x="17235500" y="4198250"/>
            <a:ext cx="5835300" cy="596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accent1"/>
                </a:solidFill>
                <a:latin typeface="DM Sans"/>
                <a:ea typeface="DM Sans"/>
                <a:cs typeface="DM Sans"/>
                <a:sym typeface="DM Sans"/>
              </a:rPr>
              <a:t>TRACKING SUCCESS | </a:t>
            </a:r>
            <a:r>
              <a:rPr lang="en-GB" sz="2400">
                <a:solidFill>
                  <a:schemeClr val="dk1"/>
                </a:solidFill>
                <a:latin typeface="DM Sans"/>
                <a:ea typeface="DM Sans"/>
                <a:cs typeface="DM Sans"/>
                <a:sym typeface="DM Sans"/>
              </a:rPr>
              <a:t>SUGGESTED KPIS</a:t>
            </a:r>
            <a:endParaRPr sz="2400">
              <a:solidFill>
                <a:schemeClr val="dk1"/>
              </a:solidFill>
              <a:latin typeface="DM Sans"/>
              <a:ea typeface="DM Sans"/>
              <a:cs typeface="DM Sans"/>
              <a:sym typeface="DM Sans"/>
            </a:endParaRPr>
          </a:p>
          <a:p>
            <a:pPr indent="0" lvl="0" marL="0" rtl="0" algn="l">
              <a:spcBef>
                <a:spcPts val="0"/>
              </a:spcBef>
              <a:spcAft>
                <a:spcPts val="0"/>
              </a:spcAft>
              <a:buNone/>
            </a:pPr>
            <a:r>
              <a:t/>
            </a:r>
            <a:endParaRPr sz="2400">
              <a:solidFill>
                <a:schemeClr val="dk1"/>
              </a:solidFill>
              <a:latin typeface="DM Sans"/>
              <a:ea typeface="DM Sans"/>
              <a:cs typeface="DM Sans"/>
              <a:sym typeface="DM Sans"/>
            </a:endParaRPr>
          </a:p>
          <a:p>
            <a:pPr indent="-381000" lvl="0" marL="457200" rtl="0" algn="l">
              <a:lnSpc>
                <a:spcPct val="115000"/>
              </a:lnSpc>
              <a:spcBef>
                <a:spcPts val="0"/>
              </a:spcBef>
              <a:spcAft>
                <a:spcPts val="0"/>
              </a:spcAft>
              <a:buClr>
                <a:schemeClr val="dk1"/>
              </a:buClr>
              <a:buSzPts val="2400"/>
              <a:buFont typeface="DM Sans"/>
              <a:buChar char="●"/>
            </a:pPr>
            <a:r>
              <a:rPr b="1" lang="en-GB" sz="2400">
                <a:solidFill>
                  <a:schemeClr val="dk1"/>
                </a:solidFill>
                <a:latin typeface="DM Sans"/>
                <a:ea typeface="DM Sans"/>
                <a:cs typeface="DM Sans"/>
                <a:sym typeface="DM Sans"/>
              </a:rPr>
              <a:t>Error Rates</a:t>
            </a:r>
            <a:r>
              <a:rPr lang="en-GB" sz="2400">
                <a:solidFill>
                  <a:schemeClr val="dk1"/>
                </a:solidFill>
                <a:latin typeface="DM Sans"/>
                <a:ea typeface="DM Sans"/>
                <a:cs typeface="DM Sans"/>
                <a:sym typeface="DM Sans"/>
              </a:rPr>
              <a:t> are a measure of how effectively data updates are being performed, indicating the level of synchronization between subscribing systems</a:t>
            </a:r>
            <a:endParaRPr sz="2400">
              <a:solidFill>
                <a:schemeClr val="dk1"/>
              </a:solidFill>
              <a:latin typeface="DM Sans"/>
              <a:ea typeface="DM Sans"/>
              <a:cs typeface="DM Sans"/>
              <a:sym typeface="DM Sans"/>
            </a:endParaRPr>
          </a:p>
          <a:p>
            <a:pPr indent="-381000" lvl="0" marL="457200" rtl="0" algn="l">
              <a:lnSpc>
                <a:spcPct val="115000"/>
              </a:lnSpc>
              <a:spcBef>
                <a:spcPts val="0"/>
              </a:spcBef>
              <a:spcAft>
                <a:spcPts val="0"/>
              </a:spcAft>
              <a:buClr>
                <a:schemeClr val="dk1"/>
              </a:buClr>
              <a:buSzPts val="2400"/>
              <a:buFont typeface="DM Sans"/>
              <a:buChar char="●"/>
            </a:pPr>
            <a:r>
              <a:rPr b="1" lang="en-GB" sz="2400">
                <a:solidFill>
                  <a:schemeClr val="dk1"/>
                </a:solidFill>
                <a:latin typeface="DM Sans"/>
                <a:ea typeface="DM Sans"/>
                <a:cs typeface="DM Sans"/>
                <a:sym typeface="DM Sans"/>
              </a:rPr>
              <a:t>Event Processing Times</a:t>
            </a:r>
            <a:r>
              <a:rPr lang="en-GB" sz="2400">
                <a:solidFill>
                  <a:schemeClr val="dk1"/>
                </a:solidFill>
                <a:latin typeface="DM Sans"/>
                <a:ea typeface="DM Sans"/>
                <a:cs typeface="DM Sans"/>
                <a:sym typeface="DM Sans"/>
              </a:rPr>
              <a:t> reflect the speed at which systems receive updates</a:t>
            </a:r>
            <a:endParaRPr sz="2400">
              <a:solidFill>
                <a:schemeClr val="dk1"/>
              </a:solidFill>
              <a:latin typeface="DM Sans"/>
              <a:ea typeface="DM Sans"/>
              <a:cs typeface="DM Sans"/>
              <a:sym typeface="DM Sans"/>
            </a:endParaRPr>
          </a:p>
          <a:p>
            <a:pPr indent="-381000" lvl="0" marL="457200" rtl="0" algn="l">
              <a:lnSpc>
                <a:spcPct val="115000"/>
              </a:lnSpc>
              <a:spcBef>
                <a:spcPts val="0"/>
              </a:spcBef>
              <a:spcAft>
                <a:spcPts val="0"/>
              </a:spcAft>
              <a:buClr>
                <a:schemeClr val="dk1"/>
              </a:buClr>
              <a:buSzPts val="2400"/>
              <a:buFont typeface="DM Sans"/>
              <a:buChar char="●"/>
            </a:pPr>
            <a:r>
              <a:rPr b="1" lang="en-GB" sz="2400">
                <a:solidFill>
                  <a:schemeClr val="dk1"/>
                </a:solidFill>
                <a:latin typeface="DM Sans"/>
                <a:ea typeface="DM Sans"/>
                <a:cs typeface="DM Sans"/>
                <a:sym typeface="DM Sans"/>
              </a:rPr>
              <a:t>Throughput</a:t>
            </a:r>
            <a:r>
              <a:rPr lang="en-GB" sz="2400">
                <a:solidFill>
                  <a:schemeClr val="dk1"/>
                </a:solidFill>
                <a:latin typeface="DM Sans"/>
                <a:ea typeface="DM Sans"/>
                <a:cs typeface="DM Sans"/>
                <a:sym typeface="DM Sans"/>
              </a:rPr>
              <a:t> measures the frequency of updates, indicating how often data requiring updates is sent</a:t>
            </a:r>
            <a:endParaRPr sz="2400">
              <a:solidFill>
                <a:schemeClr val="dk1"/>
              </a:solidFill>
              <a:latin typeface="DM Sans"/>
              <a:ea typeface="DM Sans"/>
              <a:cs typeface="DM Sans"/>
              <a:sym typeface="DM Sans"/>
            </a:endParaRPr>
          </a:p>
        </p:txBody>
      </p:sp>
      <p:cxnSp>
        <p:nvCxnSpPr>
          <p:cNvPr id="901" name="Google Shape;901;p107"/>
          <p:cNvCxnSpPr/>
          <p:nvPr/>
        </p:nvCxnSpPr>
        <p:spPr>
          <a:xfrm>
            <a:off x="795346" y="3128975"/>
            <a:ext cx="1011900" cy="0"/>
          </a:xfrm>
          <a:prstGeom prst="straightConnector1">
            <a:avLst/>
          </a:prstGeom>
          <a:noFill/>
          <a:ln cap="flat" cmpd="sng" w="12700">
            <a:solidFill>
              <a:schemeClr val="accent1"/>
            </a:solidFill>
            <a:prstDash val="solid"/>
            <a:miter lim="800000"/>
            <a:headEnd len="sm" w="sm" type="none"/>
            <a:tailEnd len="sm" w="sm" type="none"/>
          </a:ln>
        </p:spPr>
      </p:cxnSp>
      <p:sp>
        <p:nvSpPr>
          <p:cNvPr id="902" name="Google Shape;902;p107"/>
          <p:cNvSpPr txBox="1"/>
          <p:nvPr/>
        </p:nvSpPr>
        <p:spPr>
          <a:xfrm>
            <a:off x="795358" y="3377159"/>
            <a:ext cx="143751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700">
                <a:solidFill>
                  <a:schemeClr val="dk2"/>
                </a:solidFill>
                <a:latin typeface="DM Sans"/>
                <a:ea typeface="DM Sans"/>
                <a:cs typeface="DM Sans"/>
                <a:sym typeface="DM Sans"/>
              </a:rPr>
              <a:t>The recommended approach to incorporating Event-Driven Architecture:</a:t>
            </a:r>
            <a:endParaRPr b="1" sz="2700">
              <a:solidFill>
                <a:schemeClr val="dk2"/>
              </a:solidFill>
              <a:latin typeface="DM Sans"/>
              <a:ea typeface="DM Sans"/>
              <a:cs typeface="DM Sans"/>
              <a:sym typeface="DM Sans"/>
            </a:endParaRPr>
          </a:p>
        </p:txBody>
      </p:sp>
      <p:sp>
        <p:nvSpPr>
          <p:cNvPr id="903" name="Google Shape;903;p107"/>
          <p:cNvSpPr txBox="1"/>
          <p:nvPr/>
        </p:nvSpPr>
        <p:spPr>
          <a:xfrm>
            <a:off x="2068575" y="4237526"/>
            <a:ext cx="13798200" cy="148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Identify Business Use Cases</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Begin by identifying the precise business scenarios where Event-Driven Architecture can bring significant benefits. Look for situations where immediate data processing, quick responses to events, and loosely connected systems can make a substantial impact. We recommend starting with Mulesoft which has been identified as requiring the most attention.</a:t>
            </a:r>
            <a:endParaRPr sz="1800">
              <a:solidFill>
                <a:schemeClr val="dk2"/>
              </a:solidFill>
              <a:latin typeface="DM Sans Medium"/>
              <a:ea typeface="DM Sans Medium"/>
              <a:cs typeface="DM Sans Medium"/>
              <a:sym typeface="DM Sans Medium"/>
            </a:endParaRPr>
          </a:p>
        </p:txBody>
      </p:sp>
      <p:sp>
        <p:nvSpPr>
          <p:cNvPr id="904" name="Google Shape;904;p107"/>
          <p:cNvSpPr txBox="1"/>
          <p:nvPr/>
        </p:nvSpPr>
        <p:spPr>
          <a:xfrm>
            <a:off x="1245225" y="4225307"/>
            <a:ext cx="6429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1.</a:t>
            </a:r>
            <a:endParaRPr/>
          </a:p>
        </p:txBody>
      </p:sp>
      <p:sp>
        <p:nvSpPr>
          <p:cNvPr id="905" name="Google Shape;905;p107"/>
          <p:cNvSpPr txBox="1"/>
          <p:nvPr/>
        </p:nvSpPr>
        <p:spPr>
          <a:xfrm>
            <a:off x="2102060" y="6969455"/>
            <a:ext cx="13798200" cy="85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Define Event Sources</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Determine the sources of events within your systems.</a:t>
            </a:r>
            <a:endParaRPr sz="1800">
              <a:solidFill>
                <a:schemeClr val="dk2"/>
              </a:solidFill>
              <a:latin typeface="DM Sans Medium"/>
              <a:ea typeface="DM Sans Medium"/>
              <a:cs typeface="DM Sans Medium"/>
              <a:sym typeface="DM Sans Medium"/>
            </a:endParaRPr>
          </a:p>
        </p:txBody>
      </p:sp>
      <p:sp>
        <p:nvSpPr>
          <p:cNvPr id="906" name="Google Shape;906;p107"/>
          <p:cNvSpPr txBox="1"/>
          <p:nvPr/>
        </p:nvSpPr>
        <p:spPr>
          <a:xfrm>
            <a:off x="798281" y="6957230"/>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3</a:t>
            </a:r>
            <a:r>
              <a:rPr lang="en-GB" sz="5500">
                <a:solidFill>
                  <a:schemeClr val="accent1"/>
                </a:solidFill>
                <a:latin typeface="DM Serif Display"/>
                <a:ea typeface="DM Serif Display"/>
                <a:cs typeface="DM Serif Display"/>
                <a:sym typeface="DM Serif Display"/>
              </a:rPr>
              <a:t>.</a:t>
            </a:r>
            <a:endParaRPr/>
          </a:p>
        </p:txBody>
      </p:sp>
      <p:sp>
        <p:nvSpPr>
          <p:cNvPr id="907" name="Google Shape;907;p107"/>
          <p:cNvSpPr txBox="1"/>
          <p:nvPr/>
        </p:nvSpPr>
        <p:spPr>
          <a:xfrm>
            <a:off x="2116424" y="7963034"/>
            <a:ext cx="13199100" cy="11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Ensure Scalability</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Design your Event-Driven Architecture system to be scalable, allowing it to handle a growing volume of events and consumers. </a:t>
            </a:r>
            <a:endParaRPr sz="1800">
              <a:solidFill>
                <a:schemeClr val="dk2"/>
              </a:solidFill>
              <a:latin typeface="DM Sans Medium"/>
              <a:ea typeface="DM Sans Medium"/>
              <a:cs typeface="DM Sans Medium"/>
              <a:sym typeface="DM Sans Medium"/>
            </a:endParaRPr>
          </a:p>
        </p:txBody>
      </p:sp>
      <p:sp>
        <p:nvSpPr>
          <p:cNvPr id="908" name="Google Shape;908;p107"/>
          <p:cNvSpPr txBox="1"/>
          <p:nvPr/>
        </p:nvSpPr>
        <p:spPr>
          <a:xfrm>
            <a:off x="795350" y="7950816"/>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4</a:t>
            </a:r>
            <a:r>
              <a:rPr lang="en-GB" sz="5500">
                <a:solidFill>
                  <a:schemeClr val="accent1"/>
                </a:solidFill>
                <a:latin typeface="DM Serif Display"/>
                <a:ea typeface="DM Serif Display"/>
                <a:cs typeface="DM Serif Display"/>
                <a:sym typeface="DM Serif Display"/>
              </a:rPr>
              <a:t>.</a:t>
            </a:r>
            <a:endParaRPr/>
          </a:p>
        </p:txBody>
      </p:sp>
      <p:sp>
        <p:nvSpPr>
          <p:cNvPr id="909" name="Google Shape;909;p107"/>
          <p:cNvSpPr txBox="1"/>
          <p:nvPr/>
        </p:nvSpPr>
        <p:spPr>
          <a:xfrm>
            <a:off x="2109364" y="9183346"/>
            <a:ext cx="13798200" cy="85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Monitor and Logging</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Integrate monitoring and logging solutions to trace event flow, identify problems, and collect performance data.</a:t>
            </a:r>
            <a:endParaRPr sz="1800">
              <a:solidFill>
                <a:schemeClr val="dk2"/>
              </a:solidFill>
              <a:latin typeface="DM Sans Medium"/>
              <a:ea typeface="DM Sans Medium"/>
              <a:cs typeface="DM Sans Medium"/>
              <a:sym typeface="DM Sans Medium"/>
            </a:endParaRPr>
          </a:p>
        </p:txBody>
      </p:sp>
      <p:sp>
        <p:nvSpPr>
          <p:cNvPr id="910" name="Google Shape;910;p107"/>
          <p:cNvSpPr txBox="1"/>
          <p:nvPr/>
        </p:nvSpPr>
        <p:spPr>
          <a:xfrm>
            <a:off x="959962" y="9171121"/>
            <a:ext cx="9579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5</a:t>
            </a:r>
            <a:r>
              <a:rPr lang="en-GB" sz="5500">
                <a:solidFill>
                  <a:schemeClr val="accent1"/>
                </a:solidFill>
                <a:latin typeface="DM Serif Display"/>
                <a:ea typeface="DM Serif Display"/>
                <a:cs typeface="DM Serif Display"/>
                <a:sym typeface="DM Serif Display"/>
              </a:rPr>
              <a:t>.</a:t>
            </a:r>
            <a:endParaRPr/>
          </a:p>
        </p:txBody>
      </p:sp>
      <p:sp>
        <p:nvSpPr>
          <p:cNvPr id="911" name="Google Shape;911;p107"/>
          <p:cNvSpPr txBox="1"/>
          <p:nvPr/>
        </p:nvSpPr>
        <p:spPr>
          <a:xfrm>
            <a:off x="2099129" y="10176932"/>
            <a:ext cx="13798200" cy="11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Testing</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Thoroughly test your EDA system under various scenarios, including high event loads, to ensure its reliability and responsiveness.</a:t>
            </a:r>
            <a:endParaRPr sz="1800">
              <a:solidFill>
                <a:schemeClr val="dk2"/>
              </a:solidFill>
              <a:latin typeface="DM Sans Medium"/>
              <a:ea typeface="DM Sans Medium"/>
              <a:cs typeface="DM Sans Medium"/>
              <a:sym typeface="DM Sans Medium"/>
            </a:endParaRPr>
          </a:p>
        </p:txBody>
      </p:sp>
      <p:sp>
        <p:nvSpPr>
          <p:cNvPr id="912" name="Google Shape;912;p107"/>
          <p:cNvSpPr txBox="1"/>
          <p:nvPr/>
        </p:nvSpPr>
        <p:spPr>
          <a:xfrm>
            <a:off x="795350" y="10164707"/>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6</a:t>
            </a:r>
            <a:r>
              <a:rPr lang="en-GB" sz="5500">
                <a:solidFill>
                  <a:schemeClr val="accent1"/>
                </a:solidFill>
                <a:latin typeface="DM Serif Display"/>
                <a:ea typeface="DM Serif Display"/>
                <a:cs typeface="DM Serif Display"/>
                <a:sym typeface="DM Serif Display"/>
              </a:rPr>
              <a:t>.</a:t>
            </a:r>
            <a:endParaRPr/>
          </a:p>
        </p:txBody>
      </p:sp>
      <p:grpSp>
        <p:nvGrpSpPr>
          <p:cNvPr id="913" name="Google Shape;913;p107"/>
          <p:cNvGrpSpPr/>
          <p:nvPr/>
        </p:nvGrpSpPr>
        <p:grpSpPr>
          <a:xfrm>
            <a:off x="806575" y="11461207"/>
            <a:ext cx="15101979" cy="1500525"/>
            <a:chOff x="795350" y="9707507"/>
            <a:chExt cx="15101979" cy="1500525"/>
          </a:xfrm>
        </p:grpSpPr>
        <p:sp>
          <p:nvSpPr>
            <p:cNvPr id="914" name="Google Shape;914;p107"/>
            <p:cNvSpPr txBox="1"/>
            <p:nvPr/>
          </p:nvSpPr>
          <p:spPr>
            <a:xfrm>
              <a:off x="2099129" y="9719732"/>
              <a:ext cx="13798200" cy="148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Deployment and DevOps</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Establish deployment pipelines and DevOps practices for continuous integration and continuous deployment (CI/CD) of your components.</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800">
                <a:solidFill>
                  <a:schemeClr val="dk2"/>
                </a:solidFill>
                <a:latin typeface="DM Sans Medium"/>
                <a:ea typeface="DM Sans Medium"/>
                <a:cs typeface="DM Sans Medium"/>
                <a:sym typeface="DM Sans Medium"/>
              </a:endParaRPr>
            </a:p>
          </p:txBody>
        </p:sp>
        <p:sp>
          <p:nvSpPr>
            <p:cNvPr id="915" name="Google Shape;915;p107"/>
            <p:cNvSpPr txBox="1"/>
            <p:nvPr/>
          </p:nvSpPr>
          <p:spPr>
            <a:xfrm>
              <a:off x="795350" y="9707507"/>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7</a:t>
              </a:r>
              <a:r>
                <a:rPr lang="en-GB" sz="5500">
                  <a:solidFill>
                    <a:schemeClr val="accent1"/>
                  </a:solidFill>
                  <a:latin typeface="DM Serif Display"/>
                  <a:ea typeface="DM Serif Display"/>
                  <a:cs typeface="DM Serif Display"/>
                  <a:sym typeface="DM Serif Display"/>
                </a:rPr>
                <a:t>.</a:t>
              </a:r>
              <a:endParaRPr/>
            </a:p>
          </p:txBody>
        </p:sp>
      </p:grpSp>
      <p:sp>
        <p:nvSpPr>
          <p:cNvPr id="916" name="Google Shape;916;p107"/>
          <p:cNvSpPr txBox="1"/>
          <p:nvPr/>
        </p:nvSpPr>
        <p:spPr>
          <a:xfrm>
            <a:off x="2099129" y="5750255"/>
            <a:ext cx="13798200" cy="11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Implement Event Processing</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Develop event processing logic that handles incoming events. This can involve data transformation, validation, enrichment, and orchestration of actions based on the received events.</a:t>
            </a:r>
            <a:endParaRPr sz="1800">
              <a:solidFill>
                <a:schemeClr val="dk2"/>
              </a:solidFill>
              <a:latin typeface="DM Sans Medium"/>
              <a:ea typeface="DM Sans Medium"/>
              <a:cs typeface="DM Sans Medium"/>
              <a:sym typeface="DM Sans Medium"/>
            </a:endParaRPr>
          </a:p>
        </p:txBody>
      </p:sp>
      <p:sp>
        <p:nvSpPr>
          <p:cNvPr id="917" name="Google Shape;917;p107"/>
          <p:cNvSpPr txBox="1"/>
          <p:nvPr/>
        </p:nvSpPr>
        <p:spPr>
          <a:xfrm>
            <a:off x="795350" y="5738030"/>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08"/>
          <p:cNvSpPr txBox="1"/>
          <p:nvPr>
            <p:ph idx="12" type="sldNum"/>
          </p:nvPr>
        </p:nvSpPr>
        <p:spPr>
          <a:xfrm>
            <a:off x="22825075" y="12630197"/>
            <a:ext cx="758700" cy="3600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grpSp>
        <p:nvGrpSpPr>
          <p:cNvPr id="924" name="Google Shape;924;p108"/>
          <p:cNvGrpSpPr/>
          <p:nvPr/>
        </p:nvGrpSpPr>
        <p:grpSpPr>
          <a:xfrm flipH="1">
            <a:off x="-52289" y="677405"/>
            <a:ext cx="9204227" cy="1417679"/>
            <a:chOff x="1019173" y="2457442"/>
            <a:chExt cx="2375101" cy="1752601"/>
          </a:xfrm>
        </p:grpSpPr>
        <p:sp>
          <p:nvSpPr>
            <p:cNvPr id="925" name="Google Shape;925;p108"/>
            <p:cNvSpPr/>
            <p:nvPr/>
          </p:nvSpPr>
          <p:spPr>
            <a:xfrm>
              <a:off x="1019173" y="2457442"/>
              <a:ext cx="2375100" cy="1752600"/>
            </a:xfrm>
            <a:prstGeom prst="rect">
              <a:avLst/>
            </a:prstGeom>
            <a:solidFill>
              <a:schemeClr val="lt1"/>
            </a:solidFill>
            <a:ln>
              <a:noFill/>
            </a:ln>
            <a:effectLst>
              <a:outerShdw blurRad="762000" rotWithShape="0" algn="t" dir="5400000" dist="2540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Open Sans"/>
                <a:ea typeface="Open Sans"/>
                <a:cs typeface="Open Sans"/>
                <a:sym typeface="Open Sans"/>
              </a:endParaRPr>
            </a:p>
          </p:txBody>
        </p:sp>
        <p:sp>
          <p:nvSpPr>
            <p:cNvPr id="926" name="Google Shape;926;p108"/>
            <p:cNvSpPr/>
            <p:nvPr/>
          </p:nvSpPr>
          <p:spPr>
            <a:xfrm>
              <a:off x="1019173" y="2457442"/>
              <a:ext cx="57900" cy="17526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Open Sans"/>
                <a:ea typeface="Open Sans"/>
                <a:cs typeface="Open Sans"/>
                <a:sym typeface="Open Sans"/>
              </a:endParaRPr>
            </a:p>
          </p:txBody>
        </p:sp>
      </p:grpSp>
      <p:pic>
        <p:nvPicPr>
          <p:cNvPr id="927" name="Google Shape;927;p108"/>
          <p:cNvPicPr preferRelativeResize="0"/>
          <p:nvPr/>
        </p:nvPicPr>
        <p:blipFill rotWithShape="1">
          <a:blip r:embed="rId3">
            <a:alphaModFix/>
          </a:blip>
          <a:srcRect b="0" l="-3937" r="-3937" t="0"/>
          <a:stretch/>
        </p:blipFill>
        <p:spPr>
          <a:xfrm>
            <a:off x="2728714" y="2203550"/>
            <a:ext cx="19310361" cy="10786649"/>
          </a:xfrm>
          <a:prstGeom prst="rect">
            <a:avLst/>
          </a:prstGeom>
          <a:noFill/>
          <a:ln>
            <a:noFill/>
          </a:ln>
        </p:spPr>
      </p:pic>
      <p:sp>
        <p:nvSpPr>
          <p:cNvPr id="928" name="Google Shape;928;p108"/>
          <p:cNvSpPr txBox="1"/>
          <p:nvPr/>
        </p:nvSpPr>
        <p:spPr>
          <a:xfrm>
            <a:off x="937425" y="832150"/>
            <a:ext cx="7455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accent1"/>
                </a:solidFill>
                <a:latin typeface="DM Sans"/>
                <a:ea typeface="DM Sans"/>
                <a:cs typeface="DM Sans"/>
                <a:sym typeface="DM Sans"/>
              </a:rPr>
              <a:t>Architecture (Old)</a:t>
            </a:r>
            <a:endParaRPr b="1" sz="6000">
              <a:solidFill>
                <a:schemeClr val="accent1"/>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cxnSp>
        <p:nvCxnSpPr>
          <p:cNvPr id="594" name="Google Shape;594;p91"/>
          <p:cNvCxnSpPr/>
          <p:nvPr/>
        </p:nvCxnSpPr>
        <p:spPr>
          <a:xfrm>
            <a:off x="6872725" y="5870875"/>
            <a:ext cx="3390000" cy="0"/>
          </a:xfrm>
          <a:prstGeom prst="straightConnector1">
            <a:avLst/>
          </a:prstGeom>
          <a:noFill/>
          <a:ln cap="flat" cmpd="sng" w="9525">
            <a:solidFill>
              <a:schemeClr val="lt1"/>
            </a:solidFill>
            <a:prstDash val="solid"/>
            <a:round/>
            <a:headEnd len="med" w="med" type="none"/>
            <a:tailEnd len="med" w="med" type="none"/>
          </a:ln>
        </p:spPr>
      </p:cxnSp>
      <p:cxnSp>
        <p:nvCxnSpPr>
          <p:cNvPr id="595" name="Google Shape;595;p91"/>
          <p:cNvCxnSpPr/>
          <p:nvPr/>
        </p:nvCxnSpPr>
        <p:spPr>
          <a:xfrm>
            <a:off x="6872725" y="7242475"/>
            <a:ext cx="3390000" cy="0"/>
          </a:xfrm>
          <a:prstGeom prst="straightConnector1">
            <a:avLst/>
          </a:prstGeom>
          <a:noFill/>
          <a:ln cap="flat" cmpd="sng" w="9525">
            <a:solidFill>
              <a:schemeClr val="lt1"/>
            </a:solidFill>
            <a:prstDash val="solid"/>
            <a:round/>
            <a:headEnd len="med" w="med" type="none"/>
            <a:tailEnd len="med" w="med" type="none"/>
          </a:ln>
        </p:spPr>
      </p:cxnSp>
      <p:cxnSp>
        <p:nvCxnSpPr>
          <p:cNvPr id="596" name="Google Shape;596;p91"/>
          <p:cNvCxnSpPr/>
          <p:nvPr/>
        </p:nvCxnSpPr>
        <p:spPr>
          <a:xfrm>
            <a:off x="6872725" y="8653041"/>
            <a:ext cx="3390000" cy="0"/>
          </a:xfrm>
          <a:prstGeom prst="straightConnector1">
            <a:avLst/>
          </a:prstGeom>
          <a:noFill/>
          <a:ln cap="flat" cmpd="sng" w="9525">
            <a:solidFill>
              <a:schemeClr val="lt1"/>
            </a:solidFill>
            <a:prstDash val="solid"/>
            <a:round/>
            <a:headEnd len="med" w="med" type="none"/>
            <a:tailEnd len="med" w="med" type="none"/>
          </a:ln>
        </p:spPr>
      </p:cxnSp>
      <p:cxnSp>
        <p:nvCxnSpPr>
          <p:cNvPr id="597" name="Google Shape;597;p91"/>
          <p:cNvCxnSpPr/>
          <p:nvPr/>
        </p:nvCxnSpPr>
        <p:spPr>
          <a:xfrm>
            <a:off x="6872725" y="10050191"/>
            <a:ext cx="3390000" cy="0"/>
          </a:xfrm>
          <a:prstGeom prst="straightConnector1">
            <a:avLst/>
          </a:prstGeom>
          <a:noFill/>
          <a:ln cap="flat" cmpd="sng" w="9525">
            <a:solidFill>
              <a:schemeClr val="lt1"/>
            </a:solidFill>
            <a:prstDash val="solid"/>
            <a:round/>
            <a:headEnd len="med" w="med" type="none"/>
            <a:tailEnd len="med" w="med" type="none"/>
          </a:ln>
        </p:spPr>
      </p:cxnSp>
      <p:sp>
        <p:nvSpPr>
          <p:cNvPr id="598" name="Google Shape;598;p91"/>
          <p:cNvSpPr txBox="1"/>
          <p:nvPr>
            <p:ph idx="2" type="subTitle"/>
          </p:nvPr>
        </p:nvSpPr>
        <p:spPr>
          <a:xfrm>
            <a:off x="9617537" y="4730200"/>
            <a:ext cx="9507600" cy="786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Where we started</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599" name="Google Shape;599;p91"/>
          <p:cNvSpPr txBox="1"/>
          <p:nvPr>
            <p:ph idx="3" type="subTitle"/>
          </p:nvPr>
        </p:nvSpPr>
        <p:spPr>
          <a:xfrm>
            <a:off x="9617537" y="6108337"/>
            <a:ext cx="9507600" cy="786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Identified Pain Points</a:t>
            </a:r>
            <a:endParaRPr/>
          </a:p>
        </p:txBody>
      </p:sp>
      <p:sp>
        <p:nvSpPr>
          <p:cNvPr id="600" name="Google Shape;600;p91"/>
          <p:cNvSpPr txBox="1"/>
          <p:nvPr>
            <p:ph idx="4" type="subTitle"/>
          </p:nvPr>
        </p:nvSpPr>
        <p:spPr>
          <a:xfrm>
            <a:off x="9617537" y="7486475"/>
            <a:ext cx="9507600" cy="786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What Makes </a:t>
            </a:r>
            <a:r>
              <a:rPr lang="en-GB"/>
              <a:t>XX</a:t>
            </a:r>
            <a:r>
              <a:rPr lang="en-GB"/>
              <a:t> so complex?</a:t>
            </a:r>
            <a:endParaRPr/>
          </a:p>
          <a:p>
            <a:pPr indent="0" lvl="0" marL="0" rtl="0" algn="l">
              <a:spcBef>
                <a:spcPts val="1000"/>
              </a:spcBef>
              <a:spcAft>
                <a:spcPts val="0"/>
              </a:spcAft>
              <a:buNone/>
            </a:pPr>
            <a:r>
              <a:t/>
            </a:r>
            <a:endParaRPr/>
          </a:p>
        </p:txBody>
      </p:sp>
      <p:sp>
        <p:nvSpPr>
          <p:cNvPr id="601" name="Google Shape;601;p91"/>
          <p:cNvSpPr txBox="1"/>
          <p:nvPr>
            <p:ph idx="5" type="subTitle"/>
          </p:nvPr>
        </p:nvSpPr>
        <p:spPr>
          <a:xfrm>
            <a:off x="9617537" y="8864612"/>
            <a:ext cx="9507600" cy="786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Proposed Solutions</a:t>
            </a:r>
            <a:endParaRPr/>
          </a:p>
          <a:p>
            <a:pPr indent="0" lvl="0" marL="0" rtl="0" algn="l">
              <a:spcBef>
                <a:spcPts val="1000"/>
              </a:spcBef>
              <a:spcAft>
                <a:spcPts val="0"/>
              </a:spcAft>
              <a:buNone/>
            </a:pPr>
            <a:r>
              <a:t/>
            </a:r>
            <a:endParaRPr/>
          </a:p>
        </p:txBody>
      </p:sp>
      <p:sp>
        <p:nvSpPr>
          <p:cNvPr id="602" name="Google Shape;602;p91"/>
          <p:cNvSpPr txBox="1"/>
          <p:nvPr>
            <p:ph idx="6" type="subTitle"/>
          </p:nvPr>
        </p:nvSpPr>
        <p:spPr>
          <a:xfrm>
            <a:off x="9617537" y="10242750"/>
            <a:ext cx="9507600" cy="786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APPENDIX</a:t>
            </a:r>
            <a:endParaRPr/>
          </a:p>
          <a:p>
            <a:pPr indent="0" lvl="0" marL="0" rtl="0" algn="l">
              <a:spcBef>
                <a:spcPts val="10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109"/>
          <p:cNvSpPr txBox="1"/>
          <p:nvPr>
            <p:ph idx="4294967295" type="title"/>
          </p:nvPr>
        </p:nvSpPr>
        <p:spPr>
          <a:xfrm>
            <a:off x="568000" y="2066325"/>
            <a:ext cx="5669400" cy="249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lt1"/>
                </a:solidFill>
              </a:rPr>
              <a:t>A look at the framework</a:t>
            </a:r>
            <a:endParaRPr sz="7200">
              <a:solidFill>
                <a:schemeClr val="lt1"/>
              </a:solidFill>
            </a:endParaRPr>
          </a:p>
        </p:txBody>
      </p:sp>
      <p:pic>
        <p:nvPicPr>
          <p:cNvPr id="935" name="Google Shape;935;p109"/>
          <p:cNvPicPr preferRelativeResize="0"/>
          <p:nvPr/>
        </p:nvPicPr>
        <p:blipFill>
          <a:blip r:embed="rId3">
            <a:alphaModFix/>
          </a:blip>
          <a:stretch>
            <a:fillRect/>
          </a:stretch>
        </p:blipFill>
        <p:spPr>
          <a:xfrm>
            <a:off x="7132925" y="1964225"/>
            <a:ext cx="16279101" cy="90933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110"/>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How will EDA </a:t>
            </a:r>
            <a:r>
              <a:rPr lang="en-GB" sz="7200">
                <a:solidFill>
                  <a:schemeClr val="accent1"/>
                </a:solidFill>
              </a:rPr>
              <a:t>benefit </a:t>
            </a:r>
            <a:r>
              <a:rPr lang="en-GB" sz="7200">
                <a:solidFill>
                  <a:schemeClr val="accent1"/>
                </a:solidFill>
              </a:rPr>
              <a:t>XX</a:t>
            </a:r>
            <a:r>
              <a:rPr lang="en-GB" sz="7200">
                <a:solidFill>
                  <a:schemeClr val="accent1"/>
                </a:solidFill>
              </a:rPr>
              <a:t>?</a:t>
            </a:r>
            <a:endParaRPr sz="7200">
              <a:solidFill>
                <a:schemeClr val="accent1"/>
              </a:solidFill>
              <a:latin typeface="DM Sans"/>
              <a:ea typeface="DM Sans"/>
              <a:cs typeface="DM Sans"/>
              <a:sym typeface="DM Sans"/>
            </a:endParaRPr>
          </a:p>
        </p:txBody>
      </p:sp>
      <p:grpSp>
        <p:nvGrpSpPr>
          <p:cNvPr id="941" name="Google Shape;941;p110"/>
          <p:cNvGrpSpPr/>
          <p:nvPr/>
        </p:nvGrpSpPr>
        <p:grpSpPr>
          <a:xfrm>
            <a:off x="6810381" y="4160972"/>
            <a:ext cx="16575005" cy="8568214"/>
            <a:chOff x="10988375" y="2157125"/>
            <a:chExt cx="11400375" cy="8470800"/>
          </a:xfrm>
        </p:grpSpPr>
        <p:sp>
          <p:nvSpPr>
            <p:cNvPr id="942" name="Google Shape;942;p110"/>
            <p:cNvSpPr/>
            <p:nvPr/>
          </p:nvSpPr>
          <p:spPr>
            <a:xfrm>
              <a:off x="10988450" y="2157125"/>
              <a:ext cx="11400300" cy="8470800"/>
            </a:xfrm>
            <a:prstGeom prst="roundRect">
              <a:avLst>
                <a:gd fmla="val 0" name="adj"/>
              </a:avLst>
            </a:prstGeom>
            <a:solidFill>
              <a:schemeClr val="lt1"/>
            </a:solidFill>
            <a:ln>
              <a:noFill/>
            </a:ln>
            <a:effectLst>
              <a:outerShdw blurRad="57150" rotWithShape="0" algn="bl" dir="5400000" dist="19050">
                <a:srgbClr val="000000">
                  <a:alpha val="50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sz="1000"/>
            </a:p>
          </p:txBody>
        </p:sp>
        <p:sp>
          <p:nvSpPr>
            <p:cNvPr id="943" name="Google Shape;943;p110"/>
            <p:cNvSpPr/>
            <p:nvPr/>
          </p:nvSpPr>
          <p:spPr>
            <a:xfrm>
              <a:off x="10988375" y="2157130"/>
              <a:ext cx="11400300" cy="176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944" name="Google Shape;944;p110"/>
          <p:cNvSpPr txBox="1"/>
          <p:nvPr>
            <p:ph idx="4294967295" type="body"/>
          </p:nvPr>
        </p:nvSpPr>
        <p:spPr>
          <a:xfrm>
            <a:off x="7989417" y="5732125"/>
            <a:ext cx="7005300" cy="13212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lt1"/>
              </a:buClr>
              <a:buSzPts val="2800"/>
              <a:buNone/>
            </a:pPr>
            <a:r>
              <a:rPr lang="en-GB" sz="3200">
                <a:latin typeface="DM Serif Display"/>
                <a:ea typeface="DM Serif Display"/>
                <a:cs typeface="DM Serif Display"/>
                <a:sym typeface="DM Serif Display"/>
              </a:rPr>
              <a:t>Easier Scalability</a:t>
            </a:r>
            <a:endParaRPr b="0" sz="32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sz="2000"/>
          </a:p>
          <a:p>
            <a:pPr indent="0" lvl="0" marL="0" rtl="0" algn="l">
              <a:spcBef>
                <a:spcPts val="1000"/>
              </a:spcBef>
              <a:spcAft>
                <a:spcPts val="0"/>
              </a:spcAft>
              <a:buNone/>
            </a:pPr>
            <a:r>
              <a:t/>
            </a:r>
            <a:endParaRPr sz="2000"/>
          </a:p>
        </p:txBody>
      </p:sp>
      <p:sp>
        <p:nvSpPr>
          <p:cNvPr id="945" name="Google Shape;945;p110"/>
          <p:cNvSpPr txBox="1"/>
          <p:nvPr>
            <p:ph idx="4294967295" type="body"/>
          </p:nvPr>
        </p:nvSpPr>
        <p:spPr>
          <a:xfrm>
            <a:off x="795350" y="6274950"/>
            <a:ext cx="5229300" cy="6454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lt1"/>
              </a:buClr>
              <a:buSzPts val="2800"/>
              <a:buFont typeface="DM Sans"/>
              <a:buNone/>
            </a:pPr>
            <a:r>
              <a:rPr lang="en-GB" sz="2200">
                <a:solidFill>
                  <a:srgbClr val="834EFF"/>
                </a:solidFill>
              </a:rPr>
              <a:t>Event-Driven Architecture enables </a:t>
            </a:r>
            <a:r>
              <a:rPr b="1" lang="en-GB" sz="2200">
                <a:solidFill>
                  <a:srgbClr val="834EFF"/>
                </a:solidFill>
              </a:rPr>
              <a:t>immediate responses to events</a:t>
            </a:r>
            <a:r>
              <a:rPr lang="en-GB" sz="2200">
                <a:solidFill>
                  <a:srgbClr val="834EFF"/>
                </a:solidFill>
              </a:rPr>
              <a:t>, allowing businesses to </a:t>
            </a:r>
            <a:r>
              <a:rPr b="1" lang="en-GB" sz="2200">
                <a:solidFill>
                  <a:srgbClr val="834EFF"/>
                </a:solidFill>
              </a:rPr>
              <a:t>react swiftly to changing conditions</a:t>
            </a:r>
            <a:r>
              <a:rPr lang="en-GB" sz="2200">
                <a:solidFill>
                  <a:srgbClr val="834EFF"/>
                </a:solidFill>
              </a:rPr>
              <a:t> and customer interactions. This real-time responsiveness can </a:t>
            </a:r>
            <a:r>
              <a:rPr b="1" lang="en-GB" sz="2200">
                <a:solidFill>
                  <a:srgbClr val="834EFF"/>
                </a:solidFill>
              </a:rPr>
              <a:t>enhance customer satisfaction and competitiveness</a:t>
            </a:r>
            <a:r>
              <a:rPr lang="en-GB" sz="2200">
                <a:solidFill>
                  <a:srgbClr val="834EFF"/>
                </a:solidFill>
              </a:rPr>
              <a:t>.</a:t>
            </a:r>
            <a:endParaRPr sz="2200">
              <a:solidFill>
                <a:srgbClr val="834EFF"/>
              </a:solidFill>
            </a:endParaRPr>
          </a:p>
          <a:p>
            <a:pPr indent="0" lvl="0" marL="0" rtl="0" algn="l">
              <a:lnSpc>
                <a:spcPct val="115000"/>
              </a:lnSpc>
              <a:spcBef>
                <a:spcPts val="0"/>
              </a:spcBef>
              <a:spcAft>
                <a:spcPts val="0"/>
              </a:spcAft>
              <a:buClr>
                <a:schemeClr val="lt1"/>
              </a:buClr>
              <a:buSzPts val="2800"/>
              <a:buFont typeface="DM Sans"/>
              <a:buNone/>
            </a:pPr>
            <a:r>
              <a:t/>
            </a:r>
            <a:endParaRPr sz="2200">
              <a:solidFill>
                <a:srgbClr val="834EFF"/>
              </a:solidFill>
            </a:endParaRPr>
          </a:p>
          <a:p>
            <a:pPr indent="0" lvl="0" marL="0" rtl="0" algn="l">
              <a:lnSpc>
                <a:spcPct val="115000"/>
              </a:lnSpc>
              <a:spcBef>
                <a:spcPts val="0"/>
              </a:spcBef>
              <a:spcAft>
                <a:spcPts val="0"/>
              </a:spcAft>
              <a:buClr>
                <a:schemeClr val="lt1"/>
              </a:buClr>
              <a:buSzPts val="2800"/>
              <a:buFont typeface="DM Sans"/>
              <a:buNone/>
            </a:pPr>
            <a:r>
              <a:t/>
            </a:r>
            <a:endParaRPr sz="2200">
              <a:solidFill>
                <a:srgbClr val="834EFF"/>
              </a:solidFill>
            </a:endParaRPr>
          </a:p>
          <a:p>
            <a:pPr indent="0" lvl="0" marL="0" rtl="0" algn="l">
              <a:lnSpc>
                <a:spcPct val="115000"/>
              </a:lnSpc>
              <a:spcBef>
                <a:spcPts val="0"/>
              </a:spcBef>
              <a:spcAft>
                <a:spcPts val="0"/>
              </a:spcAft>
              <a:buClr>
                <a:schemeClr val="lt1"/>
              </a:buClr>
              <a:buSzPts val="2800"/>
              <a:buFont typeface="DM Sans"/>
              <a:buNone/>
            </a:pPr>
            <a:r>
              <a:t/>
            </a:r>
            <a:endParaRPr sz="2200">
              <a:solidFill>
                <a:srgbClr val="834EFF"/>
              </a:solidFill>
            </a:endParaRPr>
          </a:p>
          <a:p>
            <a:pPr indent="0" lvl="0" marL="0" rtl="0" algn="l">
              <a:spcBef>
                <a:spcPts val="1000"/>
              </a:spcBef>
              <a:spcAft>
                <a:spcPts val="0"/>
              </a:spcAft>
              <a:buClr>
                <a:schemeClr val="lt1"/>
              </a:buClr>
              <a:buSzPts val="2800"/>
              <a:buFont typeface="DM Sans"/>
              <a:buNone/>
            </a:pPr>
            <a:r>
              <a:t/>
            </a:r>
            <a:endParaRPr sz="2200">
              <a:solidFill>
                <a:srgbClr val="834EFF"/>
              </a:solidFill>
            </a:endParaRPr>
          </a:p>
          <a:p>
            <a:pPr indent="0" lvl="1" marL="0" rtl="0" algn="l">
              <a:lnSpc>
                <a:spcPct val="115000"/>
              </a:lnSpc>
              <a:spcBef>
                <a:spcPts val="0"/>
              </a:spcBef>
              <a:spcAft>
                <a:spcPts val="0"/>
              </a:spcAft>
              <a:buClr>
                <a:schemeClr val="lt1"/>
              </a:buClr>
              <a:buSzPts val="2800"/>
              <a:buNone/>
            </a:pPr>
            <a:r>
              <a:t/>
            </a:r>
            <a:endParaRPr sz="2200">
              <a:solidFill>
                <a:srgbClr val="834EFF"/>
              </a:solidFill>
            </a:endParaRPr>
          </a:p>
        </p:txBody>
      </p:sp>
      <p:sp>
        <p:nvSpPr>
          <p:cNvPr id="946" name="Google Shape;946;p110"/>
          <p:cNvSpPr txBox="1"/>
          <p:nvPr>
            <p:ph idx="4294967295" type="body"/>
          </p:nvPr>
        </p:nvSpPr>
        <p:spPr>
          <a:xfrm>
            <a:off x="15051819" y="5732125"/>
            <a:ext cx="7176900" cy="13212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lt1"/>
              </a:buClr>
              <a:buSzPts val="2800"/>
              <a:buNone/>
            </a:pPr>
            <a:r>
              <a:rPr lang="en-GB" sz="3200">
                <a:latin typeface="DM Serif Display"/>
                <a:ea typeface="DM Serif Display"/>
                <a:cs typeface="DM Serif Display"/>
                <a:sym typeface="DM Serif Display"/>
              </a:rPr>
              <a:t>Improved Data Integration</a:t>
            </a:r>
            <a:endParaRPr b="0" sz="32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sz="2000"/>
          </a:p>
          <a:p>
            <a:pPr indent="0" lvl="0" marL="0" rtl="0" algn="l">
              <a:spcBef>
                <a:spcPts val="1000"/>
              </a:spcBef>
              <a:spcAft>
                <a:spcPts val="0"/>
              </a:spcAft>
              <a:buNone/>
            </a:pPr>
            <a:r>
              <a:t/>
            </a:r>
            <a:endParaRPr sz="2000"/>
          </a:p>
        </p:txBody>
      </p:sp>
      <p:sp>
        <p:nvSpPr>
          <p:cNvPr id="947" name="Google Shape;947;p110"/>
          <p:cNvSpPr txBox="1"/>
          <p:nvPr>
            <p:ph idx="4294967295" type="body"/>
          </p:nvPr>
        </p:nvSpPr>
        <p:spPr>
          <a:xfrm>
            <a:off x="15014576" y="9497675"/>
            <a:ext cx="6544500" cy="13212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lt1"/>
              </a:buClr>
              <a:buSzPts val="2800"/>
              <a:buNone/>
            </a:pPr>
            <a:r>
              <a:rPr lang="en-GB" sz="3200">
                <a:latin typeface="DM Serif Display"/>
                <a:ea typeface="DM Serif Display"/>
                <a:cs typeface="DM Serif Display"/>
                <a:sym typeface="DM Serif Display"/>
              </a:rPr>
              <a:t>Enhanced Analytics + Insights</a:t>
            </a:r>
            <a:endParaRPr b="0" sz="32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sz="2000"/>
          </a:p>
          <a:p>
            <a:pPr indent="0" lvl="0" marL="0" rtl="0" algn="l">
              <a:spcBef>
                <a:spcPts val="1000"/>
              </a:spcBef>
              <a:spcAft>
                <a:spcPts val="0"/>
              </a:spcAft>
              <a:buNone/>
            </a:pPr>
            <a:r>
              <a:t/>
            </a:r>
            <a:endParaRPr sz="2000"/>
          </a:p>
        </p:txBody>
      </p:sp>
      <p:sp>
        <p:nvSpPr>
          <p:cNvPr id="948" name="Google Shape;948;p110"/>
          <p:cNvSpPr txBox="1"/>
          <p:nvPr/>
        </p:nvSpPr>
        <p:spPr>
          <a:xfrm>
            <a:off x="7967026" y="6606000"/>
            <a:ext cx="5993400" cy="120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000">
                <a:solidFill>
                  <a:schemeClr val="dk1"/>
                </a:solidFill>
                <a:latin typeface="DM Sans"/>
                <a:ea typeface="DM Sans"/>
                <a:cs typeface="DM Sans"/>
                <a:sym typeface="DM Sans"/>
              </a:rPr>
              <a:t>A</a:t>
            </a:r>
            <a:r>
              <a:rPr lang="en-GB" sz="2000">
                <a:solidFill>
                  <a:schemeClr val="dk1"/>
                </a:solidFill>
                <a:latin typeface="DM Sans"/>
                <a:ea typeface="DM Sans"/>
                <a:cs typeface="DM Sans"/>
                <a:sym typeface="DM Sans"/>
              </a:rPr>
              <a:t>llowing</a:t>
            </a:r>
            <a:r>
              <a:rPr lang="en-GB" sz="2000">
                <a:solidFill>
                  <a:schemeClr val="dk1"/>
                </a:solidFill>
                <a:latin typeface="DM Sans"/>
                <a:ea typeface="DM Sans"/>
                <a:cs typeface="DM Sans"/>
                <a:sym typeface="DM Sans"/>
              </a:rPr>
              <a:t> businesses to handle increased workloads and data volumes without significant architectural changes.</a:t>
            </a:r>
            <a:endParaRPr sz="2000">
              <a:solidFill>
                <a:schemeClr val="dk1"/>
              </a:solidFill>
              <a:latin typeface="DM Sans"/>
              <a:ea typeface="DM Sans"/>
              <a:cs typeface="DM Sans"/>
              <a:sym typeface="DM Sans"/>
            </a:endParaRPr>
          </a:p>
        </p:txBody>
      </p:sp>
      <p:sp>
        <p:nvSpPr>
          <p:cNvPr id="949" name="Google Shape;949;p110"/>
          <p:cNvSpPr txBox="1"/>
          <p:nvPr/>
        </p:nvSpPr>
        <p:spPr>
          <a:xfrm>
            <a:off x="15014575" y="6606000"/>
            <a:ext cx="7005300" cy="226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000">
                <a:solidFill>
                  <a:schemeClr val="dk1"/>
                </a:solidFill>
                <a:latin typeface="DM Sans"/>
                <a:ea typeface="DM Sans"/>
                <a:cs typeface="DM Sans"/>
                <a:sym typeface="DM Sans"/>
              </a:rPr>
              <a:t>Simplifies integration across systems by providing a standardized way to exchange information through events. This reduces the complexity of integrating disparate systems and data sources.</a:t>
            </a:r>
            <a:endParaRPr sz="20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20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2000">
              <a:solidFill>
                <a:schemeClr val="dk1"/>
              </a:solidFill>
              <a:latin typeface="DM Sans"/>
              <a:ea typeface="DM Sans"/>
              <a:cs typeface="DM Sans"/>
              <a:sym typeface="DM Sans"/>
            </a:endParaRPr>
          </a:p>
        </p:txBody>
      </p:sp>
      <p:sp>
        <p:nvSpPr>
          <p:cNvPr id="950" name="Google Shape;950;p110"/>
          <p:cNvSpPr txBox="1"/>
          <p:nvPr/>
        </p:nvSpPr>
        <p:spPr>
          <a:xfrm>
            <a:off x="15029297" y="10420625"/>
            <a:ext cx="7176900" cy="15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000">
                <a:solidFill>
                  <a:schemeClr val="dk1"/>
                </a:solidFill>
                <a:latin typeface="DM Sans"/>
                <a:ea typeface="DM Sans"/>
                <a:cs typeface="DM Sans"/>
                <a:sym typeface="DM Sans"/>
              </a:rPr>
              <a:t>Wealth of event data that can be leveraged for analytics and gaining insights into customer behavior, operational efficiency, and market trends</a:t>
            </a:r>
            <a:endParaRPr sz="20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2000">
              <a:solidFill>
                <a:schemeClr val="dk1"/>
              </a:solidFill>
              <a:latin typeface="DM Sans"/>
              <a:ea typeface="DM Sans"/>
              <a:cs typeface="DM Sans"/>
              <a:sym typeface="DM Sans"/>
            </a:endParaRPr>
          </a:p>
        </p:txBody>
      </p:sp>
      <p:sp>
        <p:nvSpPr>
          <p:cNvPr id="951" name="Google Shape;951;p110"/>
          <p:cNvSpPr txBox="1"/>
          <p:nvPr>
            <p:ph idx="4294967295" type="body"/>
          </p:nvPr>
        </p:nvSpPr>
        <p:spPr>
          <a:xfrm>
            <a:off x="7982451" y="9497675"/>
            <a:ext cx="5978100" cy="13212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lt1"/>
              </a:buClr>
              <a:buSzPts val="2800"/>
              <a:buNone/>
            </a:pPr>
            <a:r>
              <a:rPr lang="en-GB" sz="3200">
                <a:latin typeface="DM Serif Display"/>
                <a:ea typeface="DM Serif Display"/>
                <a:cs typeface="DM Serif Display"/>
                <a:sym typeface="DM Serif Display"/>
              </a:rPr>
              <a:t>Enhanced Customer Experience</a:t>
            </a:r>
            <a:endParaRPr b="0" sz="32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sz="2000"/>
          </a:p>
          <a:p>
            <a:pPr indent="0" lvl="0" marL="0" rtl="0" algn="l">
              <a:spcBef>
                <a:spcPts val="1000"/>
              </a:spcBef>
              <a:spcAft>
                <a:spcPts val="0"/>
              </a:spcAft>
              <a:buNone/>
            </a:pPr>
            <a:r>
              <a:t/>
            </a:r>
            <a:endParaRPr sz="2000"/>
          </a:p>
        </p:txBody>
      </p:sp>
      <p:sp>
        <p:nvSpPr>
          <p:cNvPr id="952" name="Google Shape;952;p110"/>
          <p:cNvSpPr txBox="1"/>
          <p:nvPr/>
        </p:nvSpPr>
        <p:spPr>
          <a:xfrm>
            <a:off x="7967029" y="10371550"/>
            <a:ext cx="5993400" cy="120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000">
                <a:solidFill>
                  <a:schemeClr val="dk1"/>
                </a:solidFill>
                <a:latin typeface="DM Sans"/>
                <a:ea typeface="DM Sans"/>
                <a:cs typeface="DM Sans"/>
                <a:sym typeface="DM Sans"/>
              </a:rPr>
              <a:t>A</a:t>
            </a:r>
            <a:r>
              <a:rPr lang="en-GB" sz="2000">
                <a:solidFill>
                  <a:schemeClr val="dk1"/>
                </a:solidFill>
                <a:latin typeface="DM Sans"/>
                <a:ea typeface="DM Sans"/>
                <a:cs typeface="DM Sans"/>
                <a:sym typeface="DM Sans"/>
              </a:rPr>
              <a:t>llowing businesses to handle increased workloads and data volumes without significant architectural changes.</a:t>
            </a:r>
            <a:endParaRPr sz="2000">
              <a:solidFill>
                <a:schemeClr val="dk1"/>
              </a:solidFill>
              <a:latin typeface="DM Sans"/>
              <a:ea typeface="DM Sans"/>
              <a:cs typeface="DM Sans"/>
              <a:sym typeface="DM Sans"/>
            </a:endParaRPr>
          </a:p>
        </p:txBody>
      </p:sp>
      <p:pic>
        <p:nvPicPr>
          <p:cNvPr id="953" name="Google Shape;953;p110"/>
          <p:cNvPicPr preferRelativeResize="0"/>
          <p:nvPr/>
        </p:nvPicPr>
        <p:blipFill>
          <a:blip r:embed="rId3">
            <a:alphaModFix/>
          </a:blip>
          <a:stretch>
            <a:fillRect/>
          </a:stretch>
        </p:blipFill>
        <p:spPr>
          <a:xfrm>
            <a:off x="7989425" y="4779600"/>
            <a:ext cx="952525" cy="952525"/>
          </a:xfrm>
          <a:prstGeom prst="rect">
            <a:avLst/>
          </a:prstGeom>
          <a:noFill/>
          <a:ln>
            <a:noFill/>
          </a:ln>
        </p:spPr>
      </p:pic>
      <p:pic>
        <p:nvPicPr>
          <p:cNvPr id="954" name="Google Shape;954;p110"/>
          <p:cNvPicPr preferRelativeResize="0"/>
          <p:nvPr/>
        </p:nvPicPr>
        <p:blipFill>
          <a:blip r:embed="rId4">
            <a:alphaModFix/>
          </a:blip>
          <a:stretch>
            <a:fillRect/>
          </a:stretch>
        </p:blipFill>
        <p:spPr>
          <a:xfrm>
            <a:off x="7989425" y="8545147"/>
            <a:ext cx="952525" cy="952525"/>
          </a:xfrm>
          <a:prstGeom prst="rect">
            <a:avLst/>
          </a:prstGeom>
          <a:noFill/>
          <a:ln>
            <a:noFill/>
          </a:ln>
        </p:spPr>
      </p:pic>
      <p:pic>
        <p:nvPicPr>
          <p:cNvPr id="955" name="Google Shape;955;p110"/>
          <p:cNvPicPr preferRelativeResize="0"/>
          <p:nvPr/>
        </p:nvPicPr>
        <p:blipFill>
          <a:blip r:embed="rId5">
            <a:alphaModFix/>
          </a:blip>
          <a:stretch>
            <a:fillRect/>
          </a:stretch>
        </p:blipFill>
        <p:spPr>
          <a:xfrm>
            <a:off x="15051825" y="4779600"/>
            <a:ext cx="952525" cy="952525"/>
          </a:xfrm>
          <a:prstGeom prst="rect">
            <a:avLst/>
          </a:prstGeom>
          <a:noFill/>
          <a:ln>
            <a:noFill/>
          </a:ln>
        </p:spPr>
      </p:pic>
      <p:pic>
        <p:nvPicPr>
          <p:cNvPr id="956" name="Google Shape;956;p110"/>
          <p:cNvPicPr preferRelativeResize="0"/>
          <p:nvPr/>
        </p:nvPicPr>
        <p:blipFill>
          <a:blip r:embed="rId6">
            <a:alphaModFix/>
          </a:blip>
          <a:stretch>
            <a:fillRect/>
          </a:stretch>
        </p:blipFill>
        <p:spPr>
          <a:xfrm>
            <a:off x="14994725" y="8545150"/>
            <a:ext cx="952525" cy="952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11"/>
          <p:cNvSpPr txBox="1"/>
          <p:nvPr>
            <p:ph idx="4294967295" type="body"/>
          </p:nvPr>
        </p:nvSpPr>
        <p:spPr>
          <a:xfrm>
            <a:off x="3708600" y="8148650"/>
            <a:ext cx="14465100" cy="751500"/>
          </a:xfrm>
          <a:prstGeom prst="rect">
            <a:avLst/>
          </a:prstGeom>
          <a:noFill/>
          <a:ln>
            <a:noFill/>
          </a:ln>
        </p:spPr>
        <p:txBody>
          <a:bodyPr anchorCtr="0" anchor="t" bIns="0" lIns="0" spcFirstLastPara="1" rIns="0" wrap="square" tIns="0">
            <a:noAutofit/>
          </a:bodyPr>
          <a:lstStyle/>
          <a:p>
            <a:pPr indent="0" lvl="0" marL="0" rtl="0" algn="l">
              <a:lnSpc>
                <a:spcPct val="103000"/>
              </a:lnSpc>
              <a:spcBef>
                <a:spcPts val="0"/>
              </a:spcBef>
              <a:spcAft>
                <a:spcPts val="0"/>
              </a:spcAft>
              <a:buClr>
                <a:schemeClr val="accent1"/>
              </a:buClr>
              <a:buSzPts val="4500"/>
              <a:buFont typeface="DM Sans"/>
              <a:buNone/>
            </a:pPr>
            <a:r>
              <a:rPr lang="en-GB" sz="4000">
                <a:solidFill>
                  <a:srgbClr val="E2D5F5"/>
                </a:solidFill>
              </a:rPr>
              <a:t>Solving for these areas of improvement:</a:t>
            </a:r>
            <a:endParaRPr sz="4000">
              <a:solidFill>
                <a:srgbClr val="E2D5F5"/>
              </a:solidFill>
            </a:endParaRPr>
          </a:p>
        </p:txBody>
      </p:sp>
      <p:cxnSp>
        <p:nvCxnSpPr>
          <p:cNvPr id="962" name="Google Shape;962;p111"/>
          <p:cNvCxnSpPr/>
          <p:nvPr/>
        </p:nvCxnSpPr>
        <p:spPr>
          <a:xfrm>
            <a:off x="0" y="7996250"/>
            <a:ext cx="16474800" cy="0"/>
          </a:xfrm>
          <a:prstGeom prst="straightConnector1">
            <a:avLst/>
          </a:prstGeom>
          <a:noFill/>
          <a:ln cap="flat" cmpd="sng" w="38100">
            <a:solidFill>
              <a:srgbClr val="E2D5F5"/>
            </a:solidFill>
            <a:prstDash val="solid"/>
            <a:miter lim="800000"/>
            <a:headEnd len="sm" w="sm" type="none"/>
            <a:tailEnd len="sm" w="sm" type="none"/>
          </a:ln>
        </p:spPr>
      </p:cxnSp>
      <p:sp>
        <p:nvSpPr>
          <p:cNvPr id="963" name="Google Shape;963;p111"/>
          <p:cNvSpPr txBox="1"/>
          <p:nvPr>
            <p:ph type="title"/>
          </p:nvPr>
        </p:nvSpPr>
        <p:spPr>
          <a:xfrm>
            <a:off x="3708600" y="1757800"/>
            <a:ext cx="14465100" cy="4985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solidFill>
                  <a:schemeClr val="dk2"/>
                </a:solidFill>
              </a:rPr>
              <a:t>Solution 2:</a:t>
            </a:r>
            <a:endParaRPr>
              <a:solidFill>
                <a:schemeClr val="dk2"/>
              </a:solidFill>
            </a:endParaRPr>
          </a:p>
          <a:p>
            <a:pPr indent="0" lvl="0" marL="0" rtl="0" algn="l">
              <a:spcBef>
                <a:spcPts val="0"/>
              </a:spcBef>
              <a:spcAft>
                <a:spcPts val="0"/>
              </a:spcAft>
              <a:buClr>
                <a:schemeClr val="dk1"/>
              </a:buClr>
              <a:buSzPts val="1100"/>
              <a:buFont typeface="Arial"/>
              <a:buNone/>
            </a:pPr>
            <a:r>
              <a:rPr lang="en-GB"/>
              <a:t>Persona-Based Data Domains</a:t>
            </a:r>
            <a:endParaRPr/>
          </a:p>
        </p:txBody>
      </p:sp>
      <p:sp>
        <p:nvSpPr>
          <p:cNvPr id="964" name="Google Shape;964;p111"/>
          <p:cNvSpPr/>
          <p:nvPr/>
        </p:nvSpPr>
        <p:spPr>
          <a:xfrm>
            <a:off x="3708602" y="9052545"/>
            <a:ext cx="1968300" cy="1968300"/>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965" name="Google Shape;965;p111"/>
          <p:cNvSpPr txBox="1"/>
          <p:nvPr/>
        </p:nvSpPr>
        <p:spPr>
          <a:xfrm>
            <a:off x="3775670" y="9677684"/>
            <a:ext cx="1933200" cy="83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900">
                <a:solidFill>
                  <a:schemeClr val="lt1"/>
                </a:solidFill>
                <a:latin typeface="DM Serif Display"/>
                <a:ea typeface="DM Serif Display"/>
                <a:cs typeface="DM Serif Display"/>
                <a:sym typeface="DM Serif Display"/>
              </a:rPr>
              <a:t>Prioritization + Governance</a:t>
            </a:r>
            <a:endParaRPr sz="1900">
              <a:solidFill>
                <a:schemeClr val="lt1"/>
              </a:solidFill>
              <a:latin typeface="DM Serif Display"/>
              <a:ea typeface="DM Serif Display"/>
              <a:cs typeface="DM Serif Display"/>
              <a:sym typeface="DM Serif Display"/>
            </a:endParaRPr>
          </a:p>
        </p:txBody>
      </p:sp>
      <p:sp>
        <p:nvSpPr>
          <p:cNvPr id="966" name="Google Shape;966;p111"/>
          <p:cNvSpPr/>
          <p:nvPr/>
        </p:nvSpPr>
        <p:spPr>
          <a:xfrm>
            <a:off x="6778788" y="9052545"/>
            <a:ext cx="1968300" cy="1968300"/>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967" name="Google Shape;967;p111"/>
          <p:cNvSpPr txBox="1"/>
          <p:nvPr/>
        </p:nvSpPr>
        <p:spPr>
          <a:xfrm>
            <a:off x="6812906" y="9677684"/>
            <a:ext cx="1880400" cy="83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900">
                <a:solidFill>
                  <a:schemeClr val="lt1"/>
                </a:solidFill>
                <a:latin typeface="DM Serif Display"/>
                <a:ea typeface="DM Serif Display"/>
                <a:cs typeface="DM Serif Display"/>
                <a:sym typeface="DM Serif Display"/>
              </a:rPr>
              <a:t>Engineering Challenges</a:t>
            </a:r>
            <a:endParaRPr sz="1900">
              <a:solidFill>
                <a:schemeClr val="lt1"/>
              </a:solidFill>
              <a:latin typeface="DM Serif Display"/>
              <a:ea typeface="DM Serif Display"/>
              <a:cs typeface="DM Serif Display"/>
              <a:sym typeface="DM Serif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12"/>
          <p:cNvSpPr txBox="1"/>
          <p:nvPr>
            <p:ph idx="4294967295" type="title"/>
          </p:nvPr>
        </p:nvSpPr>
        <p:spPr>
          <a:xfrm>
            <a:off x="795338" y="1925004"/>
            <a:ext cx="7597800" cy="23379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lt1"/>
                </a:solidFill>
              </a:rPr>
              <a:t>Industry</a:t>
            </a:r>
            <a:r>
              <a:rPr lang="en-GB" sz="7200">
                <a:solidFill>
                  <a:schemeClr val="lt1"/>
                </a:solidFill>
              </a:rPr>
              <a:t> Definition of a Data Domain Approach</a:t>
            </a:r>
            <a:endParaRPr sz="7200">
              <a:solidFill>
                <a:schemeClr val="lt1"/>
              </a:solidFill>
              <a:latin typeface="DM Sans"/>
              <a:ea typeface="DM Sans"/>
              <a:cs typeface="DM Sans"/>
              <a:sym typeface="DM Sans"/>
            </a:endParaRPr>
          </a:p>
        </p:txBody>
      </p:sp>
      <p:sp>
        <p:nvSpPr>
          <p:cNvPr id="973" name="Google Shape;973;p112"/>
          <p:cNvSpPr/>
          <p:nvPr/>
        </p:nvSpPr>
        <p:spPr>
          <a:xfrm>
            <a:off x="17525375" y="3351150"/>
            <a:ext cx="4432800" cy="2337900"/>
          </a:xfrm>
          <a:prstGeom prst="round1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974" name="Google Shape;974;p112"/>
          <p:cNvSpPr/>
          <p:nvPr/>
        </p:nvSpPr>
        <p:spPr>
          <a:xfrm flipH="1">
            <a:off x="13092575" y="3351150"/>
            <a:ext cx="4432800" cy="2337900"/>
          </a:xfrm>
          <a:prstGeom prst="round1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975" name="Google Shape;975;p112"/>
          <p:cNvSpPr/>
          <p:nvPr/>
        </p:nvSpPr>
        <p:spPr>
          <a:xfrm flipH="1">
            <a:off x="13092575" y="5689050"/>
            <a:ext cx="4432800" cy="2337900"/>
          </a:xfrm>
          <a:prstGeom prst="round1Rect">
            <a:avLst>
              <a:gd fmla="val 0"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976" name="Google Shape;976;p112"/>
          <p:cNvSpPr/>
          <p:nvPr/>
        </p:nvSpPr>
        <p:spPr>
          <a:xfrm flipH="1">
            <a:off x="17525375" y="5689050"/>
            <a:ext cx="4432800" cy="2337900"/>
          </a:xfrm>
          <a:prstGeom prst="round1Rect">
            <a:avLst>
              <a:gd fmla="val 0"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977" name="Google Shape;977;p112"/>
          <p:cNvSpPr/>
          <p:nvPr/>
        </p:nvSpPr>
        <p:spPr>
          <a:xfrm rot="10800000">
            <a:off x="13093125" y="8026950"/>
            <a:ext cx="8860500" cy="2337900"/>
          </a:xfrm>
          <a:prstGeom prst="round2SameRect">
            <a:avLst>
              <a:gd fmla="val 16667" name="adj1"/>
              <a:gd fmla="val 0" name="adj2"/>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978" name="Google Shape;978;p112"/>
          <p:cNvSpPr txBox="1"/>
          <p:nvPr/>
        </p:nvSpPr>
        <p:spPr>
          <a:xfrm>
            <a:off x="13470575" y="3847113"/>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Data Ownership</a:t>
            </a:r>
            <a:endParaRPr b="1" sz="2400">
              <a:solidFill>
                <a:schemeClr val="dk1"/>
              </a:solidFill>
              <a:latin typeface="DM Sans"/>
              <a:ea typeface="DM Sans"/>
              <a:cs typeface="DM Sans"/>
              <a:sym typeface="DM Sans"/>
            </a:endParaRPr>
          </a:p>
        </p:txBody>
      </p:sp>
      <p:sp>
        <p:nvSpPr>
          <p:cNvPr id="979" name="Google Shape;979;p112"/>
          <p:cNvSpPr txBox="1"/>
          <p:nvPr/>
        </p:nvSpPr>
        <p:spPr>
          <a:xfrm>
            <a:off x="13808975" y="4361788"/>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Accountability for data management is established</a:t>
            </a:r>
            <a:endParaRPr>
              <a:latin typeface="DM Sans Light"/>
              <a:ea typeface="DM Sans Light"/>
              <a:cs typeface="DM Sans Light"/>
              <a:sym typeface="DM Sans Light"/>
            </a:endParaRPr>
          </a:p>
        </p:txBody>
      </p:sp>
      <p:sp>
        <p:nvSpPr>
          <p:cNvPr id="980" name="Google Shape;980;p112"/>
          <p:cNvSpPr txBox="1"/>
          <p:nvPr/>
        </p:nvSpPr>
        <p:spPr>
          <a:xfrm>
            <a:off x="17714375" y="3847125"/>
            <a:ext cx="405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Data Organization</a:t>
            </a:r>
            <a:endParaRPr b="1" sz="2400">
              <a:solidFill>
                <a:schemeClr val="dk1"/>
              </a:solidFill>
              <a:latin typeface="DM Sans"/>
              <a:ea typeface="DM Sans"/>
              <a:cs typeface="DM Sans"/>
              <a:sym typeface="DM Sans"/>
            </a:endParaRPr>
          </a:p>
        </p:txBody>
      </p:sp>
      <p:sp>
        <p:nvSpPr>
          <p:cNvPr id="981" name="Google Shape;981;p112"/>
          <p:cNvSpPr txBox="1"/>
          <p:nvPr/>
        </p:nvSpPr>
        <p:spPr>
          <a:xfrm>
            <a:off x="18241775" y="4361788"/>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Data is well-structured for easy management and access</a:t>
            </a:r>
            <a:endParaRPr>
              <a:latin typeface="DM Sans Light"/>
              <a:ea typeface="DM Sans Light"/>
              <a:cs typeface="DM Sans Light"/>
              <a:sym typeface="DM Sans Light"/>
            </a:endParaRPr>
          </a:p>
        </p:txBody>
      </p:sp>
      <p:sp>
        <p:nvSpPr>
          <p:cNvPr id="982" name="Google Shape;982;p112"/>
          <p:cNvSpPr txBox="1"/>
          <p:nvPr/>
        </p:nvSpPr>
        <p:spPr>
          <a:xfrm>
            <a:off x="13470575" y="61850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Data Consistency</a:t>
            </a:r>
            <a:endParaRPr b="1" sz="2400">
              <a:solidFill>
                <a:schemeClr val="dk1"/>
              </a:solidFill>
              <a:latin typeface="DM Sans"/>
              <a:ea typeface="DM Sans"/>
              <a:cs typeface="DM Sans"/>
              <a:sym typeface="DM Sans"/>
            </a:endParaRPr>
          </a:p>
        </p:txBody>
      </p:sp>
      <p:sp>
        <p:nvSpPr>
          <p:cNvPr id="983" name="Google Shape;983;p112"/>
          <p:cNvSpPr txBox="1"/>
          <p:nvPr/>
        </p:nvSpPr>
        <p:spPr>
          <a:xfrm>
            <a:off x="13808975" y="6699675"/>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1"/>
                </a:solidFill>
                <a:latin typeface="DM Sans Light"/>
                <a:ea typeface="DM Sans Light"/>
                <a:cs typeface="DM Sans Light"/>
                <a:sym typeface="DM Sans Light"/>
              </a:rPr>
              <a:t>Data adheres to standards within domains, reducing discrepancies</a:t>
            </a:r>
            <a:endParaRPr>
              <a:solidFill>
                <a:schemeClr val="dk1"/>
              </a:solidFill>
              <a:latin typeface="DM Sans Light"/>
              <a:ea typeface="DM Sans Light"/>
              <a:cs typeface="DM Sans Light"/>
              <a:sym typeface="DM Sans Light"/>
            </a:endParaRPr>
          </a:p>
        </p:txBody>
      </p:sp>
      <p:sp>
        <p:nvSpPr>
          <p:cNvPr id="984" name="Google Shape;984;p112"/>
          <p:cNvSpPr txBox="1"/>
          <p:nvPr/>
        </p:nvSpPr>
        <p:spPr>
          <a:xfrm>
            <a:off x="17903375" y="61850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Data Quality</a:t>
            </a:r>
            <a:endParaRPr b="1" sz="2400">
              <a:solidFill>
                <a:schemeClr val="dk1"/>
              </a:solidFill>
              <a:latin typeface="DM Sans"/>
              <a:ea typeface="DM Sans"/>
              <a:cs typeface="DM Sans"/>
              <a:sym typeface="DM Sans"/>
            </a:endParaRPr>
          </a:p>
        </p:txBody>
      </p:sp>
      <p:sp>
        <p:nvSpPr>
          <p:cNvPr id="985" name="Google Shape;985;p112"/>
          <p:cNvSpPr txBox="1"/>
          <p:nvPr/>
        </p:nvSpPr>
        <p:spPr>
          <a:xfrm>
            <a:off x="18189925" y="6699675"/>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Data adheres to quality standards, reducing errors and inconsistencies</a:t>
            </a:r>
            <a:endParaRPr>
              <a:latin typeface="DM Sans Light"/>
              <a:ea typeface="DM Sans Light"/>
              <a:cs typeface="DM Sans Light"/>
              <a:sym typeface="DM Sans Light"/>
            </a:endParaRPr>
          </a:p>
        </p:txBody>
      </p:sp>
      <p:sp>
        <p:nvSpPr>
          <p:cNvPr id="986" name="Google Shape;986;p112"/>
          <p:cNvSpPr txBox="1"/>
          <p:nvPr/>
        </p:nvSpPr>
        <p:spPr>
          <a:xfrm>
            <a:off x="15184575" y="8522900"/>
            <a:ext cx="4677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Enhanced Collaboration</a:t>
            </a:r>
            <a:endParaRPr b="1" sz="2400">
              <a:solidFill>
                <a:schemeClr val="dk1"/>
              </a:solidFill>
              <a:latin typeface="DM Sans"/>
              <a:ea typeface="DM Sans"/>
              <a:cs typeface="DM Sans"/>
              <a:sym typeface="DM Sans"/>
            </a:endParaRPr>
          </a:p>
        </p:txBody>
      </p:sp>
      <p:sp>
        <p:nvSpPr>
          <p:cNvPr id="987" name="Google Shape;987;p112"/>
          <p:cNvSpPr txBox="1"/>
          <p:nvPr/>
        </p:nvSpPr>
        <p:spPr>
          <a:xfrm>
            <a:off x="14886525" y="9077000"/>
            <a:ext cx="5273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Cross-functional teams work together more efficiently and productively</a:t>
            </a:r>
            <a:endParaRPr>
              <a:latin typeface="DM Sans Light"/>
              <a:ea typeface="DM Sans Light"/>
              <a:cs typeface="DM Sans Light"/>
              <a:sym typeface="DM Sans Light"/>
            </a:endParaRPr>
          </a:p>
        </p:txBody>
      </p:sp>
      <p:sp>
        <p:nvSpPr>
          <p:cNvPr id="988" name="Google Shape;988;p112"/>
          <p:cNvSpPr txBox="1"/>
          <p:nvPr/>
        </p:nvSpPr>
        <p:spPr>
          <a:xfrm>
            <a:off x="795338" y="6833500"/>
            <a:ext cx="78240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600">
                <a:solidFill>
                  <a:schemeClr val="lt1"/>
                </a:solidFill>
                <a:latin typeface="DM Sans"/>
                <a:ea typeface="DM Sans"/>
                <a:cs typeface="DM Sans"/>
                <a:sym typeface="DM Sans"/>
              </a:rPr>
              <a:t>A Data Domain Approach is like sorting and organizing data into different groups based on what it's used for or who's in charge of it. Each group has its own rules and management, making data easier to handle and use. It helps keep data clean, safe, and organized.</a:t>
            </a:r>
            <a:endParaRPr sz="3600">
              <a:solidFill>
                <a:schemeClr val="lt1"/>
              </a:solidFill>
              <a:latin typeface="DM Sans"/>
              <a:ea typeface="DM Sans"/>
              <a:cs typeface="DM Sans"/>
              <a:sym typeface="DM Sans"/>
            </a:endParaRPr>
          </a:p>
        </p:txBody>
      </p:sp>
      <p:sp>
        <p:nvSpPr>
          <p:cNvPr id="989" name="Google Shape;989;p112"/>
          <p:cNvSpPr/>
          <p:nvPr/>
        </p:nvSpPr>
        <p:spPr>
          <a:xfrm>
            <a:off x="15289000" y="12622500"/>
            <a:ext cx="554100" cy="5541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990" name="Google Shape;990;p112"/>
          <p:cNvSpPr txBox="1"/>
          <p:nvPr/>
        </p:nvSpPr>
        <p:spPr>
          <a:xfrm>
            <a:off x="16003350" y="126225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1"/>
                </a:solidFill>
                <a:latin typeface="DM Sans"/>
                <a:ea typeface="DM Sans"/>
                <a:cs typeface="DM Sans"/>
                <a:sym typeface="DM Sans"/>
              </a:rPr>
              <a:t>XX</a:t>
            </a:r>
            <a:r>
              <a:rPr lang="en-GB" sz="2400">
                <a:solidFill>
                  <a:schemeClr val="dk1"/>
                </a:solidFill>
                <a:latin typeface="DM Sans"/>
                <a:ea typeface="DM Sans"/>
                <a:cs typeface="DM Sans"/>
                <a:sym typeface="DM Sans"/>
              </a:rPr>
              <a:t> </a:t>
            </a:r>
            <a:r>
              <a:rPr lang="en-GB" sz="2400">
                <a:solidFill>
                  <a:schemeClr val="dk1"/>
                </a:solidFill>
                <a:latin typeface="DM Sans"/>
                <a:ea typeface="DM Sans"/>
                <a:cs typeface="DM Sans"/>
                <a:sym typeface="DM Sans"/>
              </a:rPr>
              <a:t>Fulfilled</a:t>
            </a:r>
            <a:endParaRPr sz="2400">
              <a:solidFill>
                <a:schemeClr val="dk1"/>
              </a:solidFill>
              <a:latin typeface="DM Sans"/>
              <a:ea typeface="DM Sans"/>
              <a:cs typeface="DM Sans"/>
              <a:sym typeface="DM Sans"/>
            </a:endParaRPr>
          </a:p>
        </p:txBody>
      </p:sp>
      <p:sp>
        <p:nvSpPr>
          <p:cNvPr id="991" name="Google Shape;991;p112"/>
          <p:cNvSpPr txBox="1"/>
          <p:nvPr/>
        </p:nvSpPr>
        <p:spPr>
          <a:xfrm>
            <a:off x="20163100" y="12622500"/>
            <a:ext cx="3676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1"/>
                </a:solidFill>
                <a:latin typeface="DM Sans"/>
                <a:ea typeface="DM Sans"/>
                <a:cs typeface="DM Sans"/>
                <a:sym typeface="DM Sans"/>
              </a:rPr>
              <a:t>Incomplete </a:t>
            </a:r>
            <a:r>
              <a:rPr lang="en-GB" sz="2400">
                <a:solidFill>
                  <a:schemeClr val="dk1"/>
                </a:solidFill>
                <a:latin typeface="DM Sans"/>
                <a:ea typeface="DM Sans"/>
                <a:cs typeface="DM Sans"/>
                <a:sym typeface="DM Sans"/>
              </a:rPr>
              <a:t>Fulfillment</a:t>
            </a:r>
            <a:endParaRPr sz="2400">
              <a:solidFill>
                <a:schemeClr val="dk1"/>
              </a:solidFill>
              <a:latin typeface="DM Sans"/>
              <a:ea typeface="DM Sans"/>
              <a:cs typeface="DM Sans"/>
              <a:sym typeface="DM Sans"/>
            </a:endParaRPr>
          </a:p>
        </p:txBody>
      </p:sp>
      <p:sp>
        <p:nvSpPr>
          <p:cNvPr id="992" name="Google Shape;992;p112"/>
          <p:cNvSpPr/>
          <p:nvPr/>
        </p:nvSpPr>
        <p:spPr>
          <a:xfrm>
            <a:off x="19412875" y="12622500"/>
            <a:ext cx="554100" cy="554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113"/>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What complexities does this </a:t>
            </a:r>
            <a:r>
              <a:rPr lang="en-GB" sz="7200">
                <a:solidFill>
                  <a:schemeClr val="accent1"/>
                </a:solidFill>
              </a:rPr>
              <a:t>solve for?</a:t>
            </a:r>
            <a:endParaRPr sz="7200">
              <a:solidFill>
                <a:schemeClr val="accent1"/>
              </a:solidFill>
              <a:latin typeface="DM Sans"/>
              <a:ea typeface="DM Sans"/>
              <a:cs typeface="DM Sans"/>
              <a:sym typeface="DM Sans"/>
            </a:endParaRPr>
          </a:p>
        </p:txBody>
      </p:sp>
      <p:grpSp>
        <p:nvGrpSpPr>
          <p:cNvPr id="998" name="Google Shape;998;p113"/>
          <p:cNvGrpSpPr/>
          <p:nvPr/>
        </p:nvGrpSpPr>
        <p:grpSpPr>
          <a:xfrm>
            <a:off x="4695384" y="3674077"/>
            <a:ext cx="6891470" cy="8510478"/>
            <a:chOff x="644475" y="5890975"/>
            <a:chExt cx="5338500" cy="6402225"/>
          </a:xfrm>
        </p:grpSpPr>
        <p:sp>
          <p:nvSpPr>
            <p:cNvPr id="999" name="Google Shape;999;p113"/>
            <p:cNvSpPr/>
            <p:nvPr/>
          </p:nvSpPr>
          <p:spPr>
            <a:xfrm>
              <a:off x="644475" y="5890975"/>
              <a:ext cx="5337600" cy="800400"/>
            </a:xfrm>
            <a:prstGeom prst="round2SameRect">
              <a:avLst>
                <a:gd fmla="val 50000" name="adj1"/>
                <a:gd fmla="val 0" name="adj2"/>
              </a:avLst>
            </a:prstGeom>
            <a:solidFill>
              <a:srgbClr val="834EFF"/>
            </a:solid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000" name="Google Shape;1000;p113"/>
            <p:cNvSpPr/>
            <p:nvPr/>
          </p:nvSpPr>
          <p:spPr>
            <a:xfrm flipH="1" rot="10800000">
              <a:off x="644475" y="6691300"/>
              <a:ext cx="5338500" cy="5601900"/>
            </a:xfrm>
            <a:prstGeom prst="round2SameRect">
              <a:avLst>
                <a:gd fmla="val 7091" name="adj1"/>
                <a:gd fmla="val 0" name="adj2"/>
              </a:avLst>
            </a:prstGeom>
            <a:no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001" name="Google Shape;1001;p113"/>
            <p:cNvSpPr txBox="1"/>
            <p:nvPr/>
          </p:nvSpPr>
          <p:spPr>
            <a:xfrm>
              <a:off x="821612" y="6030633"/>
              <a:ext cx="4959300" cy="521100"/>
            </a:xfrm>
            <a:prstGeom prst="rect">
              <a:avLst/>
            </a:prstGeom>
            <a:noFill/>
            <a:ln cap="flat" cmpd="sng" w="9525">
              <a:solidFill>
                <a:srgbClr val="834E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3300">
                  <a:solidFill>
                    <a:srgbClr val="FFFFFF"/>
                  </a:solidFill>
                  <a:latin typeface="DM Sans"/>
                  <a:ea typeface="DM Sans"/>
                  <a:cs typeface="DM Sans"/>
                  <a:sym typeface="DM Sans"/>
                </a:rPr>
                <a:t>Prioritization + Governance</a:t>
              </a:r>
              <a:endParaRPr b="1" sz="3300">
                <a:solidFill>
                  <a:srgbClr val="FFFFFF"/>
                </a:solidFill>
                <a:latin typeface="DM Sans"/>
                <a:ea typeface="DM Sans"/>
                <a:cs typeface="DM Sans"/>
                <a:sym typeface="DM Sans"/>
              </a:endParaRPr>
            </a:p>
          </p:txBody>
        </p:sp>
      </p:grpSp>
      <p:sp>
        <p:nvSpPr>
          <p:cNvPr id="1002" name="Google Shape;1002;p113"/>
          <p:cNvSpPr txBox="1"/>
          <p:nvPr/>
        </p:nvSpPr>
        <p:spPr>
          <a:xfrm>
            <a:off x="4924039" y="5008125"/>
            <a:ext cx="6402000" cy="578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2600">
                <a:solidFill>
                  <a:srgbClr val="834EFF"/>
                </a:solidFill>
                <a:latin typeface="DM Sans"/>
                <a:ea typeface="DM Sans"/>
                <a:cs typeface="DM Sans"/>
                <a:sym typeface="DM Sans"/>
              </a:rPr>
              <a:t>Clear Data Ownership: </a:t>
            </a:r>
            <a:r>
              <a:rPr lang="en-GB" sz="2600">
                <a:solidFill>
                  <a:schemeClr val="dk2"/>
                </a:solidFill>
                <a:latin typeface="DM Sans"/>
                <a:ea typeface="DM Sans"/>
                <a:cs typeface="DM Sans"/>
                <a:sym typeface="DM Sans"/>
              </a:rPr>
              <a:t>Assigning data ownership to specific domains clarifies accountability for data management and stewardship, ensuring that there are responsible individuals or teams for each set of data.</a:t>
            </a:r>
            <a:endParaRPr sz="2600">
              <a:solidFill>
                <a:schemeClr val="dk2"/>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b="1" sz="2600">
              <a:solidFill>
                <a:srgbClr val="834EFF"/>
              </a:solidFill>
              <a:latin typeface="DM Sans"/>
              <a:ea typeface="DM Sans"/>
              <a:cs typeface="DM Sans"/>
              <a:sym typeface="DM Sans"/>
            </a:endParaRPr>
          </a:p>
          <a:p>
            <a:pPr indent="0" lvl="0" marL="0" rtl="0" algn="l">
              <a:spcBef>
                <a:spcPts val="0"/>
              </a:spcBef>
              <a:spcAft>
                <a:spcPts val="0"/>
              </a:spcAft>
              <a:buNone/>
            </a:pPr>
            <a:r>
              <a:rPr b="1" lang="en-GB" sz="2600">
                <a:solidFill>
                  <a:srgbClr val="834EFF"/>
                </a:solidFill>
                <a:latin typeface="DM Sans"/>
                <a:ea typeface="DM Sans"/>
                <a:cs typeface="DM Sans"/>
                <a:sym typeface="DM Sans"/>
              </a:rPr>
              <a:t>Enhanced Data Quality: </a:t>
            </a:r>
            <a:r>
              <a:rPr lang="en-GB" sz="2600">
                <a:solidFill>
                  <a:schemeClr val="dk2"/>
                </a:solidFill>
                <a:latin typeface="DM Sans"/>
                <a:ea typeface="DM Sans"/>
                <a:cs typeface="DM Sans"/>
                <a:sym typeface="DM Sans"/>
              </a:rPr>
              <a:t>By defining specific data quality standards and governance policies for each domain, organizations can improve data quality and consistency within those domains, leading to more reliable and trustworthy data.</a:t>
            </a:r>
            <a:endParaRPr sz="2600">
              <a:solidFill>
                <a:schemeClr val="dk2"/>
              </a:solidFill>
              <a:latin typeface="DM Sans"/>
              <a:ea typeface="DM Sans"/>
              <a:cs typeface="DM Sans"/>
              <a:sym typeface="DM Sans"/>
            </a:endParaRPr>
          </a:p>
        </p:txBody>
      </p:sp>
      <p:grpSp>
        <p:nvGrpSpPr>
          <p:cNvPr id="1003" name="Google Shape;1003;p113"/>
          <p:cNvGrpSpPr/>
          <p:nvPr/>
        </p:nvGrpSpPr>
        <p:grpSpPr>
          <a:xfrm>
            <a:off x="12797159" y="3674077"/>
            <a:ext cx="6891470" cy="8510478"/>
            <a:chOff x="644475" y="5890975"/>
            <a:chExt cx="5338500" cy="6402225"/>
          </a:xfrm>
        </p:grpSpPr>
        <p:sp>
          <p:nvSpPr>
            <p:cNvPr id="1004" name="Google Shape;1004;p113"/>
            <p:cNvSpPr/>
            <p:nvPr/>
          </p:nvSpPr>
          <p:spPr>
            <a:xfrm>
              <a:off x="644475" y="5890975"/>
              <a:ext cx="5337600" cy="800400"/>
            </a:xfrm>
            <a:prstGeom prst="round2SameRect">
              <a:avLst>
                <a:gd fmla="val 50000" name="adj1"/>
                <a:gd fmla="val 0" name="adj2"/>
              </a:avLst>
            </a:prstGeom>
            <a:solidFill>
              <a:srgbClr val="834EFF"/>
            </a:solid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005" name="Google Shape;1005;p113"/>
            <p:cNvSpPr/>
            <p:nvPr/>
          </p:nvSpPr>
          <p:spPr>
            <a:xfrm flipH="1" rot="10800000">
              <a:off x="644475" y="6691300"/>
              <a:ext cx="5338500" cy="5601900"/>
            </a:xfrm>
            <a:prstGeom prst="round2SameRect">
              <a:avLst>
                <a:gd fmla="val 7091" name="adj1"/>
                <a:gd fmla="val 0" name="adj2"/>
              </a:avLst>
            </a:prstGeom>
            <a:no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006" name="Google Shape;1006;p113"/>
            <p:cNvSpPr txBox="1"/>
            <p:nvPr/>
          </p:nvSpPr>
          <p:spPr>
            <a:xfrm>
              <a:off x="1098677" y="6030627"/>
              <a:ext cx="4429200" cy="521100"/>
            </a:xfrm>
            <a:prstGeom prst="rect">
              <a:avLst/>
            </a:prstGeom>
            <a:noFill/>
            <a:ln cap="flat" cmpd="sng" w="9525">
              <a:solidFill>
                <a:srgbClr val="834E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3300">
                  <a:solidFill>
                    <a:srgbClr val="FFFFFF"/>
                  </a:solidFill>
                  <a:latin typeface="DM Sans"/>
                  <a:ea typeface="DM Sans"/>
                  <a:cs typeface="DM Sans"/>
                  <a:sym typeface="DM Sans"/>
                </a:rPr>
                <a:t>Engineering Challenges</a:t>
              </a:r>
              <a:endParaRPr b="1" sz="3300">
                <a:solidFill>
                  <a:srgbClr val="FFFFFF"/>
                </a:solidFill>
                <a:latin typeface="DM Sans"/>
                <a:ea typeface="DM Sans"/>
                <a:cs typeface="DM Sans"/>
                <a:sym typeface="DM Sans"/>
              </a:endParaRPr>
            </a:p>
          </p:txBody>
        </p:sp>
      </p:grpSp>
      <p:sp>
        <p:nvSpPr>
          <p:cNvPr id="1007" name="Google Shape;1007;p113"/>
          <p:cNvSpPr txBox="1"/>
          <p:nvPr/>
        </p:nvSpPr>
        <p:spPr>
          <a:xfrm>
            <a:off x="13025814" y="5008125"/>
            <a:ext cx="6402000" cy="498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rgbClr val="834EFF"/>
                </a:solidFill>
                <a:latin typeface="DM Sans"/>
                <a:ea typeface="DM Sans"/>
                <a:cs typeface="DM Sans"/>
                <a:sym typeface="DM Sans"/>
              </a:rPr>
              <a:t>Team Collaboration: </a:t>
            </a:r>
            <a:r>
              <a:rPr lang="en-GB" sz="2600">
                <a:solidFill>
                  <a:schemeClr val="dk2"/>
                </a:solidFill>
                <a:latin typeface="DM Sans"/>
                <a:ea typeface="DM Sans"/>
                <a:cs typeface="DM Sans"/>
                <a:sym typeface="DM Sans"/>
              </a:rPr>
              <a:t>Cross-functional collaboration is enhanced when data is organized by domains, as developers can work more effectively with data professionals and other teams involved in data-related projects.</a:t>
            </a:r>
            <a:endParaRPr sz="2600">
              <a:solidFill>
                <a:schemeClr val="dk2"/>
              </a:solidFill>
              <a:latin typeface="DM Sans"/>
              <a:ea typeface="DM Sans"/>
              <a:cs typeface="DM Sans"/>
              <a:sym typeface="DM Sans"/>
            </a:endParaRPr>
          </a:p>
          <a:p>
            <a:pPr indent="0" lvl="0" marL="0" rtl="0" algn="l">
              <a:spcBef>
                <a:spcPts val="0"/>
              </a:spcBef>
              <a:spcAft>
                <a:spcPts val="0"/>
              </a:spcAft>
              <a:buNone/>
            </a:pPr>
            <a:r>
              <a:t/>
            </a:r>
            <a:endParaRPr sz="2600">
              <a:solidFill>
                <a:schemeClr val="dk2"/>
              </a:solidFill>
              <a:latin typeface="DM Sans"/>
              <a:ea typeface="DM Sans"/>
              <a:cs typeface="DM Sans"/>
              <a:sym typeface="DM Sans"/>
            </a:endParaRPr>
          </a:p>
          <a:p>
            <a:pPr indent="0" lvl="0" marL="0" rtl="0" algn="l">
              <a:spcBef>
                <a:spcPts val="0"/>
              </a:spcBef>
              <a:spcAft>
                <a:spcPts val="0"/>
              </a:spcAft>
              <a:buNone/>
            </a:pPr>
            <a:r>
              <a:rPr b="1" lang="en-GB" sz="2600">
                <a:solidFill>
                  <a:srgbClr val="834EFF"/>
                </a:solidFill>
                <a:latin typeface="DM Sans"/>
                <a:ea typeface="DM Sans"/>
                <a:cs typeface="DM Sans"/>
                <a:sym typeface="DM Sans"/>
              </a:rPr>
              <a:t>Data Consistency: </a:t>
            </a:r>
            <a:r>
              <a:rPr lang="en-GB" sz="2600">
                <a:solidFill>
                  <a:schemeClr val="dk2"/>
                </a:solidFill>
                <a:latin typeface="DM Sans"/>
                <a:ea typeface="DM Sans"/>
                <a:cs typeface="DM Sans"/>
                <a:sym typeface="DM Sans"/>
              </a:rPr>
              <a:t>Working with data that adheres to consistent standards within domains reduces the complexity of data handling and processing in application development.</a:t>
            </a:r>
            <a:endParaRPr sz="2600">
              <a:solidFill>
                <a:schemeClr val="dk2"/>
              </a:solidFill>
              <a:latin typeface="DM Sans"/>
              <a:ea typeface="DM Sans"/>
              <a:cs typeface="DM Sans"/>
              <a:sym typeface="DM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14"/>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Impact of </a:t>
            </a:r>
            <a:r>
              <a:rPr lang="en-GB" sz="7200">
                <a:solidFill>
                  <a:schemeClr val="accent1"/>
                </a:solidFill>
              </a:rPr>
              <a:t>Persona-Based Data Domains</a:t>
            </a:r>
            <a:endParaRPr sz="7200">
              <a:solidFill>
                <a:schemeClr val="accent1"/>
              </a:solidFill>
            </a:endParaRPr>
          </a:p>
          <a:p>
            <a:pPr indent="0" lvl="0" marL="0" rtl="0" algn="l">
              <a:lnSpc>
                <a:spcPct val="97000"/>
              </a:lnSpc>
              <a:spcBef>
                <a:spcPts val="0"/>
              </a:spcBef>
              <a:spcAft>
                <a:spcPts val="0"/>
              </a:spcAft>
              <a:buClr>
                <a:schemeClr val="lt1"/>
              </a:buClr>
              <a:buSzPts val="7200"/>
              <a:buFont typeface="DM Serif Display"/>
              <a:buNone/>
            </a:pPr>
            <a:r>
              <a:t/>
            </a:r>
            <a:endParaRPr sz="7200">
              <a:solidFill>
                <a:schemeClr val="accent1"/>
              </a:solidFill>
            </a:endParaRPr>
          </a:p>
        </p:txBody>
      </p:sp>
      <p:cxnSp>
        <p:nvCxnSpPr>
          <p:cNvPr id="1013" name="Google Shape;1013;p114"/>
          <p:cNvCxnSpPr/>
          <p:nvPr/>
        </p:nvCxnSpPr>
        <p:spPr>
          <a:xfrm>
            <a:off x="795338" y="3128963"/>
            <a:ext cx="1522800" cy="0"/>
          </a:xfrm>
          <a:prstGeom prst="straightConnector1">
            <a:avLst/>
          </a:prstGeom>
          <a:noFill/>
          <a:ln cap="flat" cmpd="sng" w="12700">
            <a:solidFill>
              <a:schemeClr val="accent1"/>
            </a:solidFill>
            <a:prstDash val="solid"/>
            <a:miter lim="800000"/>
            <a:headEnd len="sm" w="sm" type="none"/>
            <a:tailEnd len="sm" w="sm" type="none"/>
          </a:ln>
        </p:spPr>
      </p:cxnSp>
      <p:sp>
        <p:nvSpPr>
          <p:cNvPr id="1014" name="Google Shape;1014;p114"/>
          <p:cNvSpPr txBox="1"/>
          <p:nvPr/>
        </p:nvSpPr>
        <p:spPr>
          <a:xfrm>
            <a:off x="795355" y="3377150"/>
            <a:ext cx="216306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700">
                <a:solidFill>
                  <a:schemeClr val="dk2"/>
                </a:solidFill>
                <a:latin typeface="DM Sans"/>
                <a:ea typeface="DM Sans"/>
                <a:cs typeface="DM Sans"/>
                <a:sym typeface="DM Sans"/>
              </a:rPr>
              <a:t>Persona-Based Data Domains can reduce data errors and clean up API calls</a:t>
            </a:r>
            <a:r>
              <a:rPr lang="en-GB" sz="2700">
                <a:solidFill>
                  <a:schemeClr val="dk2"/>
                </a:solidFill>
                <a:latin typeface="DM Sans"/>
                <a:ea typeface="DM Sans"/>
                <a:cs typeface="DM Sans"/>
                <a:sym typeface="DM Sans"/>
              </a:rPr>
              <a:t> for </a:t>
            </a:r>
            <a:r>
              <a:rPr lang="en-GB" sz="2700">
                <a:solidFill>
                  <a:schemeClr val="dk2"/>
                </a:solidFill>
                <a:latin typeface="DM Sans"/>
                <a:ea typeface="DM Sans"/>
                <a:cs typeface="DM Sans"/>
                <a:sym typeface="DM Sans"/>
              </a:rPr>
              <a:t>XX</a:t>
            </a:r>
            <a:r>
              <a:rPr lang="en-GB" sz="2700">
                <a:solidFill>
                  <a:schemeClr val="dk2"/>
                </a:solidFill>
                <a:latin typeface="DM Sans"/>
                <a:ea typeface="DM Sans"/>
                <a:cs typeface="DM Sans"/>
                <a:sym typeface="DM Sans"/>
              </a:rPr>
              <a:t> by:</a:t>
            </a:r>
            <a:endParaRPr b="1" sz="2700">
              <a:solidFill>
                <a:schemeClr val="dk2"/>
              </a:solidFill>
              <a:latin typeface="DM Sans"/>
              <a:ea typeface="DM Sans"/>
              <a:cs typeface="DM Sans"/>
              <a:sym typeface="DM Sans"/>
            </a:endParaRPr>
          </a:p>
        </p:txBody>
      </p:sp>
      <p:grpSp>
        <p:nvGrpSpPr>
          <p:cNvPr id="1015" name="Google Shape;1015;p114"/>
          <p:cNvGrpSpPr/>
          <p:nvPr/>
        </p:nvGrpSpPr>
        <p:grpSpPr>
          <a:xfrm>
            <a:off x="2422026" y="4530100"/>
            <a:ext cx="4465218" cy="3812932"/>
            <a:chOff x="2422026" y="4530100"/>
            <a:chExt cx="4465218" cy="3812932"/>
          </a:xfrm>
        </p:grpSpPr>
        <p:grpSp>
          <p:nvGrpSpPr>
            <p:cNvPr id="1016" name="Google Shape;1016;p114"/>
            <p:cNvGrpSpPr/>
            <p:nvPr/>
          </p:nvGrpSpPr>
          <p:grpSpPr>
            <a:xfrm>
              <a:off x="2422026" y="4530100"/>
              <a:ext cx="4465218" cy="3812932"/>
              <a:chOff x="1814072" y="3437887"/>
              <a:chExt cx="2454900" cy="2495701"/>
            </a:xfrm>
          </p:grpSpPr>
          <p:sp>
            <p:nvSpPr>
              <p:cNvPr id="1017" name="Google Shape;1017;p114"/>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018" name="Google Shape;1018;p114"/>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019" name="Google Shape;1019;p114"/>
            <p:cNvSpPr txBox="1"/>
            <p:nvPr/>
          </p:nvSpPr>
          <p:spPr>
            <a:xfrm>
              <a:off x="2750225" y="5013000"/>
              <a:ext cx="3857100" cy="2223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Simplify Data Migration</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Data transfer during migrations is simple and straightforward.</a:t>
              </a:r>
              <a:endParaRPr sz="2000">
                <a:latin typeface="DM Sans"/>
                <a:ea typeface="DM Sans"/>
                <a:cs typeface="DM Sans"/>
                <a:sym typeface="DM Sans"/>
              </a:endParaRPr>
            </a:p>
          </p:txBody>
        </p:sp>
      </p:grpSp>
      <p:grpSp>
        <p:nvGrpSpPr>
          <p:cNvPr id="1020" name="Google Shape;1020;p114"/>
          <p:cNvGrpSpPr/>
          <p:nvPr/>
        </p:nvGrpSpPr>
        <p:grpSpPr>
          <a:xfrm>
            <a:off x="7349126" y="4530100"/>
            <a:ext cx="4465218" cy="3812932"/>
            <a:chOff x="7349126" y="4530100"/>
            <a:chExt cx="4465218" cy="3812932"/>
          </a:xfrm>
        </p:grpSpPr>
        <p:grpSp>
          <p:nvGrpSpPr>
            <p:cNvPr id="1021" name="Google Shape;1021;p114"/>
            <p:cNvGrpSpPr/>
            <p:nvPr/>
          </p:nvGrpSpPr>
          <p:grpSpPr>
            <a:xfrm>
              <a:off x="7349126" y="4530100"/>
              <a:ext cx="4465218" cy="3812932"/>
              <a:chOff x="1814072" y="3437887"/>
              <a:chExt cx="2454900" cy="2495701"/>
            </a:xfrm>
          </p:grpSpPr>
          <p:sp>
            <p:nvSpPr>
              <p:cNvPr id="1022" name="Google Shape;1022;p114"/>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023" name="Google Shape;1023;p114"/>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024" name="Google Shape;1024;p114"/>
            <p:cNvSpPr txBox="1"/>
            <p:nvPr/>
          </p:nvSpPr>
          <p:spPr>
            <a:xfrm>
              <a:off x="7677325" y="5013000"/>
              <a:ext cx="4137000" cy="3188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Enhanced Data Quality</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Data adheres to better quality standards, reducing errors and inconsistencies.</a:t>
              </a:r>
              <a:endParaRPr sz="2000">
                <a:latin typeface="DM Sans"/>
                <a:ea typeface="DM Sans"/>
                <a:cs typeface="DM Sans"/>
                <a:sym typeface="DM Sans"/>
              </a:endParaRPr>
            </a:p>
            <a:p>
              <a:pPr indent="0" lvl="0" marL="0" rtl="0" algn="l">
                <a:lnSpc>
                  <a:spcPct val="115000"/>
                </a:lnSpc>
                <a:spcBef>
                  <a:spcPts val="2000"/>
                </a:spcBef>
                <a:spcAft>
                  <a:spcPts val="0"/>
                </a:spcAft>
                <a:buNone/>
              </a:pPr>
              <a:r>
                <a:t/>
              </a:r>
              <a:endParaRPr sz="2000">
                <a:latin typeface="DM Sans"/>
                <a:ea typeface="DM Sans"/>
                <a:cs typeface="DM Sans"/>
                <a:sym typeface="DM Sans"/>
              </a:endParaRPr>
            </a:p>
          </p:txBody>
        </p:sp>
      </p:grpSp>
      <p:grpSp>
        <p:nvGrpSpPr>
          <p:cNvPr id="1025" name="Google Shape;1025;p114"/>
          <p:cNvGrpSpPr/>
          <p:nvPr/>
        </p:nvGrpSpPr>
        <p:grpSpPr>
          <a:xfrm>
            <a:off x="12276226" y="4530100"/>
            <a:ext cx="4465218" cy="3812932"/>
            <a:chOff x="12276226" y="4530100"/>
            <a:chExt cx="4465218" cy="3812932"/>
          </a:xfrm>
        </p:grpSpPr>
        <p:grpSp>
          <p:nvGrpSpPr>
            <p:cNvPr id="1026" name="Google Shape;1026;p114"/>
            <p:cNvGrpSpPr/>
            <p:nvPr/>
          </p:nvGrpSpPr>
          <p:grpSpPr>
            <a:xfrm>
              <a:off x="12276226" y="4530100"/>
              <a:ext cx="4465218" cy="3812932"/>
              <a:chOff x="1814072" y="3437887"/>
              <a:chExt cx="2454900" cy="2495701"/>
            </a:xfrm>
          </p:grpSpPr>
          <p:sp>
            <p:nvSpPr>
              <p:cNvPr id="1027" name="Google Shape;1027;p114"/>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028" name="Google Shape;1028;p114"/>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029" name="Google Shape;1029;p114"/>
            <p:cNvSpPr txBox="1"/>
            <p:nvPr/>
          </p:nvSpPr>
          <p:spPr>
            <a:xfrm>
              <a:off x="12604425" y="5013000"/>
              <a:ext cx="3857100" cy="2577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Clear Data Ownership</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Accountability for data management is more easily established</a:t>
              </a:r>
              <a:endParaRPr sz="2000">
                <a:latin typeface="DM Sans"/>
                <a:ea typeface="DM Sans"/>
                <a:cs typeface="DM Sans"/>
                <a:sym typeface="DM Sans"/>
              </a:endParaRPr>
            </a:p>
          </p:txBody>
        </p:sp>
      </p:grpSp>
      <p:grpSp>
        <p:nvGrpSpPr>
          <p:cNvPr id="1030" name="Google Shape;1030;p114"/>
          <p:cNvGrpSpPr/>
          <p:nvPr/>
        </p:nvGrpSpPr>
        <p:grpSpPr>
          <a:xfrm>
            <a:off x="17203326" y="4530100"/>
            <a:ext cx="4465218" cy="4025300"/>
            <a:chOff x="17203326" y="4530100"/>
            <a:chExt cx="4465218" cy="4025300"/>
          </a:xfrm>
        </p:grpSpPr>
        <p:grpSp>
          <p:nvGrpSpPr>
            <p:cNvPr id="1031" name="Google Shape;1031;p114"/>
            <p:cNvGrpSpPr/>
            <p:nvPr/>
          </p:nvGrpSpPr>
          <p:grpSpPr>
            <a:xfrm>
              <a:off x="17203326" y="4530100"/>
              <a:ext cx="4465218" cy="3812932"/>
              <a:chOff x="1814072" y="3437887"/>
              <a:chExt cx="2454900" cy="2495701"/>
            </a:xfrm>
          </p:grpSpPr>
          <p:sp>
            <p:nvSpPr>
              <p:cNvPr id="1032" name="Google Shape;1032;p114"/>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033" name="Google Shape;1033;p114"/>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034" name="Google Shape;1034;p114"/>
            <p:cNvSpPr txBox="1"/>
            <p:nvPr/>
          </p:nvSpPr>
          <p:spPr>
            <a:xfrm>
              <a:off x="17531525" y="5013000"/>
              <a:ext cx="3857100" cy="3542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Data Consistency</a:t>
              </a:r>
              <a:endParaRPr b="1" sz="2800">
                <a:latin typeface="DM Sans"/>
                <a:ea typeface="DM Sans"/>
                <a:cs typeface="DM Sans"/>
                <a:sym typeface="DM Sans"/>
              </a:endParaRPr>
            </a:p>
            <a:p>
              <a:pPr indent="0" lvl="0" marL="0" rtl="0" algn="l">
                <a:lnSpc>
                  <a:spcPct val="130000"/>
                </a:lnSpc>
                <a:spcBef>
                  <a:spcPts val="0"/>
                </a:spcBef>
                <a:spcAft>
                  <a:spcPts val="0"/>
                </a:spcAft>
                <a:buNone/>
              </a:pPr>
              <a:r>
                <a:t/>
              </a:r>
              <a:endParaRPr b="1" sz="2800">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Data adheres to standards within their respective domains, reducing discrepancies.</a:t>
              </a:r>
              <a:endParaRPr sz="2000">
                <a:latin typeface="DM Sans"/>
                <a:ea typeface="DM Sans"/>
                <a:cs typeface="DM Sans"/>
                <a:sym typeface="DM Sans"/>
              </a:endParaRPr>
            </a:p>
            <a:p>
              <a:pPr indent="0" lvl="0" marL="0" rtl="0" algn="l">
                <a:lnSpc>
                  <a:spcPct val="115000"/>
                </a:lnSpc>
                <a:spcBef>
                  <a:spcPts val="2000"/>
                </a:spcBef>
                <a:spcAft>
                  <a:spcPts val="0"/>
                </a:spcAft>
                <a:buNone/>
              </a:pPr>
              <a:r>
                <a:t/>
              </a:r>
              <a:endParaRPr sz="2000">
                <a:latin typeface="DM Sans"/>
                <a:ea typeface="DM Sans"/>
                <a:cs typeface="DM Sans"/>
                <a:sym typeface="DM Sans"/>
              </a:endParaRPr>
            </a:p>
          </p:txBody>
        </p:sp>
      </p:grpSp>
      <p:grpSp>
        <p:nvGrpSpPr>
          <p:cNvPr id="1035" name="Google Shape;1035;p114"/>
          <p:cNvGrpSpPr/>
          <p:nvPr/>
        </p:nvGrpSpPr>
        <p:grpSpPr>
          <a:xfrm>
            <a:off x="4875526" y="8895675"/>
            <a:ext cx="4587299" cy="3812932"/>
            <a:chOff x="4875526" y="8895675"/>
            <a:chExt cx="4587299" cy="3812932"/>
          </a:xfrm>
        </p:grpSpPr>
        <p:grpSp>
          <p:nvGrpSpPr>
            <p:cNvPr id="1036" name="Google Shape;1036;p114"/>
            <p:cNvGrpSpPr/>
            <p:nvPr/>
          </p:nvGrpSpPr>
          <p:grpSpPr>
            <a:xfrm>
              <a:off x="4875526" y="8895675"/>
              <a:ext cx="4465218" cy="3812932"/>
              <a:chOff x="1814072" y="3437887"/>
              <a:chExt cx="2454900" cy="2495701"/>
            </a:xfrm>
          </p:grpSpPr>
          <p:sp>
            <p:nvSpPr>
              <p:cNvPr id="1037" name="Google Shape;1037;p114"/>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038" name="Google Shape;1038;p114"/>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039" name="Google Shape;1039;p114"/>
            <p:cNvSpPr txBox="1"/>
            <p:nvPr/>
          </p:nvSpPr>
          <p:spPr>
            <a:xfrm>
              <a:off x="5203725" y="9378575"/>
              <a:ext cx="4259100" cy="2834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Efficient Data Integration</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Data from diverse sources integrates seamlessly.</a:t>
              </a:r>
              <a:endParaRPr sz="2000">
                <a:latin typeface="DM Sans"/>
                <a:ea typeface="DM Sans"/>
                <a:cs typeface="DM Sans"/>
                <a:sym typeface="DM Sans"/>
              </a:endParaRPr>
            </a:p>
            <a:p>
              <a:pPr indent="0" lvl="0" marL="0" rtl="0" algn="l">
                <a:lnSpc>
                  <a:spcPct val="115000"/>
                </a:lnSpc>
                <a:spcBef>
                  <a:spcPts val="2000"/>
                </a:spcBef>
                <a:spcAft>
                  <a:spcPts val="0"/>
                </a:spcAft>
                <a:buNone/>
              </a:pPr>
              <a:r>
                <a:t/>
              </a:r>
              <a:endParaRPr sz="2000">
                <a:latin typeface="DM Sans"/>
                <a:ea typeface="DM Sans"/>
                <a:cs typeface="DM Sans"/>
                <a:sym typeface="DM Sans"/>
              </a:endParaRPr>
            </a:p>
          </p:txBody>
        </p:sp>
      </p:grpSp>
      <p:grpSp>
        <p:nvGrpSpPr>
          <p:cNvPr id="1040" name="Google Shape;1040;p114"/>
          <p:cNvGrpSpPr/>
          <p:nvPr/>
        </p:nvGrpSpPr>
        <p:grpSpPr>
          <a:xfrm>
            <a:off x="9898351" y="8895675"/>
            <a:ext cx="4465218" cy="3812932"/>
            <a:chOff x="9898351" y="8895675"/>
            <a:chExt cx="4465218" cy="3812932"/>
          </a:xfrm>
        </p:grpSpPr>
        <p:grpSp>
          <p:nvGrpSpPr>
            <p:cNvPr id="1041" name="Google Shape;1041;p114"/>
            <p:cNvGrpSpPr/>
            <p:nvPr/>
          </p:nvGrpSpPr>
          <p:grpSpPr>
            <a:xfrm>
              <a:off x="9898351" y="8895675"/>
              <a:ext cx="4465218" cy="3812932"/>
              <a:chOff x="1814072" y="3437887"/>
              <a:chExt cx="2454900" cy="2495701"/>
            </a:xfrm>
          </p:grpSpPr>
          <p:sp>
            <p:nvSpPr>
              <p:cNvPr id="1042" name="Google Shape;1042;p114"/>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043" name="Google Shape;1043;p114"/>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044" name="Google Shape;1044;p114"/>
            <p:cNvSpPr txBox="1"/>
            <p:nvPr/>
          </p:nvSpPr>
          <p:spPr>
            <a:xfrm>
              <a:off x="10226550" y="9378575"/>
              <a:ext cx="3920400" cy="2577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More</a:t>
              </a:r>
              <a:endParaRPr b="1" sz="2800">
                <a:latin typeface="DM Sans"/>
                <a:ea typeface="DM Sans"/>
                <a:cs typeface="DM Sans"/>
                <a:sym typeface="DM Sans"/>
              </a:endParaRPr>
            </a:p>
            <a:p>
              <a:pPr indent="0" lvl="0" marL="0" rtl="0" algn="l">
                <a:lnSpc>
                  <a:spcPct val="130000"/>
                </a:lnSpc>
                <a:spcBef>
                  <a:spcPts val="0"/>
                </a:spcBef>
                <a:spcAft>
                  <a:spcPts val="0"/>
                </a:spcAft>
                <a:buNone/>
              </a:pPr>
              <a:r>
                <a:rPr b="1" lang="en-GB" sz="2800">
                  <a:latin typeface="DM Sans"/>
                  <a:ea typeface="DM Sans"/>
                  <a:cs typeface="DM Sans"/>
                  <a:sym typeface="DM Sans"/>
                </a:rPr>
                <a:t>Collaboration</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Cross-functional teams collaborate more effectively with a data domain approach.</a:t>
              </a:r>
              <a:endParaRPr sz="2000">
                <a:latin typeface="DM Sans"/>
                <a:ea typeface="DM Sans"/>
                <a:cs typeface="DM Sans"/>
                <a:sym typeface="DM Sans"/>
              </a:endParaRPr>
            </a:p>
          </p:txBody>
        </p:sp>
      </p:grpSp>
      <p:grpSp>
        <p:nvGrpSpPr>
          <p:cNvPr id="1045" name="Google Shape;1045;p114"/>
          <p:cNvGrpSpPr/>
          <p:nvPr/>
        </p:nvGrpSpPr>
        <p:grpSpPr>
          <a:xfrm>
            <a:off x="14921176" y="8895675"/>
            <a:ext cx="4465218" cy="3812932"/>
            <a:chOff x="14921176" y="8895675"/>
            <a:chExt cx="4465218" cy="3812932"/>
          </a:xfrm>
        </p:grpSpPr>
        <p:grpSp>
          <p:nvGrpSpPr>
            <p:cNvPr id="1046" name="Google Shape;1046;p114"/>
            <p:cNvGrpSpPr/>
            <p:nvPr/>
          </p:nvGrpSpPr>
          <p:grpSpPr>
            <a:xfrm>
              <a:off x="14921176" y="8895675"/>
              <a:ext cx="4465218" cy="3812932"/>
              <a:chOff x="1814072" y="3437887"/>
              <a:chExt cx="2454900" cy="2495701"/>
            </a:xfrm>
          </p:grpSpPr>
          <p:sp>
            <p:nvSpPr>
              <p:cNvPr id="1047" name="Google Shape;1047;p114"/>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048" name="Google Shape;1048;p114"/>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049" name="Google Shape;1049;p114"/>
            <p:cNvSpPr txBox="1"/>
            <p:nvPr/>
          </p:nvSpPr>
          <p:spPr>
            <a:xfrm>
              <a:off x="15249375" y="9378575"/>
              <a:ext cx="3990600" cy="2577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Better Data Organization</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When setup correctly data is well-structured for easy management and access</a:t>
              </a:r>
              <a:endParaRPr sz="2000">
                <a:latin typeface="DM Sans"/>
                <a:ea typeface="DM Sans"/>
                <a:cs typeface="DM Sans"/>
                <a:sym typeface="DM Sans"/>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15"/>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Recommended</a:t>
            </a:r>
            <a:r>
              <a:rPr lang="en-GB" sz="7200">
                <a:solidFill>
                  <a:schemeClr val="accent1"/>
                </a:solidFill>
              </a:rPr>
              <a:t> Approach</a:t>
            </a:r>
            <a:endParaRPr sz="7200">
              <a:solidFill>
                <a:schemeClr val="accent1"/>
              </a:solidFill>
              <a:latin typeface="DM Sans"/>
              <a:ea typeface="DM Sans"/>
              <a:cs typeface="DM Sans"/>
              <a:sym typeface="DM Sans"/>
            </a:endParaRPr>
          </a:p>
        </p:txBody>
      </p:sp>
      <p:grpSp>
        <p:nvGrpSpPr>
          <p:cNvPr id="1055" name="Google Shape;1055;p115"/>
          <p:cNvGrpSpPr/>
          <p:nvPr/>
        </p:nvGrpSpPr>
        <p:grpSpPr>
          <a:xfrm>
            <a:off x="16922861" y="3743754"/>
            <a:ext cx="6460593" cy="8568214"/>
            <a:chOff x="10988375" y="2157125"/>
            <a:chExt cx="11400375" cy="8470800"/>
          </a:xfrm>
        </p:grpSpPr>
        <p:sp>
          <p:nvSpPr>
            <p:cNvPr id="1056" name="Google Shape;1056;p115"/>
            <p:cNvSpPr/>
            <p:nvPr/>
          </p:nvSpPr>
          <p:spPr>
            <a:xfrm>
              <a:off x="10988450" y="2157125"/>
              <a:ext cx="11400300" cy="8470800"/>
            </a:xfrm>
            <a:prstGeom prst="roundRect">
              <a:avLst>
                <a:gd fmla="val 0"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sz="1000"/>
            </a:p>
          </p:txBody>
        </p:sp>
        <p:sp>
          <p:nvSpPr>
            <p:cNvPr id="1057" name="Google Shape;1057;p115"/>
            <p:cNvSpPr/>
            <p:nvPr/>
          </p:nvSpPr>
          <p:spPr>
            <a:xfrm>
              <a:off x="10988375" y="2157130"/>
              <a:ext cx="11400300" cy="176400"/>
            </a:xfrm>
            <a:prstGeom prst="rect">
              <a:avLst/>
            </a:prstGeom>
            <a:solidFill>
              <a:srgbClr val="834E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058" name="Google Shape;1058;p115"/>
          <p:cNvSpPr txBox="1"/>
          <p:nvPr/>
        </p:nvSpPr>
        <p:spPr>
          <a:xfrm>
            <a:off x="17235500" y="4198250"/>
            <a:ext cx="5835300" cy="646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accent1"/>
                </a:solidFill>
                <a:latin typeface="DM Sans"/>
                <a:ea typeface="DM Sans"/>
                <a:cs typeface="DM Sans"/>
                <a:sym typeface="DM Sans"/>
              </a:rPr>
              <a:t>TRACKING SUCCESS | </a:t>
            </a:r>
            <a:r>
              <a:rPr lang="en-GB" sz="2400">
                <a:solidFill>
                  <a:schemeClr val="dk1"/>
                </a:solidFill>
                <a:latin typeface="DM Sans"/>
                <a:ea typeface="DM Sans"/>
                <a:cs typeface="DM Sans"/>
                <a:sym typeface="DM Sans"/>
              </a:rPr>
              <a:t>SUGGESTED KPIS</a:t>
            </a:r>
            <a:endParaRPr sz="2400">
              <a:solidFill>
                <a:schemeClr val="dk1"/>
              </a:solidFill>
              <a:latin typeface="DM Sans"/>
              <a:ea typeface="DM Sans"/>
              <a:cs typeface="DM Sans"/>
              <a:sym typeface="DM Sans"/>
            </a:endParaRPr>
          </a:p>
          <a:p>
            <a:pPr indent="0" lvl="0" marL="0" rtl="0" algn="l">
              <a:spcBef>
                <a:spcPts val="0"/>
              </a:spcBef>
              <a:spcAft>
                <a:spcPts val="0"/>
              </a:spcAft>
              <a:buNone/>
            </a:pPr>
            <a:r>
              <a:t/>
            </a:r>
            <a:endParaRPr sz="2400">
              <a:solidFill>
                <a:schemeClr val="dk1"/>
              </a:solidFill>
              <a:latin typeface="DM Sans"/>
              <a:ea typeface="DM Sans"/>
              <a:cs typeface="DM Sans"/>
              <a:sym typeface="DM Sans"/>
            </a:endParaRPr>
          </a:p>
          <a:p>
            <a:pPr indent="-381000" lvl="0" marL="457200" rtl="0" algn="l">
              <a:spcBef>
                <a:spcPts val="0"/>
              </a:spcBef>
              <a:spcAft>
                <a:spcPts val="0"/>
              </a:spcAft>
              <a:buClr>
                <a:schemeClr val="dk1"/>
              </a:buClr>
              <a:buSzPts val="2400"/>
              <a:buFont typeface="DM Sans"/>
              <a:buChar char="●"/>
            </a:pPr>
            <a:r>
              <a:rPr b="1" lang="en-GB" sz="2400">
                <a:solidFill>
                  <a:schemeClr val="dk1"/>
                </a:solidFill>
                <a:latin typeface="DM Sans"/>
                <a:ea typeface="DM Sans"/>
                <a:cs typeface="DM Sans"/>
                <a:sym typeface="DM Sans"/>
              </a:rPr>
              <a:t>Error Rates/Failure rates</a:t>
            </a:r>
            <a:r>
              <a:rPr lang="en-GB" sz="2400">
                <a:solidFill>
                  <a:schemeClr val="dk1"/>
                </a:solidFill>
                <a:latin typeface="DM Sans"/>
                <a:ea typeface="DM Sans"/>
                <a:cs typeface="DM Sans"/>
                <a:sym typeface="DM Sans"/>
              </a:rPr>
              <a:t> </a:t>
            </a:r>
            <a:r>
              <a:rPr lang="en-GB" sz="2400">
                <a:solidFill>
                  <a:schemeClr val="dk1"/>
                </a:solidFill>
                <a:latin typeface="DM Sans"/>
                <a:ea typeface="DM Sans"/>
                <a:cs typeface="DM Sans"/>
                <a:sym typeface="DM Sans"/>
              </a:rPr>
              <a:t>provide insights into data issues within the system</a:t>
            </a:r>
            <a:endParaRPr sz="2400">
              <a:solidFill>
                <a:schemeClr val="dk1"/>
              </a:solidFill>
              <a:latin typeface="DM Sans"/>
              <a:ea typeface="DM Sans"/>
              <a:cs typeface="DM Sans"/>
              <a:sym typeface="DM Sans"/>
            </a:endParaRPr>
          </a:p>
          <a:p>
            <a:pPr indent="-381000" lvl="0" marL="457200" rtl="0" algn="l">
              <a:spcBef>
                <a:spcPts val="0"/>
              </a:spcBef>
              <a:spcAft>
                <a:spcPts val="0"/>
              </a:spcAft>
              <a:buClr>
                <a:schemeClr val="dk1"/>
              </a:buClr>
              <a:buSzPts val="2400"/>
              <a:buFont typeface="DM Sans"/>
              <a:buChar char="●"/>
            </a:pPr>
            <a:r>
              <a:rPr b="1" lang="en-GB" sz="2400">
                <a:solidFill>
                  <a:schemeClr val="dk1"/>
                </a:solidFill>
                <a:latin typeface="DM Sans"/>
                <a:ea typeface="DM Sans"/>
                <a:cs typeface="DM Sans"/>
                <a:sym typeface="DM Sans"/>
              </a:rPr>
              <a:t>Response times</a:t>
            </a:r>
            <a:r>
              <a:rPr lang="en-GB" sz="2400">
                <a:solidFill>
                  <a:schemeClr val="dk1"/>
                </a:solidFill>
                <a:latin typeface="DM Sans"/>
                <a:ea typeface="DM Sans"/>
                <a:cs typeface="DM Sans"/>
                <a:sym typeface="DM Sans"/>
              </a:rPr>
              <a:t> indicate the speed at which systems consume data or updates</a:t>
            </a:r>
            <a:endParaRPr sz="2400">
              <a:solidFill>
                <a:schemeClr val="dk1"/>
              </a:solidFill>
              <a:latin typeface="DM Sans"/>
              <a:ea typeface="DM Sans"/>
              <a:cs typeface="DM Sans"/>
              <a:sym typeface="DM Sans"/>
            </a:endParaRPr>
          </a:p>
          <a:p>
            <a:pPr indent="-381000" lvl="0" marL="457200" rtl="0" algn="l">
              <a:spcBef>
                <a:spcPts val="0"/>
              </a:spcBef>
              <a:spcAft>
                <a:spcPts val="0"/>
              </a:spcAft>
              <a:buClr>
                <a:schemeClr val="dk1"/>
              </a:buClr>
              <a:buSzPts val="2400"/>
              <a:buFont typeface="DM Sans"/>
              <a:buChar char="●"/>
            </a:pPr>
            <a:r>
              <a:rPr b="1" lang="en-GB" sz="2400">
                <a:solidFill>
                  <a:schemeClr val="dk1"/>
                </a:solidFill>
                <a:latin typeface="DM Sans"/>
                <a:ea typeface="DM Sans"/>
                <a:cs typeface="DM Sans"/>
                <a:sym typeface="DM Sans"/>
              </a:rPr>
              <a:t>Resource utilization </a:t>
            </a:r>
            <a:r>
              <a:rPr lang="en-GB" sz="2400">
                <a:solidFill>
                  <a:schemeClr val="dk1"/>
                </a:solidFill>
                <a:latin typeface="DM Sans"/>
                <a:ea typeface="DM Sans"/>
                <a:cs typeface="DM Sans"/>
                <a:sym typeface="DM Sans"/>
              </a:rPr>
              <a:t>assesses how efficiently systems consume resources, including their consumption rate</a:t>
            </a:r>
            <a:endParaRPr sz="2400">
              <a:solidFill>
                <a:schemeClr val="dk1"/>
              </a:solidFill>
              <a:latin typeface="DM Sans"/>
              <a:ea typeface="DM Sans"/>
              <a:cs typeface="DM Sans"/>
              <a:sym typeface="DM Sans"/>
            </a:endParaRPr>
          </a:p>
          <a:p>
            <a:pPr indent="-381000" lvl="0" marL="457200" rtl="0" algn="l">
              <a:spcBef>
                <a:spcPts val="0"/>
              </a:spcBef>
              <a:spcAft>
                <a:spcPts val="0"/>
              </a:spcAft>
              <a:buClr>
                <a:schemeClr val="dk1"/>
              </a:buClr>
              <a:buSzPts val="2400"/>
              <a:buFont typeface="DM Sans"/>
              <a:buChar char="●"/>
            </a:pPr>
            <a:r>
              <a:rPr b="1" lang="en-GB" sz="2400">
                <a:solidFill>
                  <a:schemeClr val="dk1"/>
                </a:solidFill>
                <a:latin typeface="DM Sans"/>
                <a:ea typeface="DM Sans"/>
                <a:cs typeface="DM Sans"/>
                <a:sym typeface="DM Sans"/>
              </a:rPr>
              <a:t>Number of recurring issues</a:t>
            </a:r>
            <a:r>
              <a:rPr lang="en-GB" sz="2400">
                <a:solidFill>
                  <a:schemeClr val="dk1"/>
                </a:solidFill>
                <a:latin typeface="DM Sans"/>
                <a:ea typeface="DM Sans"/>
                <a:cs typeface="DM Sans"/>
                <a:sym typeface="DM Sans"/>
              </a:rPr>
              <a:t> measures both the frequency of problems and the overall data quality, particularly in platforms like ServiceNow or Zendesk</a:t>
            </a:r>
            <a:endParaRPr sz="2400">
              <a:solidFill>
                <a:schemeClr val="dk1"/>
              </a:solidFill>
              <a:latin typeface="DM Sans"/>
              <a:ea typeface="DM Sans"/>
              <a:cs typeface="DM Sans"/>
              <a:sym typeface="DM Sans"/>
            </a:endParaRPr>
          </a:p>
        </p:txBody>
      </p:sp>
      <p:cxnSp>
        <p:nvCxnSpPr>
          <p:cNvPr id="1059" name="Google Shape;1059;p115"/>
          <p:cNvCxnSpPr/>
          <p:nvPr/>
        </p:nvCxnSpPr>
        <p:spPr>
          <a:xfrm>
            <a:off x="795338" y="3128963"/>
            <a:ext cx="1522800" cy="0"/>
          </a:xfrm>
          <a:prstGeom prst="straightConnector1">
            <a:avLst/>
          </a:prstGeom>
          <a:noFill/>
          <a:ln cap="flat" cmpd="sng" w="12700">
            <a:solidFill>
              <a:schemeClr val="accent1"/>
            </a:solidFill>
            <a:prstDash val="solid"/>
            <a:miter lim="800000"/>
            <a:headEnd len="sm" w="sm" type="none"/>
            <a:tailEnd len="sm" w="sm" type="none"/>
          </a:ln>
        </p:spPr>
      </p:cxnSp>
      <p:sp>
        <p:nvSpPr>
          <p:cNvPr id="1060" name="Google Shape;1060;p115"/>
          <p:cNvSpPr txBox="1"/>
          <p:nvPr/>
        </p:nvSpPr>
        <p:spPr>
          <a:xfrm>
            <a:off x="2068575" y="5281107"/>
            <a:ext cx="13798200" cy="85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Identify, design and build data domains</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a:t>
            </a:r>
            <a:r>
              <a:rPr lang="en-GB" sz="1800">
                <a:solidFill>
                  <a:schemeClr val="dk2"/>
                </a:solidFill>
                <a:latin typeface="DM Sans Medium"/>
                <a:ea typeface="DM Sans Medium"/>
                <a:cs typeface="DM Sans Medium"/>
                <a:sym typeface="DM Sans Medium"/>
              </a:rPr>
              <a:t>Grower, seller, </a:t>
            </a:r>
            <a:r>
              <a:rPr lang="en-GB" sz="1800">
                <a:solidFill>
                  <a:schemeClr val="dk2"/>
                </a:solidFill>
                <a:latin typeface="DM Sans Medium"/>
                <a:ea typeface="DM Sans Medium"/>
                <a:cs typeface="DM Sans Medium"/>
                <a:sym typeface="DM Sans Medium"/>
              </a:rPr>
              <a:t>orders, etc)</a:t>
            </a:r>
            <a:endParaRPr sz="1800">
              <a:solidFill>
                <a:schemeClr val="dk2"/>
              </a:solidFill>
              <a:latin typeface="DM Sans Medium"/>
              <a:ea typeface="DM Sans Medium"/>
              <a:cs typeface="DM Sans Medium"/>
              <a:sym typeface="DM Sans Medium"/>
            </a:endParaRPr>
          </a:p>
        </p:txBody>
      </p:sp>
      <p:sp>
        <p:nvSpPr>
          <p:cNvPr id="1061" name="Google Shape;1061;p115"/>
          <p:cNvSpPr txBox="1"/>
          <p:nvPr/>
        </p:nvSpPr>
        <p:spPr>
          <a:xfrm>
            <a:off x="1245225" y="5138391"/>
            <a:ext cx="6429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1.</a:t>
            </a:r>
            <a:endParaRPr/>
          </a:p>
        </p:txBody>
      </p:sp>
      <p:sp>
        <p:nvSpPr>
          <p:cNvPr id="1062" name="Google Shape;1062;p115"/>
          <p:cNvSpPr txBox="1"/>
          <p:nvPr/>
        </p:nvSpPr>
        <p:spPr>
          <a:xfrm>
            <a:off x="2099129" y="6769407"/>
            <a:ext cx="13798200" cy="85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Define + Map Data Attributes</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to be consumed by the domains (address, phone, customer details, etc.)</a:t>
            </a:r>
            <a:endParaRPr sz="2400">
              <a:solidFill>
                <a:srgbClr val="000000"/>
              </a:solidFill>
              <a:latin typeface="DM Sans"/>
              <a:ea typeface="DM Sans"/>
              <a:cs typeface="DM Sans"/>
              <a:sym typeface="DM Sans"/>
            </a:endParaRPr>
          </a:p>
        </p:txBody>
      </p:sp>
      <p:sp>
        <p:nvSpPr>
          <p:cNvPr id="1063" name="Google Shape;1063;p115"/>
          <p:cNvSpPr txBox="1"/>
          <p:nvPr/>
        </p:nvSpPr>
        <p:spPr>
          <a:xfrm>
            <a:off x="795350" y="6597693"/>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2.</a:t>
            </a:r>
            <a:endParaRPr/>
          </a:p>
        </p:txBody>
      </p:sp>
      <p:sp>
        <p:nvSpPr>
          <p:cNvPr id="1064" name="Google Shape;1064;p115"/>
          <p:cNvSpPr txBox="1"/>
          <p:nvPr/>
        </p:nvSpPr>
        <p:spPr>
          <a:xfrm>
            <a:off x="2162913" y="8257707"/>
            <a:ext cx="13798200" cy="11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Data Ownership</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Work with stakeholders to establish data ownership </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800">
              <a:solidFill>
                <a:schemeClr val="dk2"/>
              </a:solidFill>
              <a:latin typeface="DM Sans Medium"/>
              <a:ea typeface="DM Sans Medium"/>
              <a:cs typeface="DM Sans Medium"/>
              <a:sym typeface="DM Sans Medium"/>
            </a:endParaRPr>
          </a:p>
        </p:txBody>
      </p:sp>
      <p:sp>
        <p:nvSpPr>
          <p:cNvPr id="1065" name="Google Shape;1065;p115"/>
          <p:cNvSpPr txBox="1"/>
          <p:nvPr/>
        </p:nvSpPr>
        <p:spPr>
          <a:xfrm>
            <a:off x="841850" y="8114991"/>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3.</a:t>
            </a:r>
            <a:endParaRPr/>
          </a:p>
        </p:txBody>
      </p:sp>
      <p:sp>
        <p:nvSpPr>
          <p:cNvPr id="1066" name="Google Shape;1066;p115"/>
          <p:cNvSpPr txBox="1"/>
          <p:nvPr/>
        </p:nvSpPr>
        <p:spPr>
          <a:xfrm>
            <a:off x="2109364" y="9798044"/>
            <a:ext cx="13798200" cy="11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Governance Process</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Incorporate governance processes to help teams adhere to development best practices</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800">
              <a:solidFill>
                <a:schemeClr val="dk2"/>
              </a:solidFill>
              <a:latin typeface="DM Sans Medium"/>
              <a:ea typeface="DM Sans Medium"/>
              <a:cs typeface="DM Sans Medium"/>
              <a:sym typeface="DM Sans Medium"/>
            </a:endParaRPr>
          </a:p>
        </p:txBody>
      </p:sp>
      <p:sp>
        <p:nvSpPr>
          <p:cNvPr id="1067" name="Google Shape;1067;p115"/>
          <p:cNvSpPr txBox="1"/>
          <p:nvPr/>
        </p:nvSpPr>
        <p:spPr>
          <a:xfrm>
            <a:off x="959962" y="9655329"/>
            <a:ext cx="9579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4.</a:t>
            </a:r>
            <a:endParaRPr/>
          </a:p>
        </p:txBody>
      </p:sp>
      <p:sp>
        <p:nvSpPr>
          <p:cNvPr id="1068" name="Google Shape;1068;p115"/>
          <p:cNvSpPr txBox="1"/>
          <p:nvPr/>
        </p:nvSpPr>
        <p:spPr>
          <a:xfrm>
            <a:off x="795351" y="3377150"/>
            <a:ext cx="15714600" cy="107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700">
                <a:solidFill>
                  <a:schemeClr val="dk2"/>
                </a:solidFill>
                <a:latin typeface="DM Sans"/>
                <a:ea typeface="DM Sans"/>
                <a:cs typeface="DM Sans"/>
                <a:sym typeface="DM Sans"/>
              </a:rPr>
              <a:t>When implementing persona-based data domains </a:t>
            </a:r>
            <a:r>
              <a:rPr lang="en-GB" sz="2700">
                <a:solidFill>
                  <a:schemeClr val="dk2"/>
                </a:solidFill>
                <a:latin typeface="DM Sans"/>
                <a:ea typeface="DM Sans"/>
                <a:cs typeface="DM Sans"/>
                <a:sym typeface="DM Sans"/>
              </a:rPr>
              <a:t>XX</a:t>
            </a:r>
            <a:r>
              <a:rPr lang="en-GB" sz="2700">
                <a:solidFill>
                  <a:schemeClr val="dk2"/>
                </a:solidFill>
                <a:latin typeface="DM Sans"/>
                <a:ea typeface="DM Sans"/>
                <a:cs typeface="DM Sans"/>
                <a:sym typeface="DM Sans"/>
              </a:rPr>
              <a:t> should consider these recommendations as part of a holistic approach across teams and applications:</a:t>
            </a:r>
            <a:endParaRPr sz="2700">
              <a:solidFill>
                <a:schemeClr val="dk2"/>
              </a:solidFill>
              <a:latin typeface="DM Sans"/>
              <a:ea typeface="DM Sans"/>
              <a:cs typeface="DM Sans"/>
              <a:sym typeface="DM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116"/>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How will this </a:t>
            </a:r>
            <a:r>
              <a:rPr lang="en-GB" sz="7200">
                <a:solidFill>
                  <a:schemeClr val="accent1"/>
                </a:solidFill>
              </a:rPr>
              <a:t>benefit </a:t>
            </a:r>
            <a:r>
              <a:rPr lang="en-GB" sz="7200">
                <a:solidFill>
                  <a:schemeClr val="accent1"/>
                </a:solidFill>
              </a:rPr>
              <a:t>XX</a:t>
            </a:r>
            <a:r>
              <a:rPr lang="en-GB" sz="7200">
                <a:solidFill>
                  <a:schemeClr val="accent1"/>
                </a:solidFill>
              </a:rPr>
              <a:t>?</a:t>
            </a:r>
            <a:endParaRPr sz="7200">
              <a:solidFill>
                <a:schemeClr val="accent1"/>
              </a:solidFill>
              <a:latin typeface="DM Sans"/>
              <a:ea typeface="DM Sans"/>
              <a:cs typeface="DM Sans"/>
              <a:sym typeface="DM Sans"/>
            </a:endParaRPr>
          </a:p>
        </p:txBody>
      </p:sp>
      <p:grpSp>
        <p:nvGrpSpPr>
          <p:cNvPr id="1074" name="Google Shape;1074;p116"/>
          <p:cNvGrpSpPr/>
          <p:nvPr/>
        </p:nvGrpSpPr>
        <p:grpSpPr>
          <a:xfrm>
            <a:off x="6810381" y="4160972"/>
            <a:ext cx="16575005" cy="8568214"/>
            <a:chOff x="10988375" y="2157125"/>
            <a:chExt cx="11400375" cy="8470800"/>
          </a:xfrm>
        </p:grpSpPr>
        <p:sp>
          <p:nvSpPr>
            <p:cNvPr id="1075" name="Google Shape;1075;p116"/>
            <p:cNvSpPr/>
            <p:nvPr/>
          </p:nvSpPr>
          <p:spPr>
            <a:xfrm>
              <a:off x="10988450" y="2157125"/>
              <a:ext cx="11400300" cy="8470800"/>
            </a:xfrm>
            <a:prstGeom prst="roundRect">
              <a:avLst>
                <a:gd fmla="val 0" name="adj"/>
              </a:avLst>
            </a:prstGeom>
            <a:solidFill>
              <a:schemeClr val="lt1"/>
            </a:solidFill>
            <a:ln>
              <a:noFill/>
            </a:ln>
            <a:effectLst>
              <a:outerShdw blurRad="57150" rotWithShape="0" algn="bl" dir="5400000" dist="19050">
                <a:srgbClr val="000000">
                  <a:alpha val="50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sz="1000"/>
            </a:p>
          </p:txBody>
        </p:sp>
        <p:sp>
          <p:nvSpPr>
            <p:cNvPr id="1076" name="Google Shape;1076;p116"/>
            <p:cNvSpPr/>
            <p:nvPr/>
          </p:nvSpPr>
          <p:spPr>
            <a:xfrm>
              <a:off x="10988375" y="2157130"/>
              <a:ext cx="11400300" cy="176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077" name="Google Shape;1077;p116"/>
          <p:cNvSpPr txBox="1"/>
          <p:nvPr>
            <p:ph idx="4294967295" type="body"/>
          </p:nvPr>
        </p:nvSpPr>
        <p:spPr>
          <a:xfrm>
            <a:off x="7478150" y="6036825"/>
            <a:ext cx="4828200" cy="13212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lt1"/>
              </a:buClr>
              <a:buSzPts val="2800"/>
              <a:buNone/>
            </a:pPr>
            <a:r>
              <a:rPr lang="en-GB" sz="3200">
                <a:latin typeface="DM Serif Display"/>
                <a:ea typeface="DM Serif Display"/>
                <a:cs typeface="DM Serif Display"/>
                <a:sym typeface="DM Serif Display"/>
              </a:rPr>
              <a:t>Streamlined Data Organization</a:t>
            </a:r>
            <a:endParaRPr b="0" sz="32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sz="2000"/>
          </a:p>
          <a:p>
            <a:pPr indent="0" lvl="0" marL="0" rtl="0" algn="l">
              <a:spcBef>
                <a:spcPts val="1000"/>
              </a:spcBef>
              <a:spcAft>
                <a:spcPts val="0"/>
              </a:spcAft>
              <a:buNone/>
            </a:pPr>
            <a:r>
              <a:t/>
            </a:r>
            <a:endParaRPr sz="2000"/>
          </a:p>
        </p:txBody>
      </p:sp>
      <p:sp>
        <p:nvSpPr>
          <p:cNvPr id="1078" name="Google Shape;1078;p116"/>
          <p:cNvSpPr txBox="1"/>
          <p:nvPr>
            <p:ph idx="4294967295" type="body"/>
          </p:nvPr>
        </p:nvSpPr>
        <p:spPr>
          <a:xfrm>
            <a:off x="795350" y="6274950"/>
            <a:ext cx="5229300" cy="6454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lt1"/>
              </a:buClr>
              <a:buSzPts val="2800"/>
              <a:buFont typeface="DM Sans"/>
              <a:buNone/>
            </a:pPr>
            <a:r>
              <a:rPr lang="en-GB" sz="2200">
                <a:solidFill>
                  <a:srgbClr val="834EFF"/>
                </a:solidFill>
              </a:rPr>
              <a:t>A data domain approach within </a:t>
            </a:r>
            <a:r>
              <a:rPr lang="en-GB" sz="2200">
                <a:solidFill>
                  <a:srgbClr val="834EFF"/>
                </a:solidFill>
              </a:rPr>
              <a:t>XX</a:t>
            </a:r>
            <a:r>
              <a:rPr lang="en-GB" sz="2200">
                <a:solidFill>
                  <a:srgbClr val="834EFF"/>
                </a:solidFill>
              </a:rPr>
              <a:t> means organized and dependable data, clear ownership, easy mixing of data, security, automation, and quick access. It aids rule compliance, smarter decisions, data consistency, and seamless data transfers. It encourages teamwork and will save your organization money.</a:t>
            </a:r>
            <a:endParaRPr sz="2200">
              <a:solidFill>
                <a:srgbClr val="834EFF"/>
              </a:solidFill>
            </a:endParaRPr>
          </a:p>
          <a:p>
            <a:pPr indent="0" lvl="0" marL="0" rtl="0" algn="l">
              <a:lnSpc>
                <a:spcPct val="115000"/>
              </a:lnSpc>
              <a:spcBef>
                <a:spcPts val="0"/>
              </a:spcBef>
              <a:spcAft>
                <a:spcPts val="0"/>
              </a:spcAft>
              <a:buClr>
                <a:schemeClr val="lt1"/>
              </a:buClr>
              <a:buSzPts val="2800"/>
              <a:buFont typeface="DM Sans"/>
              <a:buNone/>
            </a:pPr>
            <a:r>
              <a:t/>
            </a:r>
            <a:endParaRPr sz="2200">
              <a:solidFill>
                <a:srgbClr val="834EFF"/>
              </a:solidFill>
            </a:endParaRPr>
          </a:p>
          <a:p>
            <a:pPr indent="0" lvl="0" marL="0" rtl="0" algn="l">
              <a:lnSpc>
                <a:spcPct val="115000"/>
              </a:lnSpc>
              <a:spcBef>
                <a:spcPts val="0"/>
              </a:spcBef>
              <a:spcAft>
                <a:spcPts val="0"/>
              </a:spcAft>
              <a:buClr>
                <a:schemeClr val="lt1"/>
              </a:buClr>
              <a:buSzPts val="2800"/>
              <a:buFont typeface="DM Sans"/>
              <a:buNone/>
            </a:pPr>
            <a:r>
              <a:t/>
            </a:r>
            <a:endParaRPr sz="2200">
              <a:solidFill>
                <a:srgbClr val="834EFF"/>
              </a:solidFill>
            </a:endParaRPr>
          </a:p>
          <a:p>
            <a:pPr indent="0" lvl="0" marL="0" rtl="0" algn="l">
              <a:spcBef>
                <a:spcPts val="1000"/>
              </a:spcBef>
              <a:spcAft>
                <a:spcPts val="0"/>
              </a:spcAft>
              <a:buClr>
                <a:schemeClr val="lt1"/>
              </a:buClr>
              <a:buSzPts val="2800"/>
              <a:buFont typeface="DM Sans"/>
              <a:buNone/>
            </a:pPr>
            <a:r>
              <a:t/>
            </a:r>
            <a:endParaRPr sz="2200">
              <a:solidFill>
                <a:srgbClr val="834EFF"/>
              </a:solidFill>
            </a:endParaRPr>
          </a:p>
          <a:p>
            <a:pPr indent="0" lvl="1" marL="0" rtl="0" algn="l">
              <a:lnSpc>
                <a:spcPct val="115000"/>
              </a:lnSpc>
              <a:spcBef>
                <a:spcPts val="0"/>
              </a:spcBef>
              <a:spcAft>
                <a:spcPts val="0"/>
              </a:spcAft>
              <a:buClr>
                <a:schemeClr val="lt1"/>
              </a:buClr>
              <a:buSzPts val="2800"/>
              <a:buNone/>
            </a:pPr>
            <a:r>
              <a:t/>
            </a:r>
            <a:endParaRPr sz="2200">
              <a:solidFill>
                <a:srgbClr val="834EFF"/>
              </a:solidFill>
            </a:endParaRPr>
          </a:p>
        </p:txBody>
      </p:sp>
      <p:sp>
        <p:nvSpPr>
          <p:cNvPr id="1079" name="Google Shape;1079;p116"/>
          <p:cNvSpPr txBox="1"/>
          <p:nvPr>
            <p:ph idx="4294967295" type="body"/>
          </p:nvPr>
        </p:nvSpPr>
        <p:spPr>
          <a:xfrm>
            <a:off x="12726675" y="6036825"/>
            <a:ext cx="4946400" cy="1321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000"/>
              </a:spcBef>
              <a:spcAft>
                <a:spcPts val="0"/>
              </a:spcAft>
              <a:buClr>
                <a:schemeClr val="lt1"/>
              </a:buClr>
              <a:buSzPts val="2800"/>
              <a:buNone/>
            </a:pPr>
            <a:r>
              <a:rPr lang="en-GB" sz="3200">
                <a:latin typeface="DM Serif Display"/>
                <a:ea typeface="DM Serif Display"/>
                <a:cs typeface="DM Serif Display"/>
                <a:sym typeface="DM Serif Display"/>
              </a:rPr>
              <a:t>Data Quality &amp; </a:t>
            </a:r>
            <a:endParaRPr sz="3200">
              <a:latin typeface="DM Serif Display"/>
              <a:ea typeface="DM Serif Display"/>
              <a:cs typeface="DM Serif Display"/>
              <a:sym typeface="DM Serif Display"/>
            </a:endParaRPr>
          </a:p>
          <a:p>
            <a:pPr indent="0" lvl="0" marL="0" rtl="0" algn="l">
              <a:lnSpc>
                <a:spcPct val="115000"/>
              </a:lnSpc>
              <a:spcBef>
                <a:spcPts val="1000"/>
              </a:spcBef>
              <a:spcAft>
                <a:spcPts val="0"/>
              </a:spcAft>
              <a:buClr>
                <a:schemeClr val="lt1"/>
              </a:buClr>
              <a:buSzPts val="2800"/>
              <a:buNone/>
            </a:pPr>
            <a:r>
              <a:rPr lang="en-GB" sz="3200">
                <a:latin typeface="DM Serif Display"/>
                <a:ea typeface="DM Serif Display"/>
                <a:cs typeface="DM Serif Display"/>
                <a:sym typeface="DM Serif Display"/>
              </a:rPr>
              <a:t>Governance</a:t>
            </a:r>
            <a:endParaRPr b="0" sz="32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sz="2000"/>
          </a:p>
          <a:p>
            <a:pPr indent="0" lvl="0" marL="0" rtl="0" algn="l">
              <a:spcBef>
                <a:spcPts val="1000"/>
              </a:spcBef>
              <a:spcAft>
                <a:spcPts val="0"/>
              </a:spcAft>
              <a:buNone/>
            </a:pPr>
            <a:r>
              <a:t/>
            </a:r>
            <a:endParaRPr sz="2000"/>
          </a:p>
        </p:txBody>
      </p:sp>
      <p:sp>
        <p:nvSpPr>
          <p:cNvPr id="1080" name="Google Shape;1080;p116"/>
          <p:cNvSpPr txBox="1"/>
          <p:nvPr>
            <p:ph idx="4294967295" type="body"/>
          </p:nvPr>
        </p:nvSpPr>
        <p:spPr>
          <a:xfrm>
            <a:off x="18078675" y="6036825"/>
            <a:ext cx="5352000" cy="13212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lt1"/>
              </a:buClr>
              <a:buSzPts val="2800"/>
              <a:buNone/>
            </a:pPr>
            <a:r>
              <a:rPr lang="en-GB" sz="3200">
                <a:latin typeface="DM Serif Display"/>
                <a:ea typeface="DM Serif Display"/>
                <a:cs typeface="DM Serif Display"/>
                <a:sym typeface="DM Serif Display"/>
              </a:rPr>
              <a:t>Simplified Data </a:t>
            </a:r>
            <a:endParaRPr sz="32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None/>
            </a:pPr>
            <a:r>
              <a:rPr lang="en-GB" sz="3200">
                <a:latin typeface="DM Serif Display"/>
                <a:ea typeface="DM Serif Display"/>
                <a:cs typeface="DM Serif Display"/>
                <a:sym typeface="DM Serif Display"/>
              </a:rPr>
              <a:t>Discovery</a:t>
            </a:r>
            <a:endParaRPr b="0" sz="32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sz="2000"/>
          </a:p>
          <a:p>
            <a:pPr indent="0" lvl="0" marL="0" rtl="0" algn="l">
              <a:spcBef>
                <a:spcPts val="1000"/>
              </a:spcBef>
              <a:spcAft>
                <a:spcPts val="0"/>
              </a:spcAft>
              <a:buNone/>
            </a:pPr>
            <a:r>
              <a:t/>
            </a:r>
            <a:endParaRPr sz="2000"/>
          </a:p>
        </p:txBody>
      </p:sp>
      <p:sp>
        <p:nvSpPr>
          <p:cNvPr id="1081" name="Google Shape;1081;p116"/>
          <p:cNvSpPr txBox="1"/>
          <p:nvPr/>
        </p:nvSpPr>
        <p:spPr>
          <a:xfrm>
            <a:off x="7478155" y="7863200"/>
            <a:ext cx="4130700" cy="261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000">
                <a:solidFill>
                  <a:schemeClr val="dk1"/>
                </a:solidFill>
                <a:latin typeface="DM Sans"/>
                <a:ea typeface="DM Sans"/>
                <a:cs typeface="DM Sans"/>
                <a:sym typeface="DM Sans"/>
              </a:rPr>
              <a:t>With a data domain approach, data is organized into specific categories or domains based on its purpose or usage. This structured organization makes it easier to locate, access, and manage data efficiently.</a:t>
            </a:r>
            <a:endParaRPr sz="2000">
              <a:solidFill>
                <a:schemeClr val="dk1"/>
              </a:solidFill>
              <a:latin typeface="DM Sans"/>
              <a:ea typeface="DM Sans"/>
              <a:cs typeface="DM Sans"/>
              <a:sym typeface="DM Sans"/>
            </a:endParaRPr>
          </a:p>
        </p:txBody>
      </p:sp>
      <p:sp>
        <p:nvSpPr>
          <p:cNvPr id="1082" name="Google Shape;1082;p116"/>
          <p:cNvSpPr txBox="1"/>
          <p:nvPr/>
        </p:nvSpPr>
        <p:spPr>
          <a:xfrm>
            <a:off x="12726667" y="7778625"/>
            <a:ext cx="4130700" cy="297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000">
                <a:solidFill>
                  <a:schemeClr val="dk1"/>
                </a:solidFill>
                <a:latin typeface="DM Sans"/>
                <a:ea typeface="DM Sans"/>
                <a:cs typeface="DM Sans"/>
                <a:sym typeface="DM Sans"/>
              </a:rPr>
              <a:t>Each data domain can have its own set of data quality standards and governance rules. This leads to improved data accuracy, consistency, and reliability, reducing errors and data-related issues.</a:t>
            </a:r>
            <a:endParaRPr sz="20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2000">
              <a:solidFill>
                <a:schemeClr val="dk1"/>
              </a:solidFill>
              <a:latin typeface="DM Sans"/>
              <a:ea typeface="DM Sans"/>
              <a:cs typeface="DM Sans"/>
              <a:sym typeface="DM Sans"/>
            </a:endParaRPr>
          </a:p>
        </p:txBody>
      </p:sp>
      <p:sp>
        <p:nvSpPr>
          <p:cNvPr id="1083" name="Google Shape;1083;p116"/>
          <p:cNvSpPr txBox="1"/>
          <p:nvPr/>
        </p:nvSpPr>
        <p:spPr>
          <a:xfrm>
            <a:off x="18093405" y="7863200"/>
            <a:ext cx="4130700" cy="297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000">
                <a:solidFill>
                  <a:schemeClr val="dk1"/>
                </a:solidFill>
                <a:latin typeface="DM Sans"/>
                <a:ea typeface="DM Sans"/>
                <a:cs typeface="DM Sans"/>
                <a:sym typeface="DM Sans"/>
              </a:rPr>
              <a:t>Data discovery becomes quicker and more straightforward because data is well-organized within domains. Users can easily locate and access the data they need, saving time, effort and money.</a:t>
            </a:r>
            <a:endParaRPr sz="20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2000">
              <a:solidFill>
                <a:schemeClr val="dk1"/>
              </a:solidFill>
              <a:latin typeface="DM Sans"/>
              <a:ea typeface="DM Sans"/>
              <a:cs typeface="DM Sans"/>
              <a:sym typeface="DM Sans"/>
            </a:endParaRPr>
          </a:p>
        </p:txBody>
      </p:sp>
      <p:pic>
        <p:nvPicPr>
          <p:cNvPr id="1084" name="Google Shape;1084;p116"/>
          <p:cNvPicPr preferRelativeResize="0"/>
          <p:nvPr/>
        </p:nvPicPr>
        <p:blipFill>
          <a:blip r:embed="rId3">
            <a:alphaModFix/>
          </a:blip>
          <a:stretch>
            <a:fillRect/>
          </a:stretch>
        </p:blipFill>
        <p:spPr>
          <a:xfrm>
            <a:off x="7478150" y="5007675"/>
            <a:ext cx="1029150" cy="1029150"/>
          </a:xfrm>
          <a:prstGeom prst="rect">
            <a:avLst/>
          </a:prstGeom>
          <a:noFill/>
          <a:ln>
            <a:noFill/>
          </a:ln>
        </p:spPr>
      </p:pic>
      <p:pic>
        <p:nvPicPr>
          <p:cNvPr id="1085" name="Google Shape;1085;p116"/>
          <p:cNvPicPr preferRelativeResize="0"/>
          <p:nvPr/>
        </p:nvPicPr>
        <p:blipFill>
          <a:blip r:embed="rId4">
            <a:alphaModFix/>
          </a:blip>
          <a:stretch>
            <a:fillRect/>
          </a:stretch>
        </p:blipFill>
        <p:spPr>
          <a:xfrm>
            <a:off x="12778412" y="5007676"/>
            <a:ext cx="1029150" cy="1029150"/>
          </a:xfrm>
          <a:prstGeom prst="rect">
            <a:avLst/>
          </a:prstGeom>
          <a:noFill/>
          <a:ln>
            <a:noFill/>
          </a:ln>
        </p:spPr>
      </p:pic>
      <p:pic>
        <p:nvPicPr>
          <p:cNvPr id="1086" name="Google Shape;1086;p116"/>
          <p:cNvPicPr preferRelativeResize="0"/>
          <p:nvPr/>
        </p:nvPicPr>
        <p:blipFill>
          <a:blip r:embed="rId5">
            <a:alphaModFix/>
          </a:blip>
          <a:stretch>
            <a:fillRect/>
          </a:stretch>
        </p:blipFill>
        <p:spPr>
          <a:xfrm>
            <a:off x="18093400" y="5007675"/>
            <a:ext cx="1029150" cy="1029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117"/>
          <p:cNvSpPr txBox="1"/>
          <p:nvPr>
            <p:ph idx="4294967295" type="body"/>
          </p:nvPr>
        </p:nvSpPr>
        <p:spPr>
          <a:xfrm>
            <a:off x="3708600" y="8148650"/>
            <a:ext cx="14465100" cy="751500"/>
          </a:xfrm>
          <a:prstGeom prst="rect">
            <a:avLst/>
          </a:prstGeom>
          <a:noFill/>
          <a:ln>
            <a:noFill/>
          </a:ln>
        </p:spPr>
        <p:txBody>
          <a:bodyPr anchorCtr="0" anchor="t" bIns="0" lIns="0" spcFirstLastPara="1" rIns="0" wrap="square" tIns="0">
            <a:noAutofit/>
          </a:bodyPr>
          <a:lstStyle/>
          <a:p>
            <a:pPr indent="0" lvl="0" marL="0" rtl="0" algn="l">
              <a:lnSpc>
                <a:spcPct val="103000"/>
              </a:lnSpc>
              <a:spcBef>
                <a:spcPts val="0"/>
              </a:spcBef>
              <a:spcAft>
                <a:spcPts val="0"/>
              </a:spcAft>
              <a:buClr>
                <a:schemeClr val="accent1"/>
              </a:buClr>
              <a:buSzPts val="4500"/>
              <a:buFont typeface="DM Sans"/>
              <a:buNone/>
            </a:pPr>
            <a:r>
              <a:rPr lang="en-GB" sz="4000">
                <a:solidFill>
                  <a:srgbClr val="E2D5F5"/>
                </a:solidFill>
              </a:rPr>
              <a:t>Solving for these areas of improvement:</a:t>
            </a:r>
            <a:endParaRPr sz="4000">
              <a:solidFill>
                <a:srgbClr val="E2D5F5"/>
              </a:solidFill>
            </a:endParaRPr>
          </a:p>
        </p:txBody>
      </p:sp>
      <p:cxnSp>
        <p:nvCxnSpPr>
          <p:cNvPr id="1092" name="Google Shape;1092;p117"/>
          <p:cNvCxnSpPr/>
          <p:nvPr/>
        </p:nvCxnSpPr>
        <p:spPr>
          <a:xfrm>
            <a:off x="0" y="7996250"/>
            <a:ext cx="16474800" cy="0"/>
          </a:xfrm>
          <a:prstGeom prst="straightConnector1">
            <a:avLst/>
          </a:prstGeom>
          <a:noFill/>
          <a:ln cap="flat" cmpd="sng" w="38100">
            <a:solidFill>
              <a:srgbClr val="E2D5F5"/>
            </a:solidFill>
            <a:prstDash val="solid"/>
            <a:miter lim="800000"/>
            <a:headEnd len="sm" w="sm" type="none"/>
            <a:tailEnd len="sm" w="sm" type="none"/>
          </a:ln>
        </p:spPr>
      </p:cxnSp>
      <p:sp>
        <p:nvSpPr>
          <p:cNvPr id="1093" name="Google Shape;1093;p117"/>
          <p:cNvSpPr txBox="1"/>
          <p:nvPr>
            <p:ph type="title"/>
          </p:nvPr>
        </p:nvSpPr>
        <p:spPr>
          <a:xfrm>
            <a:off x="3708600" y="1757800"/>
            <a:ext cx="14465100" cy="4985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solidFill>
                  <a:schemeClr val="dk2"/>
                </a:solidFill>
              </a:rPr>
              <a:t>Solution 3:</a:t>
            </a:r>
            <a:endParaRPr>
              <a:solidFill>
                <a:schemeClr val="dk2"/>
              </a:solidFill>
            </a:endParaRPr>
          </a:p>
          <a:p>
            <a:pPr indent="0" lvl="0" marL="0" rtl="0" algn="l">
              <a:spcBef>
                <a:spcPts val="0"/>
              </a:spcBef>
              <a:spcAft>
                <a:spcPts val="0"/>
              </a:spcAft>
              <a:buClr>
                <a:schemeClr val="dk1"/>
              </a:buClr>
              <a:buSzPts val="1100"/>
              <a:buFont typeface="Arial"/>
              <a:buNone/>
            </a:pPr>
            <a:r>
              <a:rPr lang="en-GB"/>
              <a:t>Implement a Design System</a:t>
            </a:r>
            <a:endParaRPr>
              <a:solidFill>
                <a:schemeClr val="dk2"/>
              </a:solidFill>
            </a:endParaRPr>
          </a:p>
        </p:txBody>
      </p:sp>
      <p:sp>
        <p:nvSpPr>
          <p:cNvPr id="1094" name="Google Shape;1094;p117"/>
          <p:cNvSpPr/>
          <p:nvPr/>
        </p:nvSpPr>
        <p:spPr>
          <a:xfrm>
            <a:off x="3708602" y="9052545"/>
            <a:ext cx="1968300" cy="1968300"/>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1095" name="Google Shape;1095;p117"/>
          <p:cNvSpPr txBox="1"/>
          <p:nvPr/>
        </p:nvSpPr>
        <p:spPr>
          <a:xfrm>
            <a:off x="3775670" y="9677684"/>
            <a:ext cx="1933200" cy="83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900">
                <a:solidFill>
                  <a:schemeClr val="lt1"/>
                </a:solidFill>
                <a:latin typeface="DM Serif Display"/>
                <a:ea typeface="DM Serif Display"/>
                <a:cs typeface="DM Serif Display"/>
                <a:sym typeface="DM Serif Display"/>
              </a:rPr>
              <a:t>Prioritization + Governance</a:t>
            </a:r>
            <a:endParaRPr sz="1900">
              <a:solidFill>
                <a:schemeClr val="lt1"/>
              </a:solidFill>
              <a:latin typeface="DM Serif Display"/>
              <a:ea typeface="DM Serif Display"/>
              <a:cs typeface="DM Serif Display"/>
              <a:sym typeface="DM Serif Display"/>
            </a:endParaRPr>
          </a:p>
        </p:txBody>
      </p:sp>
      <p:sp>
        <p:nvSpPr>
          <p:cNvPr id="1096" name="Google Shape;1096;p117"/>
          <p:cNvSpPr/>
          <p:nvPr/>
        </p:nvSpPr>
        <p:spPr>
          <a:xfrm>
            <a:off x="6778788" y="9052545"/>
            <a:ext cx="1968300" cy="1968300"/>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1097" name="Google Shape;1097;p117"/>
          <p:cNvSpPr txBox="1"/>
          <p:nvPr/>
        </p:nvSpPr>
        <p:spPr>
          <a:xfrm>
            <a:off x="6812906" y="9677684"/>
            <a:ext cx="1880400" cy="83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900">
                <a:solidFill>
                  <a:schemeClr val="lt1"/>
                </a:solidFill>
                <a:latin typeface="DM Serif Display"/>
                <a:ea typeface="DM Serif Display"/>
                <a:cs typeface="DM Serif Display"/>
                <a:sym typeface="DM Serif Display"/>
              </a:rPr>
              <a:t>Design System + UX Standards</a:t>
            </a:r>
            <a:endParaRPr sz="1900">
              <a:solidFill>
                <a:schemeClr val="lt1"/>
              </a:solidFill>
              <a:latin typeface="DM Serif Display"/>
              <a:ea typeface="DM Serif Display"/>
              <a:cs typeface="DM Serif Display"/>
              <a:sym typeface="DM Serif Displ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118"/>
          <p:cNvSpPr txBox="1"/>
          <p:nvPr>
            <p:ph idx="4294967295" type="title"/>
          </p:nvPr>
        </p:nvSpPr>
        <p:spPr>
          <a:xfrm>
            <a:off x="795338" y="1925004"/>
            <a:ext cx="7597800" cy="23379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lt1"/>
                </a:solidFill>
              </a:rPr>
              <a:t>Industry</a:t>
            </a:r>
            <a:r>
              <a:rPr lang="en-GB" sz="7200">
                <a:solidFill>
                  <a:schemeClr val="lt1"/>
                </a:solidFill>
              </a:rPr>
              <a:t> Definition of a Design System</a:t>
            </a:r>
            <a:endParaRPr sz="7200">
              <a:solidFill>
                <a:schemeClr val="lt1"/>
              </a:solidFill>
              <a:latin typeface="DM Sans"/>
              <a:ea typeface="DM Sans"/>
              <a:cs typeface="DM Sans"/>
              <a:sym typeface="DM Sans"/>
            </a:endParaRPr>
          </a:p>
        </p:txBody>
      </p:sp>
      <p:sp>
        <p:nvSpPr>
          <p:cNvPr id="1103" name="Google Shape;1103;p118"/>
          <p:cNvSpPr/>
          <p:nvPr/>
        </p:nvSpPr>
        <p:spPr>
          <a:xfrm>
            <a:off x="17525375" y="1650938"/>
            <a:ext cx="4432800" cy="2337900"/>
          </a:xfrm>
          <a:prstGeom prst="round1Rect">
            <a:avLst>
              <a:gd fmla="val 16667" name="adj"/>
            </a:avLst>
          </a:prstGeom>
          <a:solidFill>
            <a:schemeClr val="accent6"/>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04" name="Google Shape;1104;p118"/>
          <p:cNvSpPr/>
          <p:nvPr/>
        </p:nvSpPr>
        <p:spPr>
          <a:xfrm flipH="1">
            <a:off x="13092575" y="1650938"/>
            <a:ext cx="4432800" cy="2337900"/>
          </a:xfrm>
          <a:prstGeom prst="round1Rect">
            <a:avLst>
              <a:gd fmla="val 16667" name="adj"/>
            </a:avLst>
          </a:prstGeom>
          <a:solidFill>
            <a:schemeClr val="accent6"/>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05" name="Google Shape;1105;p118"/>
          <p:cNvSpPr/>
          <p:nvPr/>
        </p:nvSpPr>
        <p:spPr>
          <a:xfrm flipH="1">
            <a:off x="13092575" y="3988838"/>
            <a:ext cx="4432800" cy="2337900"/>
          </a:xfrm>
          <a:prstGeom prst="round1Rect">
            <a:avLst>
              <a:gd fmla="val 0" name="adj"/>
            </a:avLst>
          </a:prstGeom>
          <a:solidFill>
            <a:schemeClr val="accent6"/>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06" name="Google Shape;1106;p118"/>
          <p:cNvSpPr/>
          <p:nvPr/>
        </p:nvSpPr>
        <p:spPr>
          <a:xfrm flipH="1">
            <a:off x="17525375" y="3988838"/>
            <a:ext cx="4432800" cy="2337900"/>
          </a:xfrm>
          <a:prstGeom prst="round1Rect">
            <a:avLst>
              <a:gd fmla="val 0"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07" name="Google Shape;1107;p118"/>
          <p:cNvSpPr txBox="1"/>
          <p:nvPr/>
        </p:nvSpPr>
        <p:spPr>
          <a:xfrm>
            <a:off x="13470575" y="21469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Style Guide</a:t>
            </a:r>
            <a:endParaRPr b="1" sz="2400">
              <a:solidFill>
                <a:schemeClr val="dk1"/>
              </a:solidFill>
              <a:latin typeface="DM Sans"/>
              <a:ea typeface="DM Sans"/>
              <a:cs typeface="DM Sans"/>
              <a:sym typeface="DM Sans"/>
            </a:endParaRPr>
          </a:p>
        </p:txBody>
      </p:sp>
      <p:sp>
        <p:nvSpPr>
          <p:cNvPr id="1108" name="Google Shape;1108;p118"/>
          <p:cNvSpPr txBox="1"/>
          <p:nvPr/>
        </p:nvSpPr>
        <p:spPr>
          <a:xfrm>
            <a:off x="13254275" y="2661575"/>
            <a:ext cx="4068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Defined design principles, color palette, typography, and visual elements to maintain consistency</a:t>
            </a:r>
            <a:endParaRPr>
              <a:latin typeface="DM Sans Light"/>
              <a:ea typeface="DM Sans Light"/>
              <a:cs typeface="DM Sans Light"/>
              <a:sym typeface="DM Sans Light"/>
            </a:endParaRPr>
          </a:p>
        </p:txBody>
      </p:sp>
      <p:sp>
        <p:nvSpPr>
          <p:cNvPr id="1109" name="Google Shape;1109;p118"/>
          <p:cNvSpPr txBox="1"/>
          <p:nvPr/>
        </p:nvSpPr>
        <p:spPr>
          <a:xfrm>
            <a:off x="17903375" y="21469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Component Library</a:t>
            </a:r>
            <a:endParaRPr b="1" sz="2400">
              <a:solidFill>
                <a:schemeClr val="dk1"/>
              </a:solidFill>
              <a:latin typeface="DM Sans"/>
              <a:ea typeface="DM Sans"/>
              <a:cs typeface="DM Sans"/>
              <a:sym typeface="DM Sans"/>
            </a:endParaRPr>
          </a:p>
        </p:txBody>
      </p:sp>
      <p:sp>
        <p:nvSpPr>
          <p:cNvPr id="1110" name="Google Shape;1110;p118"/>
          <p:cNvSpPr txBox="1"/>
          <p:nvPr/>
        </p:nvSpPr>
        <p:spPr>
          <a:xfrm>
            <a:off x="18241775" y="2661575"/>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Reusable UI components for consistent interface creation</a:t>
            </a:r>
            <a:endParaRPr>
              <a:latin typeface="DM Sans Light"/>
              <a:ea typeface="DM Sans Light"/>
              <a:cs typeface="DM Sans Light"/>
              <a:sym typeface="DM Sans Light"/>
            </a:endParaRPr>
          </a:p>
        </p:txBody>
      </p:sp>
      <p:sp>
        <p:nvSpPr>
          <p:cNvPr id="1111" name="Google Shape;1111;p118"/>
          <p:cNvSpPr txBox="1"/>
          <p:nvPr/>
        </p:nvSpPr>
        <p:spPr>
          <a:xfrm>
            <a:off x="13470575" y="4484788"/>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2"/>
                </a:solidFill>
                <a:latin typeface="DM Sans"/>
                <a:ea typeface="DM Sans"/>
                <a:cs typeface="DM Sans"/>
                <a:sym typeface="DM Sans"/>
              </a:rPr>
              <a:t>Documentation</a:t>
            </a:r>
            <a:endParaRPr b="1" sz="2400">
              <a:solidFill>
                <a:schemeClr val="dk2"/>
              </a:solidFill>
              <a:latin typeface="DM Sans"/>
              <a:ea typeface="DM Sans"/>
              <a:cs typeface="DM Sans"/>
              <a:sym typeface="DM Sans"/>
            </a:endParaRPr>
          </a:p>
        </p:txBody>
      </p:sp>
      <p:sp>
        <p:nvSpPr>
          <p:cNvPr id="1112" name="Google Shape;1112;p118"/>
          <p:cNvSpPr txBox="1"/>
          <p:nvPr/>
        </p:nvSpPr>
        <p:spPr>
          <a:xfrm>
            <a:off x="13808975" y="4999463"/>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2"/>
                </a:solidFill>
                <a:latin typeface="DM Sans Light"/>
                <a:ea typeface="DM Sans Light"/>
                <a:cs typeface="DM Sans Light"/>
                <a:sym typeface="DM Sans Light"/>
              </a:rPr>
              <a:t>Comprehensive guidelines for both design and development aspects of the system</a:t>
            </a:r>
            <a:endParaRPr>
              <a:solidFill>
                <a:schemeClr val="dk2"/>
              </a:solidFill>
              <a:latin typeface="DM Sans Light"/>
              <a:ea typeface="DM Sans Light"/>
              <a:cs typeface="DM Sans Light"/>
              <a:sym typeface="DM Sans Light"/>
            </a:endParaRPr>
          </a:p>
        </p:txBody>
      </p:sp>
      <p:sp>
        <p:nvSpPr>
          <p:cNvPr id="1113" name="Google Shape;1113;p118"/>
          <p:cNvSpPr txBox="1"/>
          <p:nvPr/>
        </p:nvSpPr>
        <p:spPr>
          <a:xfrm>
            <a:off x="17903375" y="4484788"/>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Code Guidelines</a:t>
            </a:r>
            <a:endParaRPr b="1" sz="2400">
              <a:solidFill>
                <a:schemeClr val="dk1"/>
              </a:solidFill>
              <a:latin typeface="DM Sans"/>
              <a:ea typeface="DM Sans"/>
              <a:cs typeface="DM Sans"/>
              <a:sym typeface="DM Sans"/>
            </a:endParaRPr>
          </a:p>
        </p:txBody>
      </p:sp>
      <p:sp>
        <p:nvSpPr>
          <p:cNvPr id="1114" name="Google Shape;1114;p118"/>
          <p:cNvSpPr txBox="1"/>
          <p:nvPr/>
        </p:nvSpPr>
        <p:spPr>
          <a:xfrm>
            <a:off x="18241775" y="4999463"/>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Offer developers clear instructions on implementing design system components in code</a:t>
            </a:r>
            <a:endParaRPr>
              <a:latin typeface="DM Sans Light"/>
              <a:ea typeface="DM Sans Light"/>
              <a:cs typeface="DM Sans Light"/>
              <a:sym typeface="DM Sans Light"/>
            </a:endParaRPr>
          </a:p>
        </p:txBody>
      </p:sp>
      <p:sp>
        <p:nvSpPr>
          <p:cNvPr id="1115" name="Google Shape;1115;p118"/>
          <p:cNvSpPr txBox="1"/>
          <p:nvPr/>
        </p:nvSpPr>
        <p:spPr>
          <a:xfrm>
            <a:off x="795350" y="5622575"/>
            <a:ext cx="78240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chemeClr val="lt1"/>
                </a:solidFill>
                <a:latin typeface="DM Sans"/>
                <a:ea typeface="DM Sans"/>
                <a:cs typeface="DM Sans"/>
                <a:sym typeface="DM Sans"/>
              </a:rPr>
              <a:t>A comprehensive and cohesive set of guidelines, principles, assets, and tools that are systematically organized to facilitate the creation, maintenance, and consistent implementation of a user interface across digital products. </a:t>
            </a:r>
            <a:endParaRPr sz="2200">
              <a:solidFill>
                <a:schemeClr val="lt1"/>
              </a:solidFill>
              <a:latin typeface="DM Sans"/>
              <a:ea typeface="DM Sans"/>
              <a:cs typeface="DM Sans"/>
              <a:sym typeface="DM Sans"/>
            </a:endParaRPr>
          </a:p>
          <a:p>
            <a:pPr indent="0" lvl="0" marL="0" rtl="0" algn="l">
              <a:spcBef>
                <a:spcPts val="0"/>
              </a:spcBef>
              <a:spcAft>
                <a:spcPts val="0"/>
              </a:spcAft>
              <a:buNone/>
            </a:pPr>
            <a:r>
              <a:t/>
            </a:r>
            <a:endParaRPr sz="2200">
              <a:solidFill>
                <a:schemeClr val="lt1"/>
              </a:solidFill>
              <a:latin typeface="DM Sans"/>
              <a:ea typeface="DM Sans"/>
              <a:cs typeface="DM Sans"/>
              <a:sym typeface="DM Sans"/>
            </a:endParaRPr>
          </a:p>
          <a:p>
            <a:pPr indent="0" lvl="0" marL="0" rtl="0" algn="l">
              <a:spcBef>
                <a:spcPts val="0"/>
              </a:spcBef>
              <a:spcAft>
                <a:spcPts val="0"/>
              </a:spcAft>
              <a:buNone/>
            </a:pPr>
            <a:r>
              <a:t/>
            </a:r>
            <a:endParaRPr sz="2200">
              <a:solidFill>
                <a:schemeClr val="lt1"/>
              </a:solidFill>
              <a:latin typeface="DM Sans"/>
              <a:ea typeface="DM Sans"/>
              <a:cs typeface="DM Sans"/>
              <a:sym typeface="DM Sans"/>
            </a:endParaRPr>
          </a:p>
          <a:p>
            <a:pPr indent="0" lvl="0" marL="0" rtl="0" algn="l">
              <a:spcBef>
                <a:spcPts val="0"/>
              </a:spcBef>
              <a:spcAft>
                <a:spcPts val="0"/>
              </a:spcAft>
              <a:buNone/>
            </a:pPr>
            <a:r>
              <a:rPr lang="en-GB" sz="2200">
                <a:solidFill>
                  <a:schemeClr val="lt1"/>
                </a:solidFill>
                <a:latin typeface="DM Sans"/>
                <a:ea typeface="DM Sans"/>
                <a:cs typeface="DM Sans"/>
                <a:sym typeface="DM Sans"/>
              </a:rPr>
              <a:t>It serves as a central reference point for design and development teams, providing a shared language and framework to ensure visual and functional consistency throughout an application or a suite of products</a:t>
            </a:r>
            <a:endParaRPr sz="2200">
              <a:solidFill>
                <a:schemeClr val="lt1"/>
              </a:solidFill>
              <a:latin typeface="DM Sans"/>
              <a:ea typeface="DM Sans"/>
              <a:cs typeface="DM Sans"/>
              <a:sym typeface="DM Sans"/>
            </a:endParaRPr>
          </a:p>
          <a:p>
            <a:pPr indent="0" lvl="0" marL="0" rtl="0" algn="l">
              <a:spcBef>
                <a:spcPts val="0"/>
              </a:spcBef>
              <a:spcAft>
                <a:spcPts val="0"/>
              </a:spcAft>
              <a:buNone/>
            </a:pPr>
            <a:r>
              <a:t/>
            </a:r>
            <a:endParaRPr sz="2200">
              <a:solidFill>
                <a:schemeClr val="lt1"/>
              </a:solidFill>
              <a:latin typeface="DM Sans"/>
              <a:ea typeface="DM Sans"/>
              <a:cs typeface="DM Sans"/>
              <a:sym typeface="DM Sans"/>
            </a:endParaRPr>
          </a:p>
          <a:p>
            <a:pPr indent="0" lvl="0" marL="0" rtl="0" algn="l">
              <a:spcBef>
                <a:spcPts val="0"/>
              </a:spcBef>
              <a:spcAft>
                <a:spcPts val="0"/>
              </a:spcAft>
              <a:buNone/>
            </a:pPr>
            <a:r>
              <a:rPr i="1" lang="en-GB" sz="2200">
                <a:solidFill>
                  <a:schemeClr val="lt1"/>
                </a:solidFill>
                <a:latin typeface="DM Sans"/>
                <a:ea typeface="DM Sans"/>
                <a:cs typeface="DM Sans"/>
                <a:sym typeface="DM Sans"/>
              </a:rPr>
              <a:t>**</a:t>
            </a:r>
            <a:r>
              <a:rPr i="1" lang="en-GB" sz="2200">
                <a:solidFill>
                  <a:schemeClr val="lt1"/>
                </a:solidFill>
                <a:latin typeface="DM Sans"/>
                <a:ea typeface="DM Sans"/>
                <a:cs typeface="DM Sans"/>
                <a:sym typeface="DM Sans"/>
              </a:rPr>
              <a:t>XX</a:t>
            </a:r>
            <a:r>
              <a:rPr i="1" lang="en-GB" sz="2200">
                <a:solidFill>
                  <a:schemeClr val="lt1"/>
                </a:solidFill>
                <a:latin typeface="DM Sans"/>
                <a:ea typeface="DM Sans"/>
                <a:cs typeface="DM Sans"/>
                <a:sym typeface="DM Sans"/>
              </a:rPr>
              <a:t> has established some of the elements included in a design </a:t>
            </a:r>
            <a:r>
              <a:rPr i="1" lang="en-GB" sz="2200">
                <a:solidFill>
                  <a:schemeClr val="lt1"/>
                </a:solidFill>
                <a:latin typeface="DM Sans"/>
                <a:ea typeface="DM Sans"/>
                <a:cs typeface="DM Sans"/>
                <a:sym typeface="DM Sans"/>
              </a:rPr>
              <a:t>system in hopes to reduce rework and have shareable components</a:t>
            </a:r>
            <a:r>
              <a:rPr i="1" lang="en-GB" sz="2200">
                <a:solidFill>
                  <a:schemeClr val="lt1"/>
                </a:solidFill>
                <a:latin typeface="DM Sans"/>
                <a:ea typeface="DM Sans"/>
                <a:cs typeface="DM Sans"/>
                <a:sym typeface="DM Sans"/>
              </a:rPr>
              <a:t> </a:t>
            </a:r>
            <a:endParaRPr i="1" sz="2200">
              <a:solidFill>
                <a:schemeClr val="lt1"/>
              </a:solidFill>
              <a:latin typeface="DM Sans"/>
              <a:ea typeface="DM Sans"/>
              <a:cs typeface="DM Sans"/>
              <a:sym typeface="DM Sans"/>
            </a:endParaRPr>
          </a:p>
        </p:txBody>
      </p:sp>
      <p:sp>
        <p:nvSpPr>
          <p:cNvPr id="1116" name="Google Shape;1116;p118"/>
          <p:cNvSpPr/>
          <p:nvPr/>
        </p:nvSpPr>
        <p:spPr>
          <a:xfrm>
            <a:off x="15289000" y="12622500"/>
            <a:ext cx="554100" cy="5541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17" name="Google Shape;1117;p118"/>
          <p:cNvSpPr txBox="1"/>
          <p:nvPr/>
        </p:nvSpPr>
        <p:spPr>
          <a:xfrm>
            <a:off x="16003350" y="126225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1"/>
                </a:solidFill>
                <a:latin typeface="DM Sans"/>
                <a:ea typeface="DM Sans"/>
                <a:cs typeface="DM Sans"/>
                <a:sym typeface="DM Sans"/>
              </a:rPr>
              <a:t>XX</a:t>
            </a:r>
            <a:r>
              <a:rPr lang="en-GB" sz="2400">
                <a:solidFill>
                  <a:schemeClr val="dk1"/>
                </a:solidFill>
                <a:latin typeface="DM Sans"/>
                <a:ea typeface="DM Sans"/>
                <a:cs typeface="DM Sans"/>
                <a:sym typeface="DM Sans"/>
              </a:rPr>
              <a:t> Fulfilled</a:t>
            </a:r>
            <a:endParaRPr sz="2400">
              <a:solidFill>
                <a:schemeClr val="dk1"/>
              </a:solidFill>
              <a:latin typeface="DM Sans"/>
              <a:ea typeface="DM Sans"/>
              <a:cs typeface="DM Sans"/>
              <a:sym typeface="DM Sans"/>
            </a:endParaRPr>
          </a:p>
        </p:txBody>
      </p:sp>
      <p:sp>
        <p:nvSpPr>
          <p:cNvPr id="1118" name="Google Shape;1118;p118"/>
          <p:cNvSpPr txBox="1"/>
          <p:nvPr/>
        </p:nvSpPr>
        <p:spPr>
          <a:xfrm>
            <a:off x="20163100" y="12622500"/>
            <a:ext cx="3676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1"/>
                </a:solidFill>
                <a:latin typeface="DM Sans"/>
                <a:ea typeface="DM Sans"/>
                <a:cs typeface="DM Sans"/>
                <a:sym typeface="DM Sans"/>
              </a:rPr>
              <a:t>Incomplete Fulfillment</a:t>
            </a:r>
            <a:endParaRPr sz="2400">
              <a:solidFill>
                <a:schemeClr val="dk1"/>
              </a:solidFill>
              <a:latin typeface="DM Sans"/>
              <a:ea typeface="DM Sans"/>
              <a:cs typeface="DM Sans"/>
              <a:sym typeface="DM Sans"/>
            </a:endParaRPr>
          </a:p>
        </p:txBody>
      </p:sp>
      <p:sp>
        <p:nvSpPr>
          <p:cNvPr id="1119" name="Google Shape;1119;p118"/>
          <p:cNvSpPr/>
          <p:nvPr/>
        </p:nvSpPr>
        <p:spPr>
          <a:xfrm>
            <a:off x="19412875" y="12622500"/>
            <a:ext cx="554100" cy="554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20" name="Google Shape;1120;p118"/>
          <p:cNvSpPr/>
          <p:nvPr/>
        </p:nvSpPr>
        <p:spPr>
          <a:xfrm flipH="1">
            <a:off x="13094363" y="6326738"/>
            <a:ext cx="4432800" cy="2337900"/>
          </a:xfrm>
          <a:prstGeom prst="round1Rect">
            <a:avLst>
              <a:gd fmla="val 0" name="adj"/>
            </a:avLst>
          </a:prstGeom>
          <a:solidFill>
            <a:schemeClr val="accent6"/>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21" name="Google Shape;1121;p118"/>
          <p:cNvSpPr/>
          <p:nvPr/>
        </p:nvSpPr>
        <p:spPr>
          <a:xfrm flipH="1">
            <a:off x="17527163" y="6326725"/>
            <a:ext cx="4432800" cy="2337900"/>
          </a:xfrm>
          <a:prstGeom prst="round1Rect">
            <a:avLst>
              <a:gd fmla="val 0"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22" name="Google Shape;1122;p118"/>
          <p:cNvSpPr txBox="1"/>
          <p:nvPr/>
        </p:nvSpPr>
        <p:spPr>
          <a:xfrm>
            <a:off x="13092575" y="6822700"/>
            <a:ext cx="4432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2"/>
                </a:solidFill>
                <a:latin typeface="DM Sans"/>
                <a:ea typeface="DM Sans"/>
                <a:cs typeface="DM Sans"/>
                <a:sym typeface="DM Sans"/>
              </a:rPr>
              <a:t>Accessibility Consideration</a:t>
            </a:r>
            <a:endParaRPr b="1" sz="2400">
              <a:solidFill>
                <a:schemeClr val="dk2"/>
              </a:solidFill>
              <a:latin typeface="DM Sans"/>
              <a:ea typeface="DM Sans"/>
              <a:cs typeface="DM Sans"/>
              <a:sym typeface="DM Sans"/>
            </a:endParaRPr>
          </a:p>
        </p:txBody>
      </p:sp>
      <p:sp>
        <p:nvSpPr>
          <p:cNvPr id="1123" name="Google Shape;1123;p118"/>
          <p:cNvSpPr txBox="1"/>
          <p:nvPr/>
        </p:nvSpPr>
        <p:spPr>
          <a:xfrm>
            <a:off x="13810763" y="7337363"/>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2"/>
                </a:solidFill>
                <a:latin typeface="DM Sans Light"/>
                <a:ea typeface="DM Sans Light"/>
                <a:cs typeface="DM Sans Light"/>
                <a:sym typeface="DM Sans Light"/>
              </a:rPr>
              <a:t>Integrate guidelines to ensure the design is accessible to people with disabilities</a:t>
            </a:r>
            <a:endParaRPr>
              <a:solidFill>
                <a:schemeClr val="dk2"/>
              </a:solidFill>
              <a:latin typeface="DM Sans Light"/>
              <a:ea typeface="DM Sans Light"/>
              <a:cs typeface="DM Sans Light"/>
              <a:sym typeface="DM Sans Light"/>
            </a:endParaRPr>
          </a:p>
        </p:txBody>
      </p:sp>
      <p:sp>
        <p:nvSpPr>
          <p:cNvPr id="1124" name="Google Shape;1124;p118"/>
          <p:cNvSpPr txBox="1"/>
          <p:nvPr/>
        </p:nvSpPr>
        <p:spPr>
          <a:xfrm>
            <a:off x="17905163" y="6822688"/>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Design Principles</a:t>
            </a:r>
            <a:endParaRPr b="1" sz="2400">
              <a:solidFill>
                <a:schemeClr val="dk1"/>
              </a:solidFill>
              <a:latin typeface="DM Sans"/>
              <a:ea typeface="DM Sans"/>
              <a:cs typeface="DM Sans"/>
              <a:sym typeface="DM Sans"/>
            </a:endParaRPr>
          </a:p>
        </p:txBody>
      </p:sp>
      <p:sp>
        <p:nvSpPr>
          <p:cNvPr id="1125" name="Google Shape;1125;p118"/>
          <p:cNvSpPr txBox="1"/>
          <p:nvPr/>
        </p:nvSpPr>
        <p:spPr>
          <a:xfrm>
            <a:off x="18243563" y="7337363"/>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Establish clear and well-defined principles guiding design decision-making</a:t>
            </a:r>
            <a:endParaRPr>
              <a:latin typeface="DM Sans Light"/>
              <a:ea typeface="DM Sans Light"/>
              <a:cs typeface="DM Sans Light"/>
              <a:sym typeface="DM Sans Light"/>
            </a:endParaRPr>
          </a:p>
        </p:txBody>
      </p:sp>
      <p:sp>
        <p:nvSpPr>
          <p:cNvPr id="1126" name="Google Shape;1126;p118"/>
          <p:cNvSpPr/>
          <p:nvPr/>
        </p:nvSpPr>
        <p:spPr>
          <a:xfrm flipH="1" rot="10800000">
            <a:off x="17527163" y="8664638"/>
            <a:ext cx="4432800" cy="2337900"/>
          </a:xfrm>
          <a:prstGeom prst="round1Rect">
            <a:avLst>
              <a:gd fmla="val 16667" name="adj"/>
            </a:avLst>
          </a:prstGeom>
          <a:solidFill>
            <a:schemeClr val="accent6"/>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27" name="Google Shape;1127;p118"/>
          <p:cNvSpPr/>
          <p:nvPr/>
        </p:nvSpPr>
        <p:spPr>
          <a:xfrm rot="10800000">
            <a:off x="13094363" y="8664638"/>
            <a:ext cx="4432800" cy="2337900"/>
          </a:xfrm>
          <a:prstGeom prst="round1Rect">
            <a:avLst>
              <a:gd fmla="val 16667" name="adj"/>
            </a:avLst>
          </a:prstGeom>
          <a:solidFill>
            <a:schemeClr val="accent6"/>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28" name="Google Shape;1128;p118"/>
          <p:cNvSpPr txBox="1"/>
          <p:nvPr/>
        </p:nvSpPr>
        <p:spPr>
          <a:xfrm>
            <a:off x="13472363" y="91606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Version Control</a:t>
            </a:r>
            <a:endParaRPr b="1" sz="2400">
              <a:solidFill>
                <a:schemeClr val="dk1"/>
              </a:solidFill>
              <a:latin typeface="DM Sans"/>
              <a:ea typeface="DM Sans"/>
              <a:cs typeface="DM Sans"/>
              <a:sym typeface="DM Sans"/>
            </a:endParaRPr>
          </a:p>
        </p:txBody>
      </p:sp>
      <p:sp>
        <p:nvSpPr>
          <p:cNvPr id="1129" name="Google Shape;1129;p118"/>
          <p:cNvSpPr txBox="1"/>
          <p:nvPr/>
        </p:nvSpPr>
        <p:spPr>
          <a:xfrm>
            <a:off x="13810763" y="9675275"/>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System for versioning to track changes and updates effectively</a:t>
            </a:r>
            <a:endParaRPr>
              <a:latin typeface="DM Sans Light"/>
              <a:ea typeface="DM Sans Light"/>
              <a:cs typeface="DM Sans Light"/>
              <a:sym typeface="DM Sans Light"/>
            </a:endParaRPr>
          </a:p>
        </p:txBody>
      </p:sp>
      <p:sp>
        <p:nvSpPr>
          <p:cNvPr id="1130" name="Google Shape;1130;p118"/>
          <p:cNvSpPr txBox="1"/>
          <p:nvPr/>
        </p:nvSpPr>
        <p:spPr>
          <a:xfrm>
            <a:off x="17905163" y="91606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Research</a:t>
            </a:r>
            <a:r>
              <a:rPr b="1" lang="en-GB" sz="2400">
                <a:solidFill>
                  <a:schemeClr val="dk1"/>
                </a:solidFill>
                <a:latin typeface="DM Sans"/>
                <a:ea typeface="DM Sans"/>
                <a:cs typeface="DM Sans"/>
                <a:sym typeface="DM Sans"/>
              </a:rPr>
              <a:t> + Feedback</a:t>
            </a:r>
            <a:endParaRPr b="1" sz="2400">
              <a:solidFill>
                <a:schemeClr val="dk1"/>
              </a:solidFill>
              <a:latin typeface="DM Sans"/>
              <a:ea typeface="DM Sans"/>
              <a:cs typeface="DM Sans"/>
              <a:sym typeface="DM Sans"/>
            </a:endParaRPr>
          </a:p>
        </p:txBody>
      </p:sp>
      <p:sp>
        <p:nvSpPr>
          <p:cNvPr id="1131" name="Google Shape;1131;p118"/>
          <p:cNvSpPr txBox="1"/>
          <p:nvPr/>
        </p:nvSpPr>
        <p:spPr>
          <a:xfrm>
            <a:off x="18243563" y="9675275"/>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Continuous feedback loops with users to improve the design system over time</a:t>
            </a:r>
            <a:endParaRPr>
              <a:latin typeface="DM Sans Light"/>
              <a:ea typeface="DM Sans Light"/>
              <a:cs typeface="DM Sans Light"/>
              <a:sym typeface="DM Sans Light"/>
            </a:endParaRPr>
          </a:p>
        </p:txBody>
      </p:sp>
      <p:grpSp>
        <p:nvGrpSpPr>
          <p:cNvPr id="1132" name="Google Shape;1132;p118"/>
          <p:cNvGrpSpPr/>
          <p:nvPr/>
        </p:nvGrpSpPr>
        <p:grpSpPr>
          <a:xfrm>
            <a:off x="19563424" y="3414050"/>
            <a:ext cx="356700" cy="357688"/>
            <a:chOff x="15212549" y="5826750"/>
            <a:chExt cx="356700" cy="357688"/>
          </a:xfrm>
        </p:grpSpPr>
        <p:sp>
          <p:nvSpPr>
            <p:cNvPr id="1133" name="Google Shape;1133;p118"/>
            <p:cNvSpPr/>
            <p:nvPr/>
          </p:nvSpPr>
          <p:spPr>
            <a:xfrm>
              <a:off x="15212550" y="5827738"/>
              <a:ext cx="356700" cy="356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34" name="Google Shape;1134;p118"/>
            <p:cNvSpPr/>
            <p:nvPr/>
          </p:nvSpPr>
          <p:spPr>
            <a:xfrm>
              <a:off x="15212549" y="5826750"/>
              <a:ext cx="356700" cy="356700"/>
            </a:xfrm>
            <a:prstGeom prst="pie">
              <a:avLst>
                <a:gd fmla="val 453331"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grpSp>
        <p:nvGrpSpPr>
          <p:cNvPr id="1135" name="Google Shape;1135;p118"/>
          <p:cNvGrpSpPr/>
          <p:nvPr/>
        </p:nvGrpSpPr>
        <p:grpSpPr>
          <a:xfrm>
            <a:off x="15130624" y="3414050"/>
            <a:ext cx="356700" cy="357688"/>
            <a:chOff x="15212549" y="5826750"/>
            <a:chExt cx="356700" cy="357688"/>
          </a:xfrm>
        </p:grpSpPr>
        <p:sp>
          <p:nvSpPr>
            <p:cNvPr id="1136" name="Google Shape;1136;p118"/>
            <p:cNvSpPr/>
            <p:nvPr/>
          </p:nvSpPr>
          <p:spPr>
            <a:xfrm>
              <a:off x="15212550" y="5827738"/>
              <a:ext cx="356700" cy="356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37" name="Google Shape;1137;p118"/>
            <p:cNvSpPr/>
            <p:nvPr/>
          </p:nvSpPr>
          <p:spPr>
            <a:xfrm>
              <a:off x="15212549" y="5826750"/>
              <a:ext cx="356700" cy="356700"/>
            </a:xfrm>
            <a:prstGeom prst="pie">
              <a:avLst>
                <a:gd fmla="val 6455248"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grpSp>
        <p:nvGrpSpPr>
          <p:cNvPr id="1138" name="Google Shape;1138;p118"/>
          <p:cNvGrpSpPr/>
          <p:nvPr/>
        </p:nvGrpSpPr>
        <p:grpSpPr>
          <a:xfrm>
            <a:off x="15110074" y="5826750"/>
            <a:ext cx="356700" cy="357688"/>
            <a:chOff x="15212549" y="5826750"/>
            <a:chExt cx="356700" cy="357688"/>
          </a:xfrm>
        </p:grpSpPr>
        <p:sp>
          <p:nvSpPr>
            <p:cNvPr id="1139" name="Google Shape;1139;p118"/>
            <p:cNvSpPr/>
            <p:nvPr/>
          </p:nvSpPr>
          <p:spPr>
            <a:xfrm>
              <a:off x="15212550" y="5827738"/>
              <a:ext cx="356700" cy="356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40" name="Google Shape;1140;p118"/>
            <p:cNvSpPr/>
            <p:nvPr/>
          </p:nvSpPr>
          <p:spPr>
            <a:xfrm>
              <a:off x="15212549" y="5826750"/>
              <a:ext cx="356700" cy="356700"/>
            </a:xfrm>
            <a:prstGeom prst="pie">
              <a:avLst>
                <a:gd fmla="val 3780525"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grpSp>
        <p:nvGrpSpPr>
          <p:cNvPr id="1141" name="Google Shape;1141;p118"/>
          <p:cNvGrpSpPr/>
          <p:nvPr/>
        </p:nvGrpSpPr>
        <p:grpSpPr>
          <a:xfrm>
            <a:off x="15110074" y="8157224"/>
            <a:ext cx="356700" cy="357688"/>
            <a:chOff x="15212549" y="5826750"/>
            <a:chExt cx="356700" cy="357688"/>
          </a:xfrm>
        </p:grpSpPr>
        <p:sp>
          <p:nvSpPr>
            <p:cNvPr id="1142" name="Google Shape;1142;p118"/>
            <p:cNvSpPr/>
            <p:nvPr/>
          </p:nvSpPr>
          <p:spPr>
            <a:xfrm>
              <a:off x="15212550" y="5827738"/>
              <a:ext cx="356700" cy="356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43" name="Google Shape;1143;p118"/>
            <p:cNvSpPr/>
            <p:nvPr/>
          </p:nvSpPr>
          <p:spPr>
            <a:xfrm>
              <a:off x="15212549" y="5826750"/>
              <a:ext cx="356700" cy="356700"/>
            </a:xfrm>
            <a:prstGeom prst="pie">
              <a:avLst>
                <a:gd fmla="val 617568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grpSp>
        <p:nvGrpSpPr>
          <p:cNvPr id="1144" name="Google Shape;1144;p118"/>
          <p:cNvGrpSpPr/>
          <p:nvPr/>
        </p:nvGrpSpPr>
        <p:grpSpPr>
          <a:xfrm>
            <a:off x="15110074" y="10374663"/>
            <a:ext cx="356700" cy="357688"/>
            <a:chOff x="15212549" y="5826750"/>
            <a:chExt cx="356700" cy="357688"/>
          </a:xfrm>
        </p:grpSpPr>
        <p:sp>
          <p:nvSpPr>
            <p:cNvPr id="1145" name="Google Shape;1145;p118"/>
            <p:cNvSpPr/>
            <p:nvPr/>
          </p:nvSpPr>
          <p:spPr>
            <a:xfrm>
              <a:off x="15212550" y="5827738"/>
              <a:ext cx="356700" cy="356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46" name="Google Shape;1146;p118"/>
            <p:cNvSpPr/>
            <p:nvPr/>
          </p:nvSpPr>
          <p:spPr>
            <a:xfrm>
              <a:off x="15212549" y="5826750"/>
              <a:ext cx="356700" cy="356700"/>
            </a:xfrm>
            <a:prstGeom prst="pie">
              <a:avLst>
                <a:gd fmla="val 4900962"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grpSp>
        <p:nvGrpSpPr>
          <p:cNvPr id="1147" name="Google Shape;1147;p118"/>
          <p:cNvGrpSpPr/>
          <p:nvPr/>
        </p:nvGrpSpPr>
        <p:grpSpPr>
          <a:xfrm>
            <a:off x="19563424" y="10464713"/>
            <a:ext cx="356700" cy="357688"/>
            <a:chOff x="15212549" y="5826750"/>
            <a:chExt cx="356700" cy="357688"/>
          </a:xfrm>
        </p:grpSpPr>
        <p:sp>
          <p:nvSpPr>
            <p:cNvPr id="1148" name="Google Shape;1148;p118"/>
            <p:cNvSpPr/>
            <p:nvPr/>
          </p:nvSpPr>
          <p:spPr>
            <a:xfrm>
              <a:off x="15212550" y="5827738"/>
              <a:ext cx="356700" cy="356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49" name="Google Shape;1149;p118"/>
            <p:cNvSpPr/>
            <p:nvPr/>
          </p:nvSpPr>
          <p:spPr>
            <a:xfrm>
              <a:off x="15212549" y="5826750"/>
              <a:ext cx="356700" cy="356700"/>
            </a:xfrm>
            <a:prstGeom prst="pie">
              <a:avLst>
                <a:gd fmla="val 11755728"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06" name="Shape 606"/>
        <p:cNvGrpSpPr/>
        <p:nvPr/>
      </p:nvGrpSpPr>
      <p:grpSpPr>
        <a:xfrm>
          <a:off x="0" y="0"/>
          <a:ext cx="0" cy="0"/>
          <a:chOff x="0" y="0"/>
          <a:chExt cx="0" cy="0"/>
        </a:xfrm>
      </p:grpSpPr>
      <p:sp>
        <p:nvSpPr>
          <p:cNvPr id="607" name="Google Shape;607;p92"/>
          <p:cNvSpPr txBox="1"/>
          <p:nvPr>
            <p:ph idx="4294967295" type="title"/>
          </p:nvPr>
        </p:nvSpPr>
        <p:spPr>
          <a:xfrm>
            <a:off x="871550" y="2528325"/>
            <a:ext cx="19418700" cy="16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0000">
                <a:solidFill>
                  <a:schemeClr val="lt1"/>
                </a:solidFill>
              </a:rPr>
              <a:t>The Kin + Carta team</a:t>
            </a:r>
            <a:endParaRPr sz="10000">
              <a:solidFill>
                <a:schemeClr val="lt1"/>
              </a:solidFill>
            </a:endParaRPr>
          </a:p>
        </p:txBody>
      </p:sp>
      <p:sp>
        <p:nvSpPr>
          <p:cNvPr id="608" name="Google Shape;608;p92"/>
          <p:cNvSpPr txBox="1"/>
          <p:nvPr/>
        </p:nvSpPr>
        <p:spPr>
          <a:xfrm>
            <a:off x="6023003" y="9610098"/>
            <a:ext cx="3651000" cy="1071600"/>
          </a:xfrm>
          <a:prstGeom prst="rect">
            <a:avLst/>
          </a:prstGeom>
          <a:noFill/>
          <a:ln>
            <a:noFill/>
          </a:ln>
        </p:spPr>
        <p:txBody>
          <a:bodyPr anchorCtr="0" anchor="t" bIns="72000" lIns="0" spcFirstLastPara="1" rIns="432000" wrap="square" tIns="72000">
            <a:noAutofit/>
          </a:bodyPr>
          <a:lstStyle/>
          <a:p>
            <a:pPr indent="0" lvl="0" marL="0" rtl="0" algn="l">
              <a:lnSpc>
                <a:spcPct val="100000"/>
              </a:lnSpc>
              <a:spcBef>
                <a:spcPts val="0"/>
              </a:spcBef>
              <a:spcAft>
                <a:spcPts val="0"/>
              </a:spcAft>
              <a:buClr>
                <a:schemeClr val="dk1"/>
              </a:buClr>
              <a:buFont typeface="Arial"/>
              <a:buNone/>
            </a:pPr>
            <a:r>
              <a:rPr b="1" lang="en-GB" sz="2500">
                <a:solidFill>
                  <a:schemeClr val="lt1"/>
                </a:solidFill>
                <a:latin typeface="DM Sans"/>
                <a:ea typeface="DM Sans"/>
                <a:cs typeface="DM Sans"/>
                <a:sym typeface="DM Sans"/>
              </a:rPr>
              <a:t>Trey Secord</a:t>
            </a:r>
            <a:endParaRPr sz="2500">
              <a:solidFill>
                <a:schemeClr val="lt1"/>
              </a:solidFill>
              <a:latin typeface="DM Sans"/>
              <a:ea typeface="DM Sans"/>
              <a:cs typeface="DM Sans"/>
              <a:sym typeface="DM Sans"/>
            </a:endParaRPr>
          </a:p>
          <a:p>
            <a:pPr indent="0" lvl="0" marL="0" rtl="0" algn="l">
              <a:lnSpc>
                <a:spcPct val="100000"/>
              </a:lnSpc>
              <a:spcBef>
                <a:spcPts val="0"/>
              </a:spcBef>
              <a:spcAft>
                <a:spcPts val="0"/>
              </a:spcAft>
              <a:buClr>
                <a:schemeClr val="dk1"/>
              </a:buClr>
              <a:buFont typeface="Arial"/>
              <a:buNone/>
            </a:pPr>
            <a:r>
              <a:rPr lang="en-GB" sz="2500">
                <a:solidFill>
                  <a:schemeClr val="lt1"/>
                </a:solidFill>
                <a:latin typeface="DM Sans"/>
                <a:ea typeface="DM Sans"/>
                <a:cs typeface="DM Sans"/>
                <a:sym typeface="DM Sans"/>
              </a:rPr>
              <a:t>Project Lead, Principal Strategist/UXD</a:t>
            </a:r>
            <a:endParaRPr b="1" sz="2500">
              <a:solidFill>
                <a:schemeClr val="lt1"/>
              </a:solidFill>
              <a:latin typeface="DM Sans"/>
              <a:ea typeface="DM Sans"/>
              <a:cs typeface="DM Sans"/>
              <a:sym typeface="DM Sans"/>
            </a:endParaRPr>
          </a:p>
        </p:txBody>
      </p:sp>
      <p:sp>
        <p:nvSpPr>
          <p:cNvPr id="609" name="Google Shape;609;p92"/>
          <p:cNvSpPr txBox="1"/>
          <p:nvPr/>
        </p:nvSpPr>
        <p:spPr>
          <a:xfrm>
            <a:off x="10341003" y="9610098"/>
            <a:ext cx="3651000" cy="1071600"/>
          </a:xfrm>
          <a:prstGeom prst="rect">
            <a:avLst/>
          </a:prstGeom>
          <a:noFill/>
          <a:ln>
            <a:noFill/>
          </a:ln>
        </p:spPr>
        <p:txBody>
          <a:bodyPr anchorCtr="0" anchor="t" bIns="72000" lIns="0" spcFirstLastPara="1" rIns="432000" wrap="square" tIns="72000">
            <a:noAutofit/>
          </a:bodyPr>
          <a:lstStyle/>
          <a:p>
            <a:pPr indent="0" lvl="0" marL="0" rtl="0" algn="l">
              <a:lnSpc>
                <a:spcPct val="100000"/>
              </a:lnSpc>
              <a:spcBef>
                <a:spcPts val="0"/>
              </a:spcBef>
              <a:spcAft>
                <a:spcPts val="0"/>
              </a:spcAft>
              <a:buClr>
                <a:schemeClr val="dk1"/>
              </a:buClr>
              <a:buFont typeface="Arial"/>
              <a:buNone/>
            </a:pPr>
            <a:r>
              <a:rPr b="1" lang="en-GB" sz="2500">
                <a:solidFill>
                  <a:schemeClr val="lt1"/>
                </a:solidFill>
                <a:latin typeface="DM Sans"/>
                <a:ea typeface="DM Sans"/>
                <a:cs typeface="DM Sans"/>
                <a:sym typeface="DM Sans"/>
              </a:rPr>
              <a:t>Purna Annapureddy</a:t>
            </a:r>
            <a:endParaRPr b="1" sz="2500">
              <a:solidFill>
                <a:schemeClr val="lt1"/>
              </a:solidFill>
              <a:latin typeface="DM Sans"/>
              <a:ea typeface="DM Sans"/>
              <a:cs typeface="DM Sans"/>
              <a:sym typeface="DM Sans"/>
            </a:endParaRPr>
          </a:p>
          <a:p>
            <a:pPr indent="0" lvl="0" marL="0" rtl="0" algn="l">
              <a:lnSpc>
                <a:spcPct val="100000"/>
              </a:lnSpc>
              <a:spcBef>
                <a:spcPts val="0"/>
              </a:spcBef>
              <a:spcAft>
                <a:spcPts val="0"/>
              </a:spcAft>
              <a:buClr>
                <a:schemeClr val="dk1"/>
              </a:buClr>
              <a:buFont typeface="Arial"/>
              <a:buNone/>
            </a:pPr>
            <a:r>
              <a:rPr lang="en-GB" sz="2500">
                <a:solidFill>
                  <a:schemeClr val="lt1"/>
                </a:solidFill>
                <a:latin typeface="DM Sans"/>
                <a:ea typeface="DM Sans"/>
                <a:cs typeface="DM Sans"/>
                <a:sym typeface="DM Sans"/>
              </a:rPr>
              <a:t>Technical Principal, Architect</a:t>
            </a:r>
            <a:endParaRPr sz="2500">
              <a:solidFill>
                <a:schemeClr val="lt1"/>
              </a:solidFill>
              <a:latin typeface="DM Sans"/>
              <a:ea typeface="DM Sans"/>
              <a:cs typeface="DM Sans"/>
              <a:sym typeface="DM Sans"/>
            </a:endParaRPr>
          </a:p>
          <a:p>
            <a:pPr indent="0" lvl="0" marL="0" rtl="0" algn="l">
              <a:lnSpc>
                <a:spcPct val="100000"/>
              </a:lnSpc>
              <a:spcBef>
                <a:spcPts val="0"/>
              </a:spcBef>
              <a:spcAft>
                <a:spcPts val="0"/>
              </a:spcAft>
              <a:buClr>
                <a:schemeClr val="dk1"/>
              </a:buClr>
              <a:buFont typeface="Arial"/>
              <a:buNone/>
            </a:pPr>
            <a:r>
              <a:t/>
            </a:r>
            <a:endParaRPr sz="2500">
              <a:solidFill>
                <a:schemeClr val="lt1"/>
              </a:solidFill>
              <a:latin typeface="DM Sans"/>
              <a:ea typeface="DM Sans"/>
              <a:cs typeface="DM Sans"/>
              <a:sym typeface="DM Sans"/>
            </a:endParaRPr>
          </a:p>
        </p:txBody>
      </p:sp>
      <p:sp>
        <p:nvSpPr>
          <p:cNvPr id="610" name="Google Shape;610;p92"/>
          <p:cNvSpPr txBox="1"/>
          <p:nvPr/>
        </p:nvSpPr>
        <p:spPr>
          <a:xfrm>
            <a:off x="1756003" y="9610098"/>
            <a:ext cx="3651000" cy="1071600"/>
          </a:xfrm>
          <a:prstGeom prst="rect">
            <a:avLst/>
          </a:prstGeom>
          <a:noFill/>
          <a:ln>
            <a:noFill/>
          </a:ln>
        </p:spPr>
        <p:txBody>
          <a:bodyPr anchorCtr="0" anchor="t" bIns="72000" lIns="0" spcFirstLastPara="1" rIns="432000" wrap="square" tIns="72000">
            <a:noAutofit/>
          </a:bodyPr>
          <a:lstStyle/>
          <a:p>
            <a:pPr indent="0" lvl="0" marL="0" rtl="0" algn="l">
              <a:lnSpc>
                <a:spcPct val="100000"/>
              </a:lnSpc>
              <a:spcBef>
                <a:spcPts val="0"/>
              </a:spcBef>
              <a:spcAft>
                <a:spcPts val="0"/>
              </a:spcAft>
              <a:buClr>
                <a:schemeClr val="dk1"/>
              </a:buClr>
              <a:buFont typeface="Arial"/>
              <a:buNone/>
            </a:pPr>
            <a:r>
              <a:rPr b="1" lang="en-GB" sz="2500">
                <a:solidFill>
                  <a:schemeClr val="lt1"/>
                </a:solidFill>
                <a:latin typeface="DM Sans"/>
                <a:ea typeface="DM Sans"/>
                <a:cs typeface="DM Sans"/>
                <a:sym typeface="DM Sans"/>
              </a:rPr>
              <a:t>Kevin Gumz</a:t>
            </a:r>
            <a:endParaRPr b="1" sz="2500">
              <a:solidFill>
                <a:schemeClr val="lt1"/>
              </a:solidFill>
              <a:latin typeface="DM Sans"/>
              <a:ea typeface="DM Sans"/>
              <a:cs typeface="DM Sans"/>
              <a:sym typeface="DM Sans"/>
            </a:endParaRPr>
          </a:p>
          <a:p>
            <a:pPr indent="0" lvl="0" marL="0" rtl="0" algn="l">
              <a:lnSpc>
                <a:spcPct val="100000"/>
              </a:lnSpc>
              <a:spcBef>
                <a:spcPts val="0"/>
              </a:spcBef>
              <a:spcAft>
                <a:spcPts val="0"/>
              </a:spcAft>
              <a:buClr>
                <a:schemeClr val="dk1"/>
              </a:buClr>
              <a:buFont typeface="Arial"/>
              <a:buNone/>
            </a:pPr>
            <a:r>
              <a:rPr lang="en-GB" sz="2500">
                <a:solidFill>
                  <a:schemeClr val="lt1"/>
                </a:solidFill>
                <a:latin typeface="DM Sans"/>
                <a:ea typeface="DM Sans"/>
                <a:cs typeface="DM Sans"/>
                <a:sym typeface="DM Sans"/>
              </a:rPr>
              <a:t>VP, Agriculture Portfolio Delivery Partner</a:t>
            </a:r>
            <a:endParaRPr sz="2500">
              <a:solidFill>
                <a:schemeClr val="lt1"/>
              </a:solidFill>
              <a:latin typeface="DM Sans"/>
              <a:ea typeface="DM Sans"/>
              <a:cs typeface="DM Sans"/>
              <a:sym typeface="DM Sans"/>
            </a:endParaRPr>
          </a:p>
          <a:p>
            <a:pPr indent="0" lvl="0" marL="0" rtl="0" algn="l">
              <a:lnSpc>
                <a:spcPct val="100000"/>
              </a:lnSpc>
              <a:spcBef>
                <a:spcPts val="0"/>
              </a:spcBef>
              <a:spcAft>
                <a:spcPts val="0"/>
              </a:spcAft>
              <a:buClr>
                <a:schemeClr val="dk1"/>
              </a:buClr>
              <a:buFont typeface="Arial"/>
              <a:buNone/>
            </a:pPr>
            <a:r>
              <a:t/>
            </a:r>
            <a:endParaRPr sz="2500">
              <a:solidFill>
                <a:schemeClr val="lt1"/>
              </a:solidFill>
              <a:latin typeface="DM Sans"/>
              <a:ea typeface="DM Sans"/>
              <a:cs typeface="DM Sans"/>
              <a:sym typeface="DM Sans"/>
            </a:endParaRPr>
          </a:p>
        </p:txBody>
      </p:sp>
      <p:sp>
        <p:nvSpPr>
          <p:cNvPr id="611" name="Google Shape;611;p92"/>
          <p:cNvSpPr txBox="1"/>
          <p:nvPr/>
        </p:nvSpPr>
        <p:spPr>
          <a:xfrm>
            <a:off x="14659003" y="9610098"/>
            <a:ext cx="3651000" cy="1071600"/>
          </a:xfrm>
          <a:prstGeom prst="rect">
            <a:avLst/>
          </a:prstGeom>
          <a:noFill/>
          <a:ln>
            <a:noFill/>
          </a:ln>
        </p:spPr>
        <p:txBody>
          <a:bodyPr anchorCtr="0" anchor="t" bIns="72000" lIns="0" spcFirstLastPara="1" rIns="432000" wrap="square" tIns="72000">
            <a:noAutofit/>
          </a:bodyPr>
          <a:lstStyle/>
          <a:p>
            <a:pPr indent="0" lvl="0" marL="0" rtl="0" algn="l">
              <a:lnSpc>
                <a:spcPct val="100000"/>
              </a:lnSpc>
              <a:spcBef>
                <a:spcPts val="0"/>
              </a:spcBef>
              <a:spcAft>
                <a:spcPts val="0"/>
              </a:spcAft>
              <a:buClr>
                <a:schemeClr val="dk1"/>
              </a:buClr>
              <a:buFont typeface="Arial"/>
              <a:buNone/>
            </a:pPr>
            <a:r>
              <a:rPr b="1" lang="en-GB" sz="2500">
                <a:solidFill>
                  <a:schemeClr val="lt1"/>
                </a:solidFill>
                <a:latin typeface="DM Sans"/>
                <a:ea typeface="DM Sans"/>
                <a:cs typeface="DM Sans"/>
                <a:sym typeface="DM Sans"/>
              </a:rPr>
              <a:t>Danny Cohn</a:t>
            </a:r>
            <a:endParaRPr sz="2500">
              <a:solidFill>
                <a:schemeClr val="lt1"/>
              </a:solidFill>
              <a:latin typeface="DM Sans"/>
              <a:ea typeface="DM Sans"/>
              <a:cs typeface="DM Sans"/>
              <a:sym typeface="DM Sans"/>
            </a:endParaRPr>
          </a:p>
          <a:p>
            <a:pPr indent="0" lvl="0" marL="0" rtl="0" algn="l">
              <a:lnSpc>
                <a:spcPct val="100000"/>
              </a:lnSpc>
              <a:spcBef>
                <a:spcPts val="0"/>
              </a:spcBef>
              <a:spcAft>
                <a:spcPts val="0"/>
              </a:spcAft>
              <a:buClr>
                <a:schemeClr val="dk1"/>
              </a:buClr>
              <a:buFont typeface="Arial"/>
              <a:buNone/>
            </a:pPr>
            <a:r>
              <a:rPr lang="en-GB" sz="2500">
                <a:solidFill>
                  <a:schemeClr val="lt1"/>
                </a:solidFill>
                <a:latin typeface="DM Sans"/>
                <a:ea typeface="DM Sans"/>
                <a:cs typeface="DM Sans"/>
                <a:sym typeface="DM Sans"/>
              </a:rPr>
              <a:t>Technical Director, Practice Lead</a:t>
            </a:r>
            <a:endParaRPr sz="2500">
              <a:solidFill>
                <a:schemeClr val="lt1"/>
              </a:solidFill>
              <a:latin typeface="DM Sans"/>
              <a:ea typeface="DM Sans"/>
              <a:cs typeface="DM Sans"/>
              <a:sym typeface="DM Sans"/>
            </a:endParaRPr>
          </a:p>
          <a:p>
            <a:pPr indent="0" lvl="0" marL="0" rtl="0" algn="l">
              <a:lnSpc>
                <a:spcPct val="100000"/>
              </a:lnSpc>
              <a:spcBef>
                <a:spcPts val="0"/>
              </a:spcBef>
              <a:spcAft>
                <a:spcPts val="0"/>
              </a:spcAft>
              <a:buClr>
                <a:schemeClr val="dk1"/>
              </a:buClr>
              <a:buFont typeface="Arial"/>
              <a:buNone/>
            </a:pPr>
            <a:r>
              <a:t/>
            </a:r>
            <a:endParaRPr sz="2500">
              <a:solidFill>
                <a:schemeClr val="lt1"/>
              </a:solidFill>
              <a:latin typeface="DM Sans"/>
              <a:ea typeface="DM Sans"/>
              <a:cs typeface="DM Sans"/>
              <a:sym typeface="DM Sans"/>
            </a:endParaRPr>
          </a:p>
        </p:txBody>
      </p:sp>
      <p:sp>
        <p:nvSpPr>
          <p:cNvPr id="612" name="Google Shape;612;p92"/>
          <p:cNvSpPr txBox="1"/>
          <p:nvPr/>
        </p:nvSpPr>
        <p:spPr>
          <a:xfrm>
            <a:off x="18977003" y="9610098"/>
            <a:ext cx="3651000" cy="1071600"/>
          </a:xfrm>
          <a:prstGeom prst="rect">
            <a:avLst/>
          </a:prstGeom>
          <a:noFill/>
          <a:ln>
            <a:noFill/>
          </a:ln>
        </p:spPr>
        <p:txBody>
          <a:bodyPr anchorCtr="0" anchor="t" bIns="72000" lIns="0" spcFirstLastPara="1" rIns="432000" wrap="square" tIns="72000">
            <a:noAutofit/>
          </a:bodyPr>
          <a:lstStyle/>
          <a:p>
            <a:pPr indent="0" lvl="0" marL="0" rtl="0" algn="l">
              <a:lnSpc>
                <a:spcPct val="100000"/>
              </a:lnSpc>
              <a:spcBef>
                <a:spcPts val="0"/>
              </a:spcBef>
              <a:spcAft>
                <a:spcPts val="0"/>
              </a:spcAft>
              <a:buClr>
                <a:schemeClr val="dk1"/>
              </a:buClr>
              <a:buFont typeface="Arial"/>
              <a:buNone/>
            </a:pPr>
            <a:r>
              <a:rPr b="1" lang="en-GB" sz="2500">
                <a:solidFill>
                  <a:schemeClr val="lt1"/>
                </a:solidFill>
                <a:latin typeface="DM Sans"/>
                <a:ea typeface="DM Sans"/>
                <a:cs typeface="DM Sans"/>
                <a:sym typeface="DM Sans"/>
              </a:rPr>
              <a:t>Anna Dooley</a:t>
            </a:r>
            <a:endParaRPr sz="2500">
              <a:solidFill>
                <a:schemeClr val="lt1"/>
              </a:solidFill>
              <a:latin typeface="DM Sans"/>
              <a:ea typeface="DM Sans"/>
              <a:cs typeface="DM Sans"/>
              <a:sym typeface="DM Sans"/>
            </a:endParaRPr>
          </a:p>
          <a:p>
            <a:pPr indent="0" lvl="0" marL="0" rtl="0" algn="l">
              <a:lnSpc>
                <a:spcPct val="100000"/>
              </a:lnSpc>
              <a:spcBef>
                <a:spcPts val="0"/>
              </a:spcBef>
              <a:spcAft>
                <a:spcPts val="0"/>
              </a:spcAft>
              <a:buClr>
                <a:schemeClr val="dk1"/>
              </a:buClr>
              <a:buFont typeface="Arial"/>
              <a:buNone/>
            </a:pPr>
            <a:r>
              <a:rPr lang="en-GB" sz="2500">
                <a:solidFill>
                  <a:schemeClr val="lt1"/>
                </a:solidFill>
                <a:latin typeface="DM Sans"/>
                <a:ea typeface="DM Sans"/>
                <a:cs typeface="DM Sans"/>
                <a:sym typeface="DM Sans"/>
              </a:rPr>
              <a:t>User Experience Designer</a:t>
            </a:r>
            <a:endParaRPr sz="2500">
              <a:solidFill>
                <a:schemeClr val="lt1"/>
              </a:solidFill>
              <a:latin typeface="DM Sans"/>
              <a:ea typeface="DM Sans"/>
              <a:cs typeface="DM Sans"/>
              <a:sym typeface="DM Sans"/>
            </a:endParaRPr>
          </a:p>
          <a:p>
            <a:pPr indent="0" lvl="0" marL="0" rtl="0" algn="l">
              <a:lnSpc>
                <a:spcPct val="100000"/>
              </a:lnSpc>
              <a:spcBef>
                <a:spcPts val="0"/>
              </a:spcBef>
              <a:spcAft>
                <a:spcPts val="0"/>
              </a:spcAft>
              <a:buClr>
                <a:schemeClr val="dk1"/>
              </a:buClr>
              <a:buFont typeface="Arial"/>
              <a:buNone/>
            </a:pPr>
            <a:r>
              <a:t/>
            </a:r>
            <a:endParaRPr sz="2500">
              <a:solidFill>
                <a:schemeClr val="lt1"/>
              </a:solidFill>
              <a:latin typeface="DM Sans"/>
              <a:ea typeface="DM Sans"/>
              <a:cs typeface="DM Sans"/>
              <a:sym typeface="DM Sans"/>
            </a:endParaRPr>
          </a:p>
        </p:txBody>
      </p:sp>
      <p:pic>
        <p:nvPicPr>
          <p:cNvPr id="613" name="Google Shape;613;p92"/>
          <p:cNvPicPr preferRelativeResize="0"/>
          <p:nvPr/>
        </p:nvPicPr>
        <p:blipFill rotWithShape="1">
          <a:blip r:embed="rId3">
            <a:alphaModFix/>
          </a:blip>
          <a:srcRect b="0" l="199" r="199" t="0"/>
          <a:stretch/>
        </p:blipFill>
        <p:spPr>
          <a:xfrm>
            <a:off x="6071201" y="5885838"/>
            <a:ext cx="3032238" cy="3032238"/>
          </a:xfrm>
          <a:prstGeom prst="rect">
            <a:avLst/>
          </a:prstGeom>
          <a:noFill/>
          <a:ln>
            <a:noFill/>
          </a:ln>
        </p:spPr>
      </p:pic>
      <p:pic>
        <p:nvPicPr>
          <p:cNvPr id="614" name="Google Shape;614;p92"/>
          <p:cNvPicPr preferRelativeResize="0"/>
          <p:nvPr/>
        </p:nvPicPr>
        <p:blipFill rotWithShape="1">
          <a:blip r:embed="rId4">
            <a:alphaModFix/>
          </a:blip>
          <a:srcRect b="199" l="0" r="0" t="199"/>
          <a:stretch/>
        </p:blipFill>
        <p:spPr>
          <a:xfrm>
            <a:off x="10366609" y="5885838"/>
            <a:ext cx="3032238" cy="3032238"/>
          </a:xfrm>
          <a:prstGeom prst="rect">
            <a:avLst/>
          </a:prstGeom>
          <a:noFill/>
          <a:ln>
            <a:noFill/>
          </a:ln>
        </p:spPr>
      </p:pic>
      <p:pic>
        <p:nvPicPr>
          <p:cNvPr id="615" name="Google Shape;615;p92"/>
          <p:cNvPicPr preferRelativeResize="0"/>
          <p:nvPr/>
        </p:nvPicPr>
        <p:blipFill rotWithShape="1">
          <a:blip r:embed="rId5">
            <a:alphaModFix/>
          </a:blip>
          <a:srcRect b="0" l="199" r="199" t="0"/>
          <a:stretch/>
        </p:blipFill>
        <p:spPr>
          <a:xfrm>
            <a:off x="18957412" y="5885838"/>
            <a:ext cx="3032238" cy="3032238"/>
          </a:xfrm>
          <a:prstGeom prst="rect">
            <a:avLst/>
          </a:prstGeom>
          <a:noFill/>
          <a:ln>
            <a:noFill/>
          </a:ln>
        </p:spPr>
      </p:pic>
      <p:pic>
        <p:nvPicPr>
          <p:cNvPr id="616" name="Google Shape;616;p92"/>
          <p:cNvPicPr preferRelativeResize="0"/>
          <p:nvPr/>
        </p:nvPicPr>
        <p:blipFill>
          <a:blip r:embed="rId6">
            <a:alphaModFix/>
          </a:blip>
          <a:stretch>
            <a:fillRect/>
          </a:stretch>
        </p:blipFill>
        <p:spPr>
          <a:xfrm>
            <a:off x="1755992" y="5869809"/>
            <a:ext cx="3052067" cy="3064307"/>
          </a:xfrm>
          <a:prstGeom prst="rect">
            <a:avLst/>
          </a:prstGeom>
          <a:noFill/>
          <a:ln>
            <a:noFill/>
          </a:ln>
        </p:spPr>
      </p:pic>
      <p:pic>
        <p:nvPicPr>
          <p:cNvPr id="617" name="Google Shape;617;p92"/>
          <p:cNvPicPr preferRelativeResize="0"/>
          <p:nvPr/>
        </p:nvPicPr>
        <p:blipFill>
          <a:blip r:embed="rId7">
            <a:alphaModFix/>
          </a:blip>
          <a:stretch>
            <a:fillRect/>
          </a:stretch>
        </p:blipFill>
        <p:spPr>
          <a:xfrm>
            <a:off x="14661996" y="5869820"/>
            <a:ext cx="3052067" cy="306428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119"/>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What complexities does this </a:t>
            </a:r>
            <a:r>
              <a:rPr lang="en-GB" sz="7200">
                <a:solidFill>
                  <a:schemeClr val="accent1"/>
                </a:solidFill>
              </a:rPr>
              <a:t>solve for?</a:t>
            </a:r>
            <a:endParaRPr sz="7200">
              <a:solidFill>
                <a:schemeClr val="accent1"/>
              </a:solidFill>
              <a:latin typeface="DM Sans"/>
              <a:ea typeface="DM Sans"/>
              <a:cs typeface="DM Sans"/>
              <a:sym typeface="DM Sans"/>
            </a:endParaRPr>
          </a:p>
        </p:txBody>
      </p:sp>
      <p:grpSp>
        <p:nvGrpSpPr>
          <p:cNvPr id="1155" name="Google Shape;1155;p119"/>
          <p:cNvGrpSpPr/>
          <p:nvPr/>
        </p:nvGrpSpPr>
        <p:grpSpPr>
          <a:xfrm>
            <a:off x="4695384" y="3674077"/>
            <a:ext cx="6891470" cy="8510478"/>
            <a:chOff x="644475" y="5890975"/>
            <a:chExt cx="5338500" cy="6402225"/>
          </a:xfrm>
        </p:grpSpPr>
        <p:sp>
          <p:nvSpPr>
            <p:cNvPr id="1156" name="Google Shape;1156;p119"/>
            <p:cNvSpPr/>
            <p:nvPr/>
          </p:nvSpPr>
          <p:spPr>
            <a:xfrm>
              <a:off x="644475" y="5890975"/>
              <a:ext cx="5337600" cy="800400"/>
            </a:xfrm>
            <a:prstGeom prst="round2SameRect">
              <a:avLst>
                <a:gd fmla="val 50000" name="adj1"/>
                <a:gd fmla="val 0" name="adj2"/>
              </a:avLst>
            </a:prstGeom>
            <a:solidFill>
              <a:srgbClr val="834EFF"/>
            </a:solid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57" name="Google Shape;1157;p119"/>
            <p:cNvSpPr/>
            <p:nvPr/>
          </p:nvSpPr>
          <p:spPr>
            <a:xfrm flipH="1" rot="10800000">
              <a:off x="644475" y="6691300"/>
              <a:ext cx="5338500" cy="5601900"/>
            </a:xfrm>
            <a:prstGeom prst="round2SameRect">
              <a:avLst>
                <a:gd fmla="val 7091" name="adj1"/>
                <a:gd fmla="val 0" name="adj2"/>
              </a:avLst>
            </a:prstGeom>
            <a:no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58" name="Google Shape;1158;p119"/>
            <p:cNvSpPr txBox="1"/>
            <p:nvPr/>
          </p:nvSpPr>
          <p:spPr>
            <a:xfrm>
              <a:off x="821612" y="6030633"/>
              <a:ext cx="4959300" cy="521100"/>
            </a:xfrm>
            <a:prstGeom prst="rect">
              <a:avLst/>
            </a:prstGeom>
            <a:noFill/>
            <a:ln cap="flat" cmpd="sng" w="9525">
              <a:solidFill>
                <a:srgbClr val="834E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3300">
                  <a:solidFill>
                    <a:srgbClr val="FFFFFF"/>
                  </a:solidFill>
                  <a:latin typeface="DM Sans"/>
                  <a:ea typeface="DM Sans"/>
                  <a:cs typeface="DM Sans"/>
                  <a:sym typeface="DM Sans"/>
                </a:rPr>
                <a:t>Prioritization + Governance</a:t>
              </a:r>
              <a:endParaRPr b="1" sz="3300">
                <a:solidFill>
                  <a:srgbClr val="FFFFFF"/>
                </a:solidFill>
                <a:latin typeface="DM Sans"/>
                <a:ea typeface="DM Sans"/>
                <a:cs typeface="DM Sans"/>
                <a:sym typeface="DM Sans"/>
              </a:endParaRPr>
            </a:p>
          </p:txBody>
        </p:sp>
      </p:grpSp>
      <p:sp>
        <p:nvSpPr>
          <p:cNvPr id="1159" name="Google Shape;1159;p119"/>
          <p:cNvSpPr txBox="1"/>
          <p:nvPr/>
        </p:nvSpPr>
        <p:spPr>
          <a:xfrm>
            <a:off x="4924039" y="5008125"/>
            <a:ext cx="6402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600">
              <a:solidFill>
                <a:srgbClr val="1C1A23"/>
              </a:solidFill>
              <a:latin typeface="DM Sans"/>
              <a:ea typeface="DM Sans"/>
              <a:cs typeface="DM Sans"/>
              <a:sym typeface="DM Sans"/>
            </a:endParaRPr>
          </a:p>
        </p:txBody>
      </p:sp>
      <p:grpSp>
        <p:nvGrpSpPr>
          <p:cNvPr id="1160" name="Google Shape;1160;p119"/>
          <p:cNvGrpSpPr/>
          <p:nvPr/>
        </p:nvGrpSpPr>
        <p:grpSpPr>
          <a:xfrm>
            <a:off x="12797159" y="3674077"/>
            <a:ext cx="6891470" cy="8510478"/>
            <a:chOff x="644475" y="5890975"/>
            <a:chExt cx="5338500" cy="6402225"/>
          </a:xfrm>
        </p:grpSpPr>
        <p:sp>
          <p:nvSpPr>
            <p:cNvPr id="1161" name="Google Shape;1161;p119"/>
            <p:cNvSpPr/>
            <p:nvPr/>
          </p:nvSpPr>
          <p:spPr>
            <a:xfrm>
              <a:off x="644475" y="5890975"/>
              <a:ext cx="5337600" cy="800400"/>
            </a:xfrm>
            <a:prstGeom prst="round2SameRect">
              <a:avLst>
                <a:gd fmla="val 50000" name="adj1"/>
                <a:gd fmla="val 0" name="adj2"/>
              </a:avLst>
            </a:prstGeom>
            <a:solidFill>
              <a:srgbClr val="834EFF"/>
            </a:solid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62" name="Google Shape;1162;p119"/>
            <p:cNvSpPr/>
            <p:nvPr/>
          </p:nvSpPr>
          <p:spPr>
            <a:xfrm flipH="1" rot="10800000">
              <a:off x="644475" y="6691300"/>
              <a:ext cx="5338500" cy="5601900"/>
            </a:xfrm>
            <a:prstGeom prst="round2SameRect">
              <a:avLst>
                <a:gd fmla="val 7091" name="adj1"/>
                <a:gd fmla="val 0" name="adj2"/>
              </a:avLst>
            </a:prstGeom>
            <a:no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63" name="Google Shape;1163;p119"/>
            <p:cNvSpPr txBox="1"/>
            <p:nvPr/>
          </p:nvSpPr>
          <p:spPr>
            <a:xfrm>
              <a:off x="703496" y="6030633"/>
              <a:ext cx="5223300" cy="52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300">
                  <a:solidFill>
                    <a:srgbClr val="FFFFFF"/>
                  </a:solidFill>
                  <a:latin typeface="DM Sans"/>
                  <a:ea typeface="DM Sans"/>
                  <a:cs typeface="DM Sans"/>
                  <a:sym typeface="DM Sans"/>
                </a:rPr>
                <a:t>Design System + UX Standards</a:t>
              </a:r>
              <a:endParaRPr b="1" sz="3300">
                <a:solidFill>
                  <a:srgbClr val="FFFFFF"/>
                </a:solidFill>
                <a:latin typeface="DM Sans"/>
                <a:ea typeface="DM Sans"/>
                <a:cs typeface="DM Sans"/>
                <a:sym typeface="DM Sans"/>
              </a:endParaRPr>
            </a:p>
          </p:txBody>
        </p:sp>
      </p:grpSp>
      <p:sp>
        <p:nvSpPr>
          <p:cNvPr id="1164" name="Google Shape;1164;p119"/>
          <p:cNvSpPr txBox="1"/>
          <p:nvPr/>
        </p:nvSpPr>
        <p:spPr>
          <a:xfrm>
            <a:off x="13025814" y="5008125"/>
            <a:ext cx="6402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2600">
                <a:solidFill>
                  <a:schemeClr val="accent1"/>
                </a:solidFill>
                <a:latin typeface="DM Sans"/>
                <a:ea typeface="DM Sans"/>
                <a:cs typeface="DM Sans"/>
                <a:sym typeface="DM Sans"/>
              </a:rPr>
              <a:t>Reduce redundant work: </a:t>
            </a:r>
            <a:r>
              <a:rPr lang="en-GB" sz="2600">
                <a:solidFill>
                  <a:schemeClr val="dk2"/>
                </a:solidFill>
                <a:latin typeface="DM Sans"/>
                <a:ea typeface="DM Sans"/>
                <a:cs typeface="DM Sans"/>
                <a:sym typeface="DM Sans"/>
              </a:rPr>
              <a:t>The focus of a design system is alignment to a set of core principles, styles, and patterns. It provides reusable design AND developed components that can easily be plugged into new features or products.</a:t>
            </a:r>
            <a:endParaRPr sz="2600">
              <a:solidFill>
                <a:srgbClr val="1C1A23"/>
              </a:solidFill>
              <a:latin typeface="DM Sans"/>
              <a:ea typeface="DM Sans"/>
              <a:cs typeface="DM Sans"/>
              <a:sym typeface="DM Sans"/>
            </a:endParaRPr>
          </a:p>
        </p:txBody>
      </p:sp>
      <p:sp>
        <p:nvSpPr>
          <p:cNvPr id="1165" name="Google Shape;1165;p119"/>
          <p:cNvSpPr txBox="1"/>
          <p:nvPr/>
        </p:nvSpPr>
        <p:spPr>
          <a:xfrm>
            <a:off x="4940114" y="5008125"/>
            <a:ext cx="6402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rgbClr val="834EFF"/>
                </a:solidFill>
                <a:latin typeface="DM Sans"/>
                <a:ea typeface="DM Sans"/>
                <a:cs typeface="DM Sans"/>
                <a:sym typeface="DM Sans"/>
              </a:rPr>
              <a:t>Tech + Design Alignment: </a:t>
            </a:r>
            <a:r>
              <a:rPr lang="en-GB" sz="2600">
                <a:solidFill>
                  <a:schemeClr val="dk2"/>
                </a:solidFill>
                <a:latin typeface="DM Sans"/>
                <a:ea typeface="DM Sans"/>
                <a:cs typeface="DM Sans"/>
                <a:sym typeface="DM Sans"/>
              </a:rPr>
              <a:t>Design felt at times they were being pushed to deliver features without having time to align with tech on details and specs. Design Systems establishes alignment between teams by easily being able to see who owns what.</a:t>
            </a:r>
            <a:endParaRPr sz="2600">
              <a:solidFill>
                <a:schemeClr val="dk2"/>
              </a:solidFill>
              <a:latin typeface="DM Sans"/>
              <a:ea typeface="DM Sans"/>
              <a:cs typeface="DM Sans"/>
              <a:sym typeface="DM Sans"/>
            </a:endParaRPr>
          </a:p>
        </p:txBody>
      </p:sp>
      <p:sp>
        <p:nvSpPr>
          <p:cNvPr id="1166" name="Google Shape;1166;p119"/>
          <p:cNvSpPr txBox="1"/>
          <p:nvPr/>
        </p:nvSpPr>
        <p:spPr>
          <a:xfrm>
            <a:off x="4940101" y="8279975"/>
            <a:ext cx="6402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rgbClr val="834EFF"/>
                </a:solidFill>
                <a:latin typeface="DM Sans"/>
                <a:ea typeface="DM Sans"/>
                <a:cs typeface="DM Sans"/>
                <a:sym typeface="DM Sans"/>
              </a:rPr>
              <a:t>Feature Prioritization</a:t>
            </a:r>
            <a:r>
              <a:rPr b="1" lang="en-GB" sz="2600">
                <a:solidFill>
                  <a:srgbClr val="834EFF"/>
                </a:solidFill>
                <a:latin typeface="DM Sans"/>
                <a:ea typeface="DM Sans"/>
                <a:cs typeface="DM Sans"/>
                <a:sym typeface="DM Sans"/>
              </a:rPr>
              <a:t>: </a:t>
            </a:r>
            <a:r>
              <a:rPr lang="en-GB" sz="2600">
                <a:solidFill>
                  <a:schemeClr val="dk2"/>
                </a:solidFill>
                <a:latin typeface="DM Sans"/>
                <a:ea typeface="DM Sans"/>
                <a:cs typeface="DM Sans"/>
                <a:sym typeface="DM Sans"/>
              </a:rPr>
              <a:t>Innovative and new features currently lack the ability to be prioritized due to bugs and fixes typically being top priority. Established design systems leave more time for innovation and collaboration on products.</a:t>
            </a:r>
            <a:endParaRPr sz="2600">
              <a:solidFill>
                <a:schemeClr val="dk2"/>
              </a:solidFill>
              <a:latin typeface="DM Sans"/>
              <a:ea typeface="DM Sans"/>
              <a:cs typeface="DM Sans"/>
              <a:sym typeface="DM Sans"/>
            </a:endParaRPr>
          </a:p>
        </p:txBody>
      </p:sp>
      <p:sp>
        <p:nvSpPr>
          <p:cNvPr id="1167" name="Google Shape;1167;p119"/>
          <p:cNvSpPr txBox="1"/>
          <p:nvPr/>
        </p:nvSpPr>
        <p:spPr>
          <a:xfrm>
            <a:off x="13041876" y="8279975"/>
            <a:ext cx="64020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accent1"/>
                </a:solidFill>
                <a:latin typeface="DM Sans"/>
                <a:ea typeface="DM Sans"/>
                <a:cs typeface="DM Sans"/>
                <a:sym typeface="DM Sans"/>
              </a:rPr>
              <a:t>Reduction of Design Debt</a:t>
            </a:r>
            <a:r>
              <a:rPr b="1" lang="en-GB" sz="2600">
                <a:solidFill>
                  <a:schemeClr val="accent1"/>
                </a:solidFill>
                <a:latin typeface="DM Sans"/>
                <a:ea typeface="DM Sans"/>
                <a:cs typeface="DM Sans"/>
                <a:sym typeface="DM Sans"/>
              </a:rPr>
              <a:t>: </a:t>
            </a:r>
            <a:r>
              <a:rPr lang="en-GB" sz="2600">
                <a:solidFill>
                  <a:schemeClr val="dk1"/>
                </a:solidFill>
                <a:latin typeface="DM Sans"/>
                <a:ea typeface="DM Sans"/>
                <a:cs typeface="DM Sans"/>
                <a:sym typeface="DM Sans"/>
              </a:rPr>
              <a:t>By addressing design complexities upfront, design debt (accumulated design-related issues) is minimized, resulting in more maintainable and adaptable systems.</a:t>
            </a:r>
            <a:endParaRPr sz="2600">
              <a:solidFill>
                <a:schemeClr val="dk1"/>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120"/>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Impact of a </a:t>
            </a:r>
            <a:r>
              <a:rPr lang="en-GB" sz="7200">
                <a:solidFill>
                  <a:schemeClr val="accent1"/>
                </a:solidFill>
              </a:rPr>
              <a:t>Design System</a:t>
            </a:r>
            <a:endParaRPr sz="7200">
              <a:solidFill>
                <a:schemeClr val="accent1"/>
              </a:solidFill>
              <a:latin typeface="DM Sans"/>
              <a:ea typeface="DM Sans"/>
              <a:cs typeface="DM Sans"/>
              <a:sym typeface="DM Sans"/>
            </a:endParaRPr>
          </a:p>
        </p:txBody>
      </p:sp>
      <p:sp>
        <p:nvSpPr>
          <p:cNvPr id="1173" name="Google Shape;1173;p120"/>
          <p:cNvSpPr txBox="1"/>
          <p:nvPr/>
        </p:nvSpPr>
        <p:spPr>
          <a:xfrm>
            <a:off x="795350" y="3458250"/>
            <a:ext cx="22029900" cy="2102700"/>
          </a:xfrm>
          <a:prstGeom prst="rect">
            <a:avLst/>
          </a:prstGeom>
          <a:noFill/>
          <a:ln>
            <a:noFill/>
          </a:ln>
        </p:spPr>
        <p:txBody>
          <a:bodyPr anchorCtr="0" anchor="t" bIns="91425" lIns="91425" spcFirstLastPara="1" rIns="91425" wrap="square" tIns="91425">
            <a:spAutoFit/>
          </a:bodyPr>
          <a:lstStyle/>
          <a:p>
            <a:pPr indent="0" lvl="1" marL="0" rtl="0" algn="l">
              <a:lnSpc>
                <a:spcPct val="115000"/>
              </a:lnSpc>
              <a:spcBef>
                <a:spcPts val="0"/>
              </a:spcBef>
              <a:spcAft>
                <a:spcPts val="0"/>
              </a:spcAft>
              <a:buNone/>
            </a:pPr>
            <a:r>
              <a:rPr lang="en-GB" sz="2800">
                <a:solidFill>
                  <a:schemeClr val="dk2"/>
                </a:solidFill>
                <a:latin typeface="DM Sans"/>
                <a:ea typeface="DM Sans"/>
                <a:cs typeface="DM Sans"/>
                <a:sym typeface="DM Sans"/>
              </a:rPr>
              <a:t>A Design System is a way for disparate teams within an organisation (or agency partners) to design and develop digital experiences in alignment to a set of core principles, styles, and patterns—in other words, using a </a:t>
            </a:r>
            <a:r>
              <a:rPr b="1" lang="en-GB" sz="2800">
                <a:solidFill>
                  <a:schemeClr val="dk2"/>
                </a:solidFill>
                <a:latin typeface="DM Sans"/>
                <a:ea typeface="DM Sans"/>
                <a:cs typeface="DM Sans"/>
                <a:sym typeface="DM Sans"/>
              </a:rPr>
              <a:t>common design language.</a:t>
            </a:r>
            <a:endParaRPr b="1" sz="2800">
              <a:solidFill>
                <a:schemeClr val="dk2"/>
              </a:solidFill>
              <a:latin typeface="DM Sans"/>
              <a:ea typeface="DM Sans"/>
              <a:cs typeface="DM Sans"/>
              <a:sym typeface="DM Sans"/>
            </a:endParaRPr>
          </a:p>
          <a:p>
            <a:pPr indent="0" lvl="1" marL="0" rtl="0" algn="l">
              <a:lnSpc>
                <a:spcPct val="115000"/>
              </a:lnSpc>
              <a:spcBef>
                <a:spcPts val="0"/>
              </a:spcBef>
              <a:spcAft>
                <a:spcPts val="0"/>
              </a:spcAft>
              <a:buNone/>
            </a:pPr>
            <a:r>
              <a:t/>
            </a:r>
            <a:endParaRPr sz="2800">
              <a:solidFill>
                <a:schemeClr val="dk2"/>
              </a:solidFill>
              <a:latin typeface="DM Sans"/>
              <a:ea typeface="DM Sans"/>
              <a:cs typeface="DM Sans"/>
              <a:sym typeface="DM Sans"/>
            </a:endParaRPr>
          </a:p>
          <a:p>
            <a:pPr indent="0" lvl="1" marL="0" rtl="0" algn="l">
              <a:lnSpc>
                <a:spcPct val="115000"/>
              </a:lnSpc>
              <a:spcBef>
                <a:spcPts val="0"/>
              </a:spcBef>
              <a:spcAft>
                <a:spcPts val="0"/>
              </a:spcAft>
              <a:buNone/>
            </a:pPr>
            <a:r>
              <a:rPr lang="en-GB" sz="2800">
                <a:solidFill>
                  <a:schemeClr val="dk2"/>
                </a:solidFill>
                <a:latin typeface="DM Sans"/>
                <a:ea typeface="DM Sans"/>
                <a:cs typeface="DM Sans"/>
                <a:sym typeface="DM Sans"/>
              </a:rPr>
              <a:t>In some ways, the terminology of “Design Systems” is misleading. It </a:t>
            </a:r>
            <a:r>
              <a:rPr b="1" lang="en-GB" sz="2800">
                <a:solidFill>
                  <a:schemeClr val="dk2"/>
                </a:solidFill>
                <a:latin typeface="DM Sans"/>
                <a:ea typeface="DM Sans"/>
                <a:cs typeface="DM Sans"/>
                <a:sym typeface="DM Sans"/>
              </a:rPr>
              <a:t>affects so much more than JUST design. </a:t>
            </a:r>
            <a:endParaRPr sz="2800">
              <a:solidFill>
                <a:schemeClr val="dk2"/>
              </a:solidFill>
              <a:latin typeface="DM Sans"/>
              <a:ea typeface="DM Sans"/>
              <a:cs typeface="DM Sans"/>
              <a:sym typeface="DM Sans"/>
            </a:endParaRPr>
          </a:p>
        </p:txBody>
      </p:sp>
      <p:cxnSp>
        <p:nvCxnSpPr>
          <p:cNvPr id="1174" name="Google Shape;1174;p120"/>
          <p:cNvCxnSpPr/>
          <p:nvPr/>
        </p:nvCxnSpPr>
        <p:spPr>
          <a:xfrm>
            <a:off x="795350" y="3040085"/>
            <a:ext cx="1522800" cy="0"/>
          </a:xfrm>
          <a:prstGeom prst="straightConnector1">
            <a:avLst/>
          </a:prstGeom>
          <a:noFill/>
          <a:ln cap="flat" cmpd="sng" w="12700">
            <a:solidFill>
              <a:srgbClr val="834EFF"/>
            </a:solidFill>
            <a:prstDash val="solid"/>
            <a:miter lim="800000"/>
            <a:headEnd len="sm" w="sm" type="none"/>
            <a:tailEnd len="sm" w="sm" type="none"/>
          </a:ln>
        </p:spPr>
      </p:cxnSp>
      <p:grpSp>
        <p:nvGrpSpPr>
          <p:cNvPr id="1175" name="Google Shape;1175;p120"/>
          <p:cNvGrpSpPr/>
          <p:nvPr/>
        </p:nvGrpSpPr>
        <p:grpSpPr>
          <a:xfrm>
            <a:off x="795265" y="6118464"/>
            <a:ext cx="7044336" cy="5922049"/>
            <a:chOff x="1814072" y="3437887"/>
            <a:chExt cx="2454900" cy="2495701"/>
          </a:xfrm>
        </p:grpSpPr>
        <p:sp>
          <p:nvSpPr>
            <p:cNvPr id="1176" name="Google Shape;1176;p120"/>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177" name="Google Shape;1177;p120"/>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178" name="Google Shape;1178;p120"/>
          <p:cNvSpPr txBox="1"/>
          <p:nvPr/>
        </p:nvSpPr>
        <p:spPr>
          <a:xfrm>
            <a:off x="1313124" y="6868519"/>
            <a:ext cx="6085200" cy="4539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Strategic Benefits</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800">
                <a:latin typeface="DM Sans"/>
                <a:ea typeface="DM Sans"/>
                <a:cs typeface="DM Sans"/>
                <a:sym typeface="DM Sans"/>
              </a:rPr>
              <a:t>Strong digital foundations enable organizations to adapt and scale efficiently. Consistency across platforms facilitates quick changes and enhances the ease of testing and learning.</a:t>
            </a:r>
            <a:endParaRPr sz="2800">
              <a:latin typeface="DM Sans"/>
              <a:ea typeface="DM Sans"/>
              <a:cs typeface="DM Sans"/>
              <a:sym typeface="DM Sans"/>
            </a:endParaRPr>
          </a:p>
          <a:p>
            <a:pPr indent="0" lvl="0" marL="0" rtl="0" algn="l">
              <a:lnSpc>
                <a:spcPct val="115000"/>
              </a:lnSpc>
              <a:spcBef>
                <a:spcPts val="2000"/>
              </a:spcBef>
              <a:spcAft>
                <a:spcPts val="0"/>
              </a:spcAft>
              <a:buNone/>
            </a:pPr>
            <a:r>
              <a:t/>
            </a:r>
            <a:endParaRPr sz="2000">
              <a:latin typeface="DM Sans"/>
              <a:ea typeface="DM Sans"/>
              <a:cs typeface="DM Sans"/>
              <a:sym typeface="DM Sans"/>
            </a:endParaRPr>
          </a:p>
        </p:txBody>
      </p:sp>
      <p:grpSp>
        <p:nvGrpSpPr>
          <p:cNvPr id="1179" name="Google Shape;1179;p120"/>
          <p:cNvGrpSpPr/>
          <p:nvPr/>
        </p:nvGrpSpPr>
        <p:grpSpPr>
          <a:xfrm>
            <a:off x="8669827" y="6058451"/>
            <a:ext cx="7044336" cy="5922049"/>
            <a:chOff x="1814072" y="3437887"/>
            <a:chExt cx="2454900" cy="2495701"/>
          </a:xfrm>
        </p:grpSpPr>
        <p:sp>
          <p:nvSpPr>
            <p:cNvPr id="1180" name="Google Shape;1180;p120"/>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181" name="Google Shape;1181;p120"/>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182" name="Google Shape;1182;p120"/>
          <p:cNvSpPr txBox="1"/>
          <p:nvPr/>
        </p:nvSpPr>
        <p:spPr>
          <a:xfrm>
            <a:off x="9187687" y="6808506"/>
            <a:ext cx="6085200" cy="52920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Operational Efficiencies</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800">
                <a:latin typeface="DM Sans"/>
                <a:ea typeface="DM Sans"/>
                <a:cs typeface="DM Sans"/>
                <a:sym typeface="DM Sans"/>
              </a:rPr>
              <a:t>Having teams aligned around a set of common principles and building blocks, means outputs are delivered consistently and effort is not duplicated - driving down overheads and wastage. </a:t>
            </a:r>
            <a:endParaRPr sz="2800">
              <a:latin typeface="DM Sans"/>
              <a:ea typeface="DM Sans"/>
              <a:cs typeface="DM Sans"/>
              <a:sym typeface="DM Sans"/>
            </a:endParaRPr>
          </a:p>
          <a:p>
            <a:pPr indent="0" lvl="0" marL="0" rtl="0" algn="l">
              <a:lnSpc>
                <a:spcPct val="115000"/>
              </a:lnSpc>
              <a:spcBef>
                <a:spcPts val="2000"/>
              </a:spcBef>
              <a:spcAft>
                <a:spcPts val="0"/>
              </a:spcAft>
              <a:buNone/>
            </a:pPr>
            <a:r>
              <a:t/>
            </a:r>
            <a:endParaRPr sz="2800">
              <a:latin typeface="DM Sans"/>
              <a:ea typeface="DM Sans"/>
              <a:cs typeface="DM Sans"/>
              <a:sym typeface="DM Sans"/>
            </a:endParaRPr>
          </a:p>
          <a:p>
            <a:pPr indent="0" lvl="0" marL="0" rtl="0" algn="l">
              <a:lnSpc>
                <a:spcPct val="115000"/>
              </a:lnSpc>
              <a:spcBef>
                <a:spcPts val="2000"/>
              </a:spcBef>
              <a:spcAft>
                <a:spcPts val="0"/>
              </a:spcAft>
              <a:buNone/>
            </a:pPr>
            <a:r>
              <a:t/>
            </a:r>
            <a:endParaRPr sz="2000">
              <a:latin typeface="DM Sans"/>
              <a:ea typeface="DM Sans"/>
              <a:cs typeface="DM Sans"/>
              <a:sym typeface="DM Sans"/>
            </a:endParaRPr>
          </a:p>
        </p:txBody>
      </p:sp>
      <p:grpSp>
        <p:nvGrpSpPr>
          <p:cNvPr id="1183" name="Google Shape;1183;p120"/>
          <p:cNvGrpSpPr/>
          <p:nvPr/>
        </p:nvGrpSpPr>
        <p:grpSpPr>
          <a:xfrm>
            <a:off x="16544402" y="6118501"/>
            <a:ext cx="7044336" cy="5922049"/>
            <a:chOff x="1814072" y="3437887"/>
            <a:chExt cx="2454900" cy="2495701"/>
          </a:xfrm>
        </p:grpSpPr>
        <p:sp>
          <p:nvSpPr>
            <p:cNvPr id="1184" name="Google Shape;1184;p120"/>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185" name="Google Shape;1185;p120"/>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186" name="Google Shape;1186;p120"/>
          <p:cNvSpPr txBox="1"/>
          <p:nvPr/>
        </p:nvSpPr>
        <p:spPr>
          <a:xfrm>
            <a:off x="17062262" y="6868556"/>
            <a:ext cx="6085200" cy="65397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Increased Revenues</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800">
                <a:latin typeface="DM Sans"/>
                <a:ea typeface="DM Sans"/>
                <a:cs typeface="DM Sans"/>
                <a:sym typeface="DM Sans"/>
              </a:rPr>
              <a:t>Creating a Design System with baked in accessibility can enable you to create more inclusive products. Unlocking a potential user-base increase of 20%, when designing for users with specific accessibility requirements. </a:t>
            </a:r>
            <a:endParaRPr sz="2800">
              <a:latin typeface="DM Sans"/>
              <a:ea typeface="DM Sans"/>
              <a:cs typeface="DM Sans"/>
              <a:sym typeface="DM Sans"/>
            </a:endParaRPr>
          </a:p>
          <a:p>
            <a:pPr indent="0" lvl="0" marL="0" rtl="0" algn="l">
              <a:lnSpc>
                <a:spcPct val="115000"/>
              </a:lnSpc>
              <a:spcBef>
                <a:spcPts val="2000"/>
              </a:spcBef>
              <a:spcAft>
                <a:spcPts val="0"/>
              </a:spcAft>
              <a:buNone/>
            </a:pPr>
            <a:r>
              <a:t/>
            </a:r>
            <a:endParaRPr sz="2800">
              <a:latin typeface="DM Sans"/>
              <a:ea typeface="DM Sans"/>
              <a:cs typeface="DM Sans"/>
              <a:sym typeface="DM Sans"/>
            </a:endParaRPr>
          </a:p>
          <a:p>
            <a:pPr indent="0" lvl="0" marL="0" rtl="0" algn="l">
              <a:lnSpc>
                <a:spcPct val="115000"/>
              </a:lnSpc>
              <a:spcBef>
                <a:spcPts val="2000"/>
              </a:spcBef>
              <a:spcAft>
                <a:spcPts val="0"/>
              </a:spcAft>
              <a:buNone/>
            </a:pPr>
            <a:r>
              <a:t/>
            </a:r>
            <a:endParaRPr sz="2800">
              <a:latin typeface="DM Sans"/>
              <a:ea typeface="DM Sans"/>
              <a:cs typeface="DM Sans"/>
              <a:sym typeface="DM Sans"/>
            </a:endParaRPr>
          </a:p>
          <a:p>
            <a:pPr indent="0" lvl="0" marL="0" rtl="0" algn="l">
              <a:lnSpc>
                <a:spcPct val="115000"/>
              </a:lnSpc>
              <a:spcBef>
                <a:spcPts val="2000"/>
              </a:spcBef>
              <a:spcAft>
                <a:spcPts val="0"/>
              </a:spcAft>
              <a:buNone/>
            </a:pPr>
            <a:r>
              <a:t/>
            </a:r>
            <a:endParaRPr sz="20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121"/>
          <p:cNvSpPr txBox="1"/>
          <p:nvPr>
            <p:ph type="title"/>
          </p:nvPr>
        </p:nvSpPr>
        <p:spPr>
          <a:xfrm>
            <a:off x="795350" y="1481700"/>
            <a:ext cx="18690300" cy="33855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a:t>Even for </a:t>
            </a:r>
            <a:r>
              <a:rPr lang="en-GB">
                <a:solidFill>
                  <a:schemeClr val="accent5"/>
                </a:solidFill>
              </a:rPr>
              <a:t>development…</a:t>
            </a:r>
            <a:endParaRPr>
              <a:solidFill>
                <a:schemeClr val="accent5"/>
              </a:solidFill>
            </a:endParaRPr>
          </a:p>
        </p:txBody>
      </p:sp>
      <p:sp>
        <p:nvSpPr>
          <p:cNvPr id="1192" name="Google Shape;1192;p121"/>
          <p:cNvSpPr txBox="1"/>
          <p:nvPr>
            <p:ph idx="1" type="body"/>
          </p:nvPr>
        </p:nvSpPr>
        <p:spPr>
          <a:xfrm>
            <a:off x="791775" y="4131750"/>
            <a:ext cx="9981600" cy="8103900"/>
          </a:xfrm>
          <a:prstGeom prst="rect">
            <a:avLst/>
          </a:prstGeom>
          <a:noFill/>
          <a:ln>
            <a:noFill/>
          </a:ln>
        </p:spPr>
        <p:txBody>
          <a:bodyPr anchorCtr="0" anchor="t" bIns="0" lIns="0" spcFirstLastPara="1" rIns="0" wrap="square" tIns="0">
            <a:noAutofit/>
          </a:bodyPr>
          <a:lstStyle/>
          <a:p>
            <a:pPr indent="0" lvl="1" marL="0" rtl="0" algn="l">
              <a:lnSpc>
                <a:spcPct val="115000"/>
              </a:lnSpc>
              <a:spcBef>
                <a:spcPts val="0"/>
              </a:spcBef>
              <a:spcAft>
                <a:spcPts val="0"/>
              </a:spcAft>
              <a:buClr>
                <a:schemeClr val="lt1"/>
              </a:buClr>
              <a:buSzPts val="2800"/>
              <a:buNone/>
            </a:pPr>
            <a:r>
              <a:rPr b="1" lang="en-GB" sz="3200">
                <a:solidFill>
                  <a:srgbClr val="FFFFFF"/>
                </a:solidFill>
              </a:rPr>
              <a:t>Reduced technical debt</a:t>
            </a:r>
            <a:endParaRPr b="1" sz="3200">
              <a:solidFill>
                <a:srgbClr val="FFFFFF"/>
              </a:solidFill>
            </a:endParaRPr>
          </a:p>
          <a:p>
            <a:pPr indent="-406400" lvl="0" marL="914400" rtl="0" algn="l">
              <a:lnSpc>
                <a:spcPct val="115000"/>
              </a:lnSpc>
              <a:spcBef>
                <a:spcPts val="0"/>
              </a:spcBef>
              <a:spcAft>
                <a:spcPts val="0"/>
              </a:spcAft>
              <a:buClr>
                <a:srgbClr val="FFFFFF"/>
              </a:buClr>
              <a:buSzPts val="2800"/>
              <a:buChar char="●"/>
            </a:pPr>
            <a:r>
              <a:rPr b="0" lang="en-GB">
                <a:solidFill>
                  <a:srgbClr val="FFFFFF"/>
                </a:solidFill>
              </a:rPr>
              <a:t>Less jumbled legacy frontend code.</a:t>
            </a:r>
            <a:endParaRPr b="0">
              <a:solidFill>
                <a:srgbClr val="FFFFFF"/>
              </a:solidFill>
            </a:endParaRPr>
          </a:p>
          <a:p>
            <a:pPr indent="0" lvl="1" marL="0" rtl="0" algn="l">
              <a:lnSpc>
                <a:spcPct val="115000"/>
              </a:lnSpc>
              <a:spcBef>
                <a:spcPts val="0"/>
              </a:spcBef>
              <a:spcAft>
                <a:spcPts val="0"/>
              </a:spcAft>
              <a:buClr>
                <a:schemeClr val="lt1"/>
              </a:buClr>
              <a:buSzPts val="2800"/>
              <a:buNone/>
            </a:pPr>
            <a:r>
              <a:t/>
            </a:r>
            <a:endParaRPr>
              <a:solidFill>
                <a:srgbClr val="FFFFFF"/>
              </a:solidFill>
            </a:endParaRPr>
          </a:p>
          <a:p>
            <a:pPr indent="0" lvl="1" marL="0" rtl="0" algn="l">
              <a:lnSpc>
                <a:spcPct val="115000"/>
              </a:lnSpc>
              <a:spcBef>
                <a:spcPts val="0"/>
              </a:spcBef>
              <a:spcAft>
                <a:spcPts val="0"/>
              </a:spcAft>
              <a:buClr>
                <a:schemeClr val="lt1"/>
              </a:buClr>
              <a:buSzPts val="2800"/>
              <a:buNone/>
            </a:pPr>
            <a:r>
              <a:rPr b="1" lang="en-GB" sz="3200">
                <a:solidFill>
                  <a:srgbClr val="FFFFFF"/>
                </a:solidFill>
              </a:rPr>
              <a:t>Faster production</a:t>
            </a:r>
            <a:endParaRPr b="1" sz="3200">
              <a:solidFill>
                <a:srgbClr val="FFFFFF"/>
              </a:solidFill>
            </a:endParaRPr>
          </a:p>
          <a:p>
            <a:pPr indent="-406400" lvl="0" marL="914400" rtl="0" algn="l">
              <a:lnSpc>
                <a:spcPct val="115000"/>
              </a:lnSpc>
              <a:spcBef>
                <a:spcPts val="0"/>
              </a:spcBef>
              <a:spcAft>
                <a:spcPts val="0"/>
              </a:spcAft>
              <a:buClr>
                <a:srgbClr val="FFFFFF"/>
              </a:buClr>
              <a:buSzPts val="2800"/>
              <a:buChar char="●"/>
            </a:pPr>
            <a:r>
              <a:rPr b="0" lang="en-GB">
                <a:solidFill>
                  <a:srgbClr val="FFFFFF"/>
                </a:solidFill>
              </a:rPr>
              <a:t>Less time coding common UI components and more time building real features and products.</a:t>
            </a:r>
            <a:endParaRPr b="0">
              <a:solidFill>
                <a:srgbClr val="FFFFFF"/>
              </a:solidFill>
            </a:endParaRPr>
          </a:p>
          <a:p>
            <a:pPr indent="0" lvl="1" marL="0" rtl="0" algn="l">
              <a:lnSpc>
                <a:spcPct val="115000"/>
              </a:lnSpc>
              <a:spcBef>
                <a:spcPts val="0"/>
              </a:spcBef>
              <a:spcAft>
                <a:spcPts val="0"/>
              </a:spcAft>
              <a:buClr>
                <a:schemeClr val="lt1"/>
              </a:buClr>
              <a:buSzPts val="2800"/>
              <a:buNone/>
            </a:pPr>
            <a:r>
              <a:t/>
            </a:r>
            <a:endParaRPr>
              <a:solidFill>
                <a:srgbClr val="FFFFFF"/>
              </a:solidFill>
            </a:endParaRPr>
          </a:p>
          <a:p>
            <a:pPr indent="0" lvl="1" marL="0" rtl="0" algn="l">
              <a:lnSpc>
                <a:spcPct val="115000"/>
              </a:lnSpc>
              <a:spcBef>
                <a:spcPts val="0"/>
              </a:spcBef>
              <a:spcAft>
                <a:spcPts val="0"/>
              </a:spcAft>
              <a:buClr>
                <a:schemeClr val="lt1"/>
              </a:buClr>
              <a:buSzPts val="2800"/>
              <a:buNone/>
            </a:pPr>
            <a:r>
              <a:rPr b="1" lang="en-GB" sz="3200">
                <a:solidFill>
                  <a:srgbClr val="FFFFFF"/>
                </a:solidFill>
              </a:rPr>
              <a:t>Higher-quality production</a:t>
            </a:r>
            <a:endParaRPr b="1" sz="3200">
              <a:solidFill>
                <a:srgbClr val="FFFFFF"/>
              </a:solidFill>
            </a:endParaRPr>
          </a:p>
          <a:p>
            <a:pPr indent="-406400" lvl="0" marL="914400" rtl="0" algn="l">
              <a:lnSpc>
                <a:spcPct val="115000"/>
              </a:lnSpc>
              <a:spcBef>
                <a:spcPts val="0"/>
              </a:spcBef>
              <a:spcAft>
                <a:spcPts val="0"/>
              </a:spcAft>
              <a:buClr>
                <a:srgbClr val="FFFFFF"/>
              </a:buClr>
              <a:buSzPts val="2800"/>
              <a:buChar char="●"/>
            </a:pPr>
            <a:r>
              <a:rPr b="0" lang="en-GB">
                <a:solidFill>
                  <a:srgbClr val="FFFFFF"/>
                </a:solidFill>
              </a:rPr>
              <a:t>Bake in and enforce frontend best practices; teams can focus on iterating and improving rather than reinvention.</a:t>
            </a:r>
            <a:endParaRPr b="0">
              <a:solidFill>
                <a:srgbClr val="FFFFFF"/>
              </a:solidFill>
            </a:endParaRPr>
          </a:p>
          <a:p>
            <a:pPr indent="0" lvl="1" marL="0" rtl="0" algn="l">
              <a:lnSpc>
                <a:spcPct val="115000"/>
              </a:lnSpc>
              <a:spcBef>
                <a:spcPts val="0"/>
              </a:spcBef>
              <a:spcAft>
                <a:spcPts val="0"/>
              </a:spcAft>
              <a:buClr>
                <a:schemeClr val="lt1"/>
              </a:buClr>
              <a:buSzPts val="2800"/>
              <a:buNone/>
            </a:pPr>
            <a:r>
              <a:t/>
            </a:r>
            <a:endParaRPr>
              <a:solidFill>
                <a:srgbClr val="FFFFFF"/>
              </a:solidFill>
            </a:endParaRPr>
          </a:p>
          <a:p>
            <a:pPr indent="0" lvl="1" marL="0" rtl="0" algn="l">
              <a:lnSpc>
                <a:spcPct val="115000"/>
              </a:lnSpc>
              <a:spcBef>
                <a:spcPts val="0"/>
              </a:spcBef>
              <a:spcAft>
                <a:spcPts val="0"/>
              </a:spcAft>
              <a:buClr>
                <a:schemeClr val="lt1"/>
              </a:buClr>
              <a:buSzPts val="2800"/>
              <a:buNone/>
            </a:pPr>
            <a:r>
              <a:rPr b="1" lang="en-GB" sz="3200">
                <a:solidFill>
                  <a:srgbClr val="FFFFFF"/>
                </a:solidFill>
              </a:rPr>
              <a:t>Reduce QA effort</a:t>
            </a:r>
            <a:endParaRPr b="1" sz="3200">
              <a:solidFill>
                <a:srgbClr val="FFFFFF"/>
              </a:solidFill>
            </a:endParaRPr>
          </a:p>
          <a:p>
            <a:pPr indent="-406400" lvl="0" marL="914400" rtl="0" algn="l">
              <a:lnSpc>
                <a:spcPct val="115000"/>
              </a:lnSpc>
              <a:spcBef>
                <a:spcPts val="0"/>
              </a:spcBef>
              <a:spcAft>
                <a:spcPts val="0"/>
              </a:spcAft>
              <a:buClr>
                <a:srgbClr val="FFFFFF"/>
              </a:buClr>
              <a:buSzPts val="2800"/>
              <a:buChar char="●"/>
            </a:pPr>
            <a:r>
              <a:rPr b="0" lang="en-GB">
                <a:solidFill>
                  <a:srgbClr val="FFFFFF"/>
                </a:solidFill>
              </a:rPr>
              <a:t>Centralise certain QA tasks</a:t>
            </a:r>
            <a:endParaRPr b="0">
              <a:solidFill>
                <a:srgbClr val="FFFFFF"/>
              </a:solidFill>
            </a:endParaRPr>
          </a:p>
          <a:p>
            <a:pPr indent="0" lvl="1" marL="0" rtl="0" algn="l">
              <a:lnSpc>
                <a:spcPct val="115000"/>
              </a:lnSpc>
              <a:spcBef>
                <a:spcPts val="0"/>
              </a:spcBef>
              <a:spcAft>
                <a:spcPts val="0"/>
              </a:spcAft>
              <a:buClr>
                <a:schemeClr val="lt1"/>
              </a:buClr>
              <a:buSzPts val="2800"/>
              <a:buNone/>
            </a:pPr>
            <a:r>
              <a:t/>
            </a:r>
            <a:endParaRPr>
              <a:solidFill>
                <a:srgbClr val="FFFFFF"/>
              </a:solidFill>
            </a:endParaRPr>
          </a:p>
          <a:p>
            <a:pPr indent="0" lvl="1" marL="0" rtl="0" algn="l">
              <a:lnSpc>
                <a:spcPct val="115000"/>
              </a:lnSpc>
              <a:spcBef>
                <a:spcPts val="0"/>
              </a:spcBef>
              <a:spcAft>
                <a:spcPts val="0"/>
              </a:spcAft>
              <a:buClr>
                <a:schemeClr val="lt1"/>
              </a:buClr>
              <a:buSzPts val="2800"/>
              <a:buNone/>
            </a:pPr>
            <a:r>
              <a:t/>
            </a:r>
            <a:endParaRPr>
              <a:solidFill>
                <a:srgbClr val="FFFFFF"/>
              </a:solidFill>
            </a:endParaRPr>
          </a:p>
          <a:p>
            <a:pPr indent="0" lvl="1" marL="0" rtl="0" algn="l">
              <a:lnSpc>
                <a:spcPct val="115000"/>
              </a:lnSpc>
              <a:spcBef>
                <a:spcPts val="0"/>
              </a:spcBef>
              <a:spcAft>
                <a:spcPts val="0"/>
              </a:spcAft>
              <a:buClr>
                <a:schemeClr val="lt1"/>
              </a:buClr>
              <a:buSzPts val="2800"/>
              <a:buNone/>
            </a:pPr>
            <a:r>
              <a:t/>
            </a:r>
            <a:endParaRPr>
              <a:solidFill>
                <a:srgbClr val="FFFFFF"/>
              </a:solidFill>
            </a:endParaRPr>
          </a:p>
        </p:txBody>
      </p:sp>
      <p:sp>
        <p:nvSpPr>
          <p:cNvPr id="1193" name="Google Shape;1193;p121"/>
          <p:cNvSpPr txBox="1"/>
          <p:nvPr>
            <p:ph idx="12" type="sldNum"/>
          </p:nvPr>
        </p:nvSpPr>
        <p:spPr>
          <a:xfrm>
            <a:off x="22863890" y="12623044"/>
            <a:ext cx="720000" cy="3600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194" name="Google Shape;1194;p121"/>
          <p:cNvSpPr txBox="1"/>
          <p:nvPr>
            <p:ph idx="1" type="body"/>
          </p:nvPr>
        </p:nvSpPr>
        <p:spPr>
          <a:xfrm>
            <a:off x="12346500" y="4131750"/>
            <a:ext cx="10517400" cy="8103900"/>
          </a:xfrm>
          <a:prstGeom prst="rect">
            <a:avLst/>
          </a:prstGeom>
          <a:noFill/>
          <a:ln>
            <a:noFill/>
          </a:ln>
        </p:spPr>
        <p:txBody>
          <a:bodyPr anchorCtr="0" anchor="t" bIns="0" lIns="0" spcFirstLastPara="1" rIns="0" wrap="square" tIns="0">
            <a:noAutofit/>
          </a:bodyPr>
          <a:lstStyle/>
          <a:p>
            <a:pPr indent="0" lvl="1" marL="0" rtl="0" algn="l">
              <a:spcBef>
                <a:spcPts val="0"/>
              </a:spcBef>
              <a:spcAft>
                <a:spcPts val="0"/>
              </a:spcAft>
              <a:buClr>
                <a:schemeClr val="lt1"/>
              </a:buClr>
              <a:buSzPts val="2800"/>
              <a:buNone/>
            </a:pPr>
            <a:r>
              <a:rPr b="1" lang="en-GB" sz="3200"/>
              <a:t>Potentially adopt new technologies faster</a:t>
            </a:r>
            <a:endParaRPr b="1" sz="3200"/>
          </a:p>
          <a:p>
            <a:pPr indent="-406400" lvl="0" marL="914400" rtl="0" algn="l">
              <a:lnSpc>
                <a:spcPct val="115000"/>
              </a:lnSpc>
              <a:spcBef>
                <a:spcPts val="0"/>
              </a:spcBef>
              <a:spcAft>
                <a:spcPts val="0"/>
              </a:spcAft>
              <a:buSzPts val="2800"/>
              <a:buChar char="●"/>
            </a:pPr>
            <a:r>
              <a:rPr b="0" lang="en-GB"/>
              <a:t>A Design System can help make adding additional frameworks/technology more manageable.</a:t>
            </a:r>
            <a:endParaRPr b="0"/>
          </a:p>
          <a:p>
            <a:pPr indent="0" lvl="1" marL="0" rtl="0" algn="l">
              <a:lnSpc>
                <a:spcPct val="115000"/>
              </a:lnSpc>
              <a:spcBef>
                <a:spcPts val="0"/>
              </a:spcBef>
              <a:spcAft>
                <a:spcPts val="0"/>
              </a:spcAft>
              <a:buClr>
                <a:schemeClr val="lt1"/>
              </a:buClr>
              <a:buSzPts val="2800"/>
              <a:buNone/>
            </a:pPr>
            <a:r>
              <a:t/>
            </a:r>
            <a:endParaRPr b="1">
              <a:solidFill>
                <a:srgbClr val="FFFFFF"/>
              </a:solidFill>
            </a:endParaRPr>
          </a:p>
          <a:p>
            <a:pPr indent="0" lvl="1" marL="0" rtl="0" algn="l">
              <a:lnSpc>
                <a:spcPct val="115000"/>
              </a:lnSpc>
              <a:spcBef>
                <a:spcPts val="0"/>
              </a:spcBef>
              <a:spcAft>
                <a:spcPts val="0"/>
              </a:spcAft>
              <a:buClr>
                <a:schemeClr val="lt1"/>
              </a:buClr>
              <a:buSzPts val="2800"/>
              <a:buNone/>
            </a:pPr>
            <a:r>
              <a:rPr b="1" lang="en-GB" sz="3200">
                <a:solidFill>
                  <a:srgbClr val="FFFFFF"/>
                </a:solidFill>
              </a:rPr>
              <a:t>Useful reference</a:t>
            </a:r>
            <a:endParaRPr b="1" sz="3200">
              <a:solidFill>
                <a:srgbClr val="FFFFFF"/>
              </a:solidFill>
            </a:endParaRPr>
          </a:p>
          <a:p>
            <a:pPr indent="-406400" lvl="0" marL="914400" rtl="0" algn="l">
              <a:lnSpc>
                <a:spcPct val="115000"/>
              </a:lnSpc>
              <a:spcBef>
                <a:spcPts val="0"/>
              </a:spcBef>
              <a:spcAft>
                <a:spcPts val="0"/>
              </a:spcAft>
              <a:buClr>
                <a:srgbClr val="FFFFFF"/>
              </a:buClr>
              <a:buSzPts val="2800"/>
              <a:buChar char="●"/>
            </a:pPr>
            <a:r>
              <a:rPr b="0" lang="en-GB">
                <a:solidFill>
                  <a:srgbClr val="FFFFFF"/>
                </a:solidFill>
              </a:rPr>
              <a:t>An essential resource and hub for development best practices, through documentation and code repository.</a:t>
            </a:r>
            <a:endParaRPr b="0">
              <a:solidFill>
                <a:srgbClr val="FFFFFF"/>
              </a:solidFill>
            </a:endParaRPr>
          </a:p>
          <a:p>
            <a:pPr indent="0" lvl="1" marL="0" rtl="0" algn="l">
              <a:lnSpc>
                <a:spcPct val="115000"/>
              </a:lnSpc>
              <a:spcBef>
                <a:spcPts val="0"/>
              </a:spcBef>
              <a:spcAft>
                <a:spcPts val="0"/>
              </a:spcAft>
              <a:buClr>
                <a:schemeClr val="lt1"/>
              </a:buClr>
              <a:buSzPts val="2800"/>
              <a:buNone/>
            </a:pPr>
            <a:r>
              <a:t/>
            </a:r>
            <a:endParaRPr>
              <a:solidFill>
                <a:srgbClr val="FFFFFF"/>
              </a:solidFill>
            </a:endParaRPr>
          </a:p>
          <a:p>
            <a:pPr indent="0" lvl="1" marL="0" rtl="0" algn="l">
              <a:lnSpc>
                <a:spcPct val="115000"/>
              </a:lnSpc>
              <a:spcBef>
                <a:spcPts val="0"/>
              </a:spcBef>
              <a:spcAft>
                <a:spcPts val="0"/>
              </a:spcAft>
              <a:buClr>
                <a:schemeClr val="lt1"/>
              </a:buClr>
              <a:buSzPts val="2800"/>
              <a:buNone/>
            </a:pPr>
            <a:r>
              <a:rPr b="1" lang="en-GB" sz="3200">
                <a:solidFill>
                  <a:srgbClr val="FFFFFF"/>
                </a:solidFill>
              </a:rPr>
              <a:t>Future-friendly foundation</a:t>
            </a:r>
            <a:endParaRPr b="1" sz="3200">
              <a:solidFill>
                <a:srgbClr val="FFFFFF"/>
              </a:solidFill>
            </a:endParaRPr>
          </a:p>
          <a:p>
            <a:pPr indent="-406400" lvl="0" marL="914400" rtl="0" algn="l">
              <a:lnSpc>
                <a:spcPct val="115000"/>
              </a:lnSpc>
              <a:spcBef>
                <a:spcPts val="0"/>
              </a:spcBef>
              <a:spcAft>
                <a:spcPts val="0"/>
              </a:spcAft>
              <a:buClr>
                <a:srgbClr val="FFFFFF"/>
              </a:buClr>
              <a:buSzPts val="2800"/>
              <a:buChar char="●"/>
            </a:pPr>
            <a:r>
              <a:rPr b="0" lang="en-GB">
                <a:solidFill>
                  <a:srgbClr val="FFFFFF"/>
                </a:solidFill>
              </a:rPr>
              <a:t>Modify, extend and improve upon over time.</a:t>
            </a:r>
            <a:endParaRPr b="0">
              <a:solidFill>
                <a:srgbClr val="FFFFFF"/>
              </a:solidFill>
            </a:endParaRPr>
          </a:p>
        </p:txBody>
      </p:sp>
      <p:cxnSp>
        <p:nvCxnSpPr>
          <p:cNvPr id="1195" name="Google Shape;1195;p121"/>
          <p:cNvCxnSpPr/>
          <p:nvPr/>
        </p:nvCxnSpPr>
        <p:spPr>
          <a:xfrm>
            <a:off x="795338" y="3181717"/>
            <a:ext cx="15228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122"/>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Recommended</a:t>
            </a:r>
            <a:r>
              <a:rPr lang="en-GB" sz="7200">
                <a:solidFill>
                  <a:schemeClr val="accent1"/>
                </a:solidFill>
              </a:rPr>
              <a:t> Approach</a:t>
            </a:r>
            <a:endParaRPr sz="7200">
              <a:solidFill>
                <a:schemeClr val="accent1"/>
              </a:solidFill>
              <a:latin typeface="DM Sans"/>
              <a:ea typeface="DM Sans"/>
              <a:cs typeface="DM Sans"/>
              <a:sym typeface="DM Sans"/>
            </a:endParaRPr>
          </a:p>
        </p:txBody>
      </p:sp>
      <p:grpSp>
        <p:nvGrpSpPr>
          <p:cNvPr id="1201" name="Google Shape;1201;p122"/>
          <p:cNvGrpSpPr/>
          <p:nvPr/>
        </p:nvGrpSpPr>
        <p:grpSpPr>
          <a:xfrm>
            <a:off x="16922861" y="3743754"/>
            <a:ext cx="6460593" cy="8568214"/>
            <a:chOff x="10988375" y="2157125"/>
            <a:chExt cx="11400375" cy="8470800"/>
          </a:xfrm>
        </p:grpSpPr>
        <p:sp>
          <p:nvSpPr>
            <p:cNvPr id="1202" name="Google Shape;1202;p122"/>
            <p:cNvSpPr/>
            <p:nvPr/>
          </p:nvSpPr>
          <p:spPr>
            <a:xfrm>
              <a:off x="10988450" y="2157125"/>
              <a:ext cx="11400300" cy="8470800"/>
            </a:xfrm>
            <a:prstGeom prst="roundRect">
              <a:avLst>
                <a:gd fmla="val 0"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sz="1000"/>
            </a:p>
          </p:txBody>
        </p:sp>
        <p:sp>
          <p:nvSpPr>
            <p:cNvPr id="1203" name="Google Shape;1203;p122"/>
            <p:cNvSpPr/>
            <p:nvPr/>
          </p:nvSpPr>
          <p:spPr>
            <a:xfrm>
              <a:off x="10988375" y="2157130"/>
              <a:ext cx="11400300" cy="176400"/>
            </a:xfrm>
            <a:prstGeom prst="rect">
              <a:avLst/>
            </a:prstGeom>
            <a:solidFill>
              <a:srgbClr val="834E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204" name="Google Shape;1204;p122"/>
          <p:cNvSpPr txBox="1"/>
          <p:nvPr/>
        </p:nvSpPr>
        <p:spPr>
          <a:xfrm>
            <a:off x="17235500" y="4198250"/>
            <a:ext cx="5835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accent1"/>
                </a:solidFill>
                <a:latin typeface="DM Sans"/>
                <a:ea typeface="DM Sans"/>
                <a:cs typeface="DM Sans"/>
                <a:sym typeface="DM Sans"/>
              </a:rPr>
              <a:t>TRACKING SUCCESS | </a:t>
            </a:r>
            <a:r>
              <a:rPr lang="en-GB" sz="2400">
                <a:solidFill>
                  <a:schemeClr val="dk1"/>
                </a:solidFill>
                <a:latin typeface="DM Sans"/>
                <a:ea typeface="DM Sans"/>
                <a:cs typeface="DM Sans"/>
                <a:sym typeface="DM Sans"/>
              </a:rPr>
              <a:t>SUGGESTED KPIS</a:t>
            </a:r>
            <a:endParaRPr sz="2400">
              <a:solidFill>
                <a:schemeClr val="dk1"/>
              </a:solidFill>
              <a:latin typeface="DM Sans"/>
              <a:ea typeface="DM Sans"/>
              <a:cs typeface="DM Sans"/>
              <a:sym typeface="DM Sans"/>
            </a:endParaRPr>
          </a:p>
        </p:txBody>
      </p:sp>
      <p:sp>
        <p:nvSpPr>
          <p:cNvPr id="1205" name="Google Shape;1205;p122"/>
          <p:cNvSpPr txBox="1"/>
          <p:nvPr/>
        </p:nvSpPr>
        <p:spPr>
          <a:xfrm>
            <a:off x="2090850" y="3300057"/>
            <a:ext cx="13798200" cy="11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Component Inventory</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Begin by conducting an inventory of existing design components used across projects.</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Identify common elements that can be standardized, such as buttons, forms, typography, and color schemes.</a:t>
            </a:r>
            <a:endParaRPr sz="2400">
              <a:solidFill>
                <a:srgbClr val="000000"/>
              </a:solidFill>
              <a:latin typeface="DM Sans"/>
              <a:ea typeface="DM Sans"/>
              <a:cs typeface="DM Sans"/>
              <a:sym typeface="DM Sans"/>
            </a:endParaRPr>
          </a:p>
        </p:txBody>
      </p:sp>
      <p:sp>
        <p:nvSpPr>
          <p:cNvPr id="1206" name="Google Shape;1206;p122"/>
          <p:cNvSpPr txBox="1"/>
          <p:nvPr/>
        </p:nvSpPr>
        <p:spPr>
          <a:xfrm>
            <a:off x="1336325" y="3151760"/>
            <a:ext cx="6429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1.</a:t>
            </a:r>
            <a:endParaRPr/>
          </a:p>
        </p:txBody>
      </p:sp>
      <p:sp>
        <p:nvSpPr>
          <p:cNvPr id="1207" name="Google Shape;1207;p122"/>
          <p:cNvSpPr txBox="1"/>
          <p:nvPr/>
        </p:nvSpPr>
        <p:spPr>
          <a:xfrm>
            <a:off x="2121404" y="4788357"/>
            <a:ext cx="13798200" cy="11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Define Design Principles</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Establish clear design principles that reflect XX’s  identity and user experience goals.</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Define the visual language that will guide the creation of new components and the standardization of existing ones.</a:t>
            </a:r>
            <a:endParaRPr sz="2400">
              <a:solidFill>
                <a:srgbClr val="000000"/>
              </a:solidFill>
              <a:latin typeface="DM Sans"/>
              <a:ea typeface="DM Sans"/>
              <a:cs typeface="DM Sans"/>
              <a:sym typeface="DM Sans"/>
            </a:endParaRPr>
          </a:p>
        </p:txBody>
      </p:sp>
      <p:sp>
        <p:nvSpPr>
          <p:cNvPr id="1208" name="Google Shape;1208;p122"/>
          <p:cNvSpPr txBox="1"/>
          <p:nvPr/>
        </p:nvSpPr>
        <p:spPr>
          <a:xfrm>
            <a:off x="864125" y="4640060"/>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2</a:t>
            </a:r>
            <a:r>
              <a:rPr lang="en-GB" sz="5500">
                <a:solidFill>
                  <a:schemeClr val="accent1"/>
                </a:solidFill>
                <a:latin typeface="DM Serif Display"/>
                <a:ea typeface="DM Serif Display"/>
                <a:cs typeface="DM Serif Display"/>
                <a:sym typeface="DM Serif Display"/>
              </a:rPr>
              <a:t>.</a:t>
            </a:r>
            <a:endParaRPr/>
          </a:p>
        </p:txBody>
      </p:sp>
      <p:sp>
        <p:nvSpPr>
          <p:cNvPr id="1209" name="Google Shape;1209;p122"/>
          <p:cNvSpPr txBox="1"/>
          <p:nvPr/>
        </p:nvSpPr>
        <p:spPr>
          <a:xfrm>
            <a:off x="2185188" y="6276657"/>
            <a:ext cx="13798200" cy="11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Incremental Expansion</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Establish clear design principles that reflect </a:t>
            </a:r>
            <a:r>
              <a:rPr lang="en-GB" sz="1800">
                <a:solidFill>
                  <a:schemeClr val="dk2"/>
                </a:solidFill>
                <a:latin typeface="DM Sans Medium"/>
                <a:ea typeface="DM Sans Medium"/>
                <a:cs typeface="DM Sans Medium"/>
                <a:sym typeface="DM Sans Medium"/>
              </a:rPr>
              <a:t>XX</a:t>
            </a:r>
            <a:r>
              <a:rPr lang="en-GB" sz="1800">
                <a:solidFill>
                  <a:schemeClr val="dk2"/>
                </a:solidFill>
                <a:latin typeface="DM Sans Medium"/>
                <a:ea typeface="DM Sans Medium"/>
                <a:cs typeface="DM Sans Medium"/>
                <a:sym typeface="DM Sans Medium"/>
              </a:rPr>
              <a:t>’s  identity and user experience goals.</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Define the visual language that will guide the creation of new components and the standardization of existing ones.</a:t>
            </a:r>
            <a:endParaRPr sz="2400">
              <a:solidFill>
                <a:srgbClr val="000000"/>
              </a:solidFill>
              <a:latin typeface="DM Sans"/>
              <a:ea typeface="DM Sans"/>
              <a:cs typeface="DM Sans"/>
              <a:sym typeface="DM Sans"/>
            </a:endParaRPr>
          </a:p>
        </p:txBody>
      </p:sp>
      <p:sp>
        <p:nvSpPr>
          <p:cNvPr id="1210" name="Google Shape;1210;p122"/>
          <p:cNvSpPr txBox="1"/>
          <p:nvPr/>
        </p:nvSpPr>
        <p:spPr>
          <a:xfrm>
            <a:off x="864125" y="6154214"/>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3</a:t>
            </a:r>
            <a:r>
              <a:rPr lang="en-GB" sz="5500">
                <a:solidFill>
                  <a:schemeClr val="accent1"/>
                </a:solidFill>
                <a:latin typeface="DM Serif Display"/>
                <a:ea typeface="DM Serif Display"/>
                <a:cs typeface="DM Serif Display"/>
                <a:sym typeface="DM Serif Display"/>
              </a:rPr>
              <a:t>.</a:t>
            </a:r>
            <a:endParaRPr/>
          </a:p>
        </p:txBody>
      </p:sp>
      <p:sp>
        <p:nvSpPr>
          <p:cNvPr id="1211" name="Google Shape;1211;p122"/>
          <p:cNvSpPr txBox="1"/>
          <p:nvPr/>
        </p:nvSpPr>
        <p:spPr>
          <a:xfrm>
            <a:off x="2131639" y="7816994"/>
            <a:ext cx="13798200" cy="85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Training and Collaboration</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Conduct training sessions, foster cross-functional collaboration between design and development teams.</a:t>
            </a:r>
            <a:endParaRPr sz="2400">
              <a:solidFill>
                <a:srgbClr val="000000"/>
              </a:solidFill>
              <a:latin typeface="DM Sans"/>
              <a:ea typeface="DM Sans"/>
              <a:cs typeface="DM Sans"/>
              <a:sym typeface="DM Sans"/>
            </a:endParaRPr>
          </a:p>
        </p:txBody>
      </p:sp>
      <p:sp>
        <p:nvSpPr>
          <p:cNvPr id="1212" name="Google Shape;1212;p122"/>
          <p:cNvSpPr txBox="1"/>
          <p:nvPr/>
        </p:nvSpPr>
        <p:spPr>
          <a:xfrm>
            <a:off x="1021325" y="7668698"/>
            <a:ext cx="9579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4</a:t>
            </a:r>
            <a:r>
              <a:rPr lang="en-GB" sz="5500">
                <a:solidFill>
                  <a:schemeClr val="accent1"/>
                </a:solidFill>
                <a:latin typeface="DM Serif Display"/>
                <a:ea typeface="DM Serif Display"/>
                <a:cs typeface="DM Serif Display"/>
                <a:sym typeface="DM Serif Display"/>
              </a:rPr>
              <a:t>.</a:t>
            </a:r>
            <a:endParaRPr/>
          </a:p>
        </p:txBody>
      </p:sp>
      <p:sp>
        <p:nvSpPr>
          <p:cNvPr id="1213" name="Google Shape;1213;p122"/>
          <p:cNvSpPr txBox="1"/>
          <p:nvPr/>
        </p:nvSpPr>
        <p:spPr>
          <a:xfrm>
            <a:off x="2121404" y="9163257"/>
            <a:ext cx="13798200" cy="11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Governance and Documentation</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Establish governance for updates, version control, and conflict resolution. Develop and maintain comprehensive documentation</a:t>
            </a:r>
            <a:endParaRPr sz="2400">
              <a:solidFill>
                <a:srgbClr val="000000"/>
              </a:solidFill>
              <a:latin typeface="DM Sans"/>
              <a:ea typeface="DM Sans"/>
              <a:cs typeface="DM Sans"/>
              <a:sym typeface="DM Sans"/>
            </a:endParaRPr>
          </a:p>
        </p:txBody>
      </p:sp>
      <p:sp>
        <p:nvSpPr>
          <p:cNvPr id="1214" name="Google Shape;1214;p122"/>
          <p:cNvSpPr txBox="1"/>
          <p:nvPr/>
        </p:nvSpPr>
        <p:spPr>
          <a:xfrm>
            <a:off x="864125" y="9031969"/>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5</a:t>
            </a:r>
            <a:r>
              <a:rPr lang="en-GB" sz="5500">
                <a:solidFill>
                  <a:schemeClr val="accent1"/>
                </a:solidFill>
                <a:latin typeface="DM Serif Display"/>
                <a:ea typeface="DM Serif Display"/>
                <a:cs typeface="DM Serif Display"/>
                <a:sym typeface="DM Serif Display"/>
              </a:rPr>
              <a:t>.</a:t>
            </a:r>
            <a:endParaRPr/>
          </a:p>
        </p:txBody>
      </p:sp>
      <p:sp>
        <p:nvSpPr>
          <p:cNvPr id="1215" name="Google Shape;1215;p122"/>
          <p:cNvSpPr txBox="1"/>
          <p:nvPr/>
        </p:nvSpPr>
        <p:spPr>
          <a:xfrm>
            <a:off x="2185188" y="10814307"/>
            <a:ext cx="13798200" cy="85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Iterative Feedback and Adoption</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Gather iterative feedback, optimize the design system, and actively promote its adoption across projects.</a:t>
            </a:r>
            <a:endParaRPr sz="2400">
              <a:solidFill>
                <a:srgbClr val="000000"/>
              </a:solidFill>
              <a:latin typeface="DM Sans"/>
              <a:ea typeface="DM Sans"/>
              <a:cs typeface="DM Sans"/>
              <a:sym typeface="DM Sans"/>
            </a:endParaRPr>
          </a:p>
        </p:txBody>
      </p:sp>
      <p:sp>
        <p:nvSpPr>
          <p:cNvPr id="1216" name="Google Shape;1216;p122"/>
          <p:cNvSpPr txBox="1"/>
          <p:nvPr/>
        </p:nvSpPr>
        <p:spPr>
          <a:xfrm>
            <a:off x="864125" y="10683700"/>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6</a:t>
            </a:r>
            <a:r>
              <a:rPr lang="en-GB" sz="5500">
                <a:solidFill>
                  <a:schemeClr val="accent1"/>
                </a:solidFill>
                <a:latin typeface="DM Serif Display"/>
                <a:ea typeface="DM Serif Display"/>
                <a:cs typeface="DM Serif Display"/>
                <a:sym typeface="DM Serif Display"/>
              </a:rPr>
              <a:t>.</a:t>
            </a:r>
            <a:endParaRPr/>
          </a:p>
        </p:txBody>
      </p:sp>
      <p:sp>
        <p:nvSpPr>
          <p:cNvPr id="1217" name="Google Shape;1217;p122"/>
          <p:cNvSpPr txBox="1"/>
          <p:nvPr/>
        </p:nvSpPr>
        <p:spPr>
          <a:xfrm>
            <a:off x="17235500" y="5149813"/>
            <a:ext cx="5835300" cy="5559600"/>
          </a:xfrm>
          <a:prstGeom prst="rect">
            <a:avLst/>
          </a:prstGeom>
          <a:noFill/>
          <a:ln>
            <a:noFill/>
          </a:ln>
        </p:spPr>
        <p:txBody>
          <a:bodyPr anchorCtr="0" anchor="t" bIns="91425" lIns="91425" spcFirstLastPara="1" rIns="91425" wrap="square" tIns="91425">
            <a:spAutoFit/>
          </a:bodyPr>
          <a:lstStyle/>
          <a:p>
            <a:pPr indent="-230399" lvl="0" marL="230399" rtl="0" algn="l">
              <a:lnSpc>
                <a:spcPct val="115000"/>
              </a:lnSpc>
              <a:spcBef>
                <a:spcPts val="150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Usability Testing Success Rate:</a:t>
            </a:r>
            <a:r>
              <a:rPr lang="en-GB" sz="1800">
                <a:solidFill>
                  <a:schemeClr val="dk1"/>
                </a:solidFill>
                <a:latin typeface="DM Sans"/>
                <a:ea typeface="DM Sans"/>
                <a:cs typeface="DM Sans"/>
                <a:sym typeface="DM Sans"/>
              </a:rPr>
              <a:t> Percentage of successful tasks completed in usability testing.</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Visual Appeal Ratings: </a:t>
            </a:r>
            <a:r>
              <a:rPr lang="en-GB" sz="1800">
                <a:solidFill>
                  <a:schemeClr val="dk1"/>
                </a:solidFill>
                <a:latin typeface="DM Sans"/>
                <a:ea typeface="DM Sans"/>
                <a:cs typeface="DM Sans"/>
                <a:sym typeface="DM Sans"/>
              </a:rPr>
              <a:t>Ratings on the attractiveness and visual appeal of the design.</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Consistency Across Design Elements: </a:t>
            </a:r>
            <a:r>
              <a:rPr lang="en-GB" sz="1800">
                <a:solidFill>
                  <a:schemeClr val="dk1"/>
                </a:solidFill>
                <a:latin typeface="DM Sans"/>
                <a:ea typeface="DM Sans"/>
                <a:cs typeface="DM Sans"/>
                <a:sym typeface="DM Sans"/>
              </a:rPr>
              <a:t>Evaluation of design elements for uniformity and coherence.</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Time Spent on Design Iterations: </a:t>
            </a:r>
            <a:r>
              <a:rPr lang="en-GB" sz="1800">
                <a:solidFill>
                  <a:schemeClr val="dk1"/>
                </a:solidFill>
                <a:latin typeface="DM Sans"/>
                <a:ea typeface="DM Sans"/>
                <a:cs typeface="DM Sans"/>
                <a:sym typeface="DM Sans"/>
              </a:rPr>
              <a:t>Time invested in refining and iterating design elements.</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Conversion Rate by Design Variant:</a:t>
            </a:r>
            <a:r>
              <a:rPr lang="en-GB" sz="1800">
                <a:solidFill>
                  <a:schemeClr val="dk1"/>
                </a:solidFill>
                <a:latin typeface="DM Sans"/>
                <a:ea typeface="DM Sans"/>
                <a:cs typeface="DM Sans"/>
                <a:sym typeface="DM Sans"/>
              </a:rPr>
              <a:t> Effectiveness of different design variations in driving user actions.</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Click-Through Rate (CTR):</a:t>
            </a:r>
            <a:r>
              <a:rPr lang="en-GB" sz="1800">
                <a:solidFill>
                  <a:schemeClr val="dk1"/>
                </a:solidFill>
                <a:latin typeface="DM Sans"/>
                <a:ea typeface="DM Sans"/>
                <a:cs typeface="DM Sans"/>
                <a:sym typeface="DM Sans"/>
              </a:rPr>
              <a:t> Percentage of users clicking on specific design elements.</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Task Success Rate in User Testing: </a:t>
            </a:r>
            <a:r>
              <a:rPr lang="en-GB" sz="1800">
                <a:solidFill>
                  <a:schemeClr val="dk1"/>
                </a:solidFill>
                <a:latin typeface="DM Sans"/>
                <a:ea typeface="DM Sans"/>
                <a:cs typeface="DM Sans"/>
                <a:sym typeface="DM Sans"/>
              </a:rPr>
              <a:t>Percentage of successful task completion in user testing.</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Accessibility Compliance Score: </a:t>
            </a:r>
            <a:r>
              <a:rPr lang="en-GB" sz="1800">
                <a:solidFill>
                  <a:schemeClr val="dk1"/>
                </a:solidFill>
                <a:latin typeface="DM Sans"/>
                <a:ea typeface="DM Sans"/>
                <a:cs typeface="DM Sans"/>
                <a:sym typeface="DM Sans"/>
              </a:rPr>
              <a:t>Evaluation of the design's adherence to accessibility standards.</a:t>
            </a:r>
            <a:endParaRPr sz="1800">
              <a:solidFill>
                <a:schemeClr val="dk1"/>
              </a:solidFill>
              <a:latin typeface="DM Sans"/>
              <a:ea typeface="DM Sans"/>
              <a:cs typeface="DM Sans"/>
              <a:sym typeface="DM Sans"/>
            </a:endParaRPr>
          </a:p>
        </p:txBody>
      </p:sp>
      <p:sp>
        <p:nvSpPr>
          <p:cNvPr id="1218" name="Google Shape;1218;p122"/>
          <p:cNvSpPr txBox="1"/>
          <p:nvPr/>
        </p:nvSpPr>
        <p:spPr>
          <a:xfrm>
            <a:off x="17235500" y="11106875"/>
            <a:ext cx="5835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2200">
                <a:solidFill>
                  <a:schemeClr val="accent1"/>
                </a:solidFill>
                <a:latin typeface="DM Sans"/>
                <a:ea typeface="DM Sans"/>
                <a:cs typeface="DM Sans"/>
                <a:sym typeface="DM Sans"/>
              </a:rPr>
              <a:t>Additional Metrics that inform for design and beyond on next slide…</a:t>
            </a:r>
            <a:endParaRPr i="1" sz="2200">
              <a:solidFill>
                <a:schemeClr val="accent1"/>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cxnSp>
        <p:nvCxnSpPr>
          <p:cNvPr id="1224" name="Google Shape;1224;p123"/>
          <p:cNvCxnSpPr/>
          <p:nvPr/>
        </p:nvCxnSpPr>
        <p:spPr>
          <a:xfrm>
            <a:off x="11447325" y="4039473"/>
            <a:ext cx="5151600" cy="3168300"/>
          </a:xfrm>
          <a:prstGeom prst="straightConnector1">
            <a:avLst/>
          </a:prstGeom>
          <a:noFill/>
          <a:ln cap="flat" cmpd="sng" w="19050">
            <a:solidFill>
              <a:schemeClr val="accent1"/>
            </a:solidFill>
            <a:prstDash val="solid"/>
            <a:round/>
            <a:headEnd len="med" w="med" type="none"/>
            <a:tailEnd len="med" w="med" type="none"/>
          </a:ln>
        </p:spPr>
      </p:cxnSp>
      <p:sp>
        <p:nvSpPr>
          <p:cNvPr id="1225" name="Google Shape;1225;p123"/>
          <p:cNvSpPr/>
          <p:nvPr/>
        </p:nvSpPr>
        <p:spPr>
          <a:xfrm>
            <a:off x="16438138" y="7079981"/>
            <a:ext cx="616800" cy="616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26" name="Google Shape;1226;p123"/>
          <p:cNvSpPr txBox="1"/>
          <p:nvPr>
            <p:ph idx="12" type="sldNum"/>
          </p:nvPr>
        </p:nvSpPr>
        <p:spPr>
          <a:xfrm>
            <a:off x="22863890" y="12623044"/>
            <a:ext cx="720000" cy="360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227" name="Google Shape;1227;p123"/>
          <p:cNvSpPr txBox="1"/>
          <p:nvPr/>
        </p:nvSpPr>
        <p:spPr>
          <a:xfrm>
            <a:off x="795350" y="2005125"/>
            <a:ext cx="7046700" cy="13686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None/>
            </a:pPr>
            <a:r>
              <a:rPr lang="en-GB" sz="7200">
                <a:solidFill>
                  <a:schemeClr val="accent5"/>
                </a:solidFill>
                <a:latin typeface="DM Serif Display"/>
                <a:ea typeface="DM Serif Display"/>
                <a:cs typeface="DM Serif Display"/>
                <a:sym typeface="DM Serif Display"/>
              </a:rPr>
              <a:t>Identifying Metrics </a:t>
            </a:r>
            <a:endParaRPr sz="7200">
              <a:solidFill>
                <a:schemeClr val="accent5"/>
              </a:solidFill>
              <a:latin typeface="DM Serif Display"/>
              <a:ea typeface="DM Serif Display"/>
              <a:cs typeface="DM Serif Display"/>
              <a:sym typeface="DM Serif Display"/>
            </a:endParaRPr>
          </a:p>
          <a:p>
            <a:pPr indent="0" lvl="1" marL="0" rtl="0" algn="l">
              <a:lnSpc>
                <a:spcPct val="106000"/>
              </a:lnSpc>
              <a:spcBef>
                <a:spcPts val="1500"/>
              </a:spcBef>
              <a:spcAft>
                <a:spcPts val="0"/>
              </a:spcAft>
              <a:buClr>
                <a:schemeClr val="dk1"/>
              </a:buClr>
              <a:buSzPts val="1100"/>
              <a:buFont typeface="Arial"/>
              <a:buNone/>
            </a:pPr>
            <a:r>
              <a:t/>
            </a:r>
            <a:endParaRPr sz="3400">
              <a:solidFill>
                <a:schemeClr val="accent5"/>
              </a:solidFill>
              <a:latin typeface="DM Sans"/>
              <a:ea typeface="DM Sans"/>
              <a:cs typeface="DM Sans"/>
              <a:sym typeface="DM Sans"/>
            </a:endParaRPr>
          </a:p>
          <a:p>
            <a:pPr indent="0" lvl="0" marL="0" rtl="0" algn="l">
              <a:lnSpc>
                <a:spcPct val="97000"/>
              </a:lnSpc>
              <a:spcBef>
                <a:spcPts val="0"/>
              </a:spcBef>
              <a:spcAft>
                <a:spcPts val="0"/>
              </a:spcAft>
              <a:buNone/>
            </a:pPr>
            <a:r>
              <a:t/>
            </a:r>
            <a:endParaRPr sz="7200">
              <a:solidFill>
                <a:schemeClr val="accent5"/>
              </a:solidFill>
              <a:latin typeface="DM Serif Display"/>
              <a:ea typeface="DM Serif Display"/>
              <a:cs typeface="DM Serif Display"/>
              <a:sym typeface="DM Serif Display"/>
            </a:endParaRPr>
          </a:p>
          <a:p>
            <a:pPr indent="0" lvl="1" marL="0" rtl="0" algn="l">
              <a:lnSpc>
                <a:spcPct val="106000"/>
              </a:lnSpc>
              <a:spcBef>
                <a:spcPts val="1500"/>
              </a:spcBef>
              <a:spcAft>
                <a:spcPts val="0"/>
              </a:spcAft>
              <a:buNone/>
            </a:pPr>
            <a:r>
              <a:t/>
            </a:r>
            <a:endParaRPr sz="3400">
              <a:solidFill>
                <a:schemeClr val="accent5"/>
              </a:solidFill>
              <a:latin typeface="DM Sans"/>
              <a:ea typeface="DM Sans"/>
              <a:cs typeface="DM Sans"/>
              <a:sym typeface="DM Sans"/>
            </a:endParaRPr>
          </a:p>
        </p:txBody>
      </p:sp>
      <p:sp>
        <p:nvSpPr>
          <p:cNvPr id="1228" name="Google Shape;1228;p123"/>
          <p:cNvSpPr txBox="1"/>
          <p:nvPr/>
        </p:nvSpPr>
        <p:spPr>
          <a:xfrm>
            <a:off x="795350" y="1241325"/>
            <a:ext cx="2792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700">
                <a:solidFill>
                  <a:schemeClr val="lt1"/>
                </a:solidFill>
                <a:latin typeface="DM Sans"/>
                <a:ea typeface="DM Sans"/>
                <a:cs typeface="DM Sans"/>
                <a:sym typeface="DM Sans"/>
              </a:rPr>
              <a:t>PERFORMANCE</a:t>
            </a:r>
            <a:endParaRPr b="1" sz="2700">
              <a:solidFill>
                <a:schemeClr val="lt1"/>
              </a:solidFill>
              <a:latin typeface="DM Sans"/>
              <a:ea typeface="DM Sans"/>
              <a:cs typeface="DM Sans"/>
              <a:sym typeface="DM Sans"/>
            </a:endParaRPr>
          </a:p>
        </p:txBody>
      </p:sp>
      <p:cxnSp>
        <p:nvCxnSpPr>
          <p:cNvPr id="1229" name="Google Shape;1229;p123"/>
          <p:cNvCxnSpPr/>
          <p:nvPr/>
        </p:nvCxnSpPr>
        <p:spPr>
          <a:xfrm flipH="1">
            <a:off x="17033325" y="4039473"/>
            <a:ext cx="5151600" cy="3168300"/>
          </a:xfrm>
          <a:prstGeom prst="straightConnector1">
            <a:avLst/>
          </a:prstGeom>
          <a:noFill/>
          <a:ln cap="flat" cmpd="sng" w="19050">
            <a:solidFill>
              <a:schemeClr val="accent1"/>
            </a:solidFill>
            <a:prstDash val="solid"/>
            <a:round/>
            <a:headEnd len="med" w="med" type="none"/>
            <a:tailEnd len="med" w="med" type="none"/>
          </a:ln>
        </p:spPr>
      </p:cxnSp>
      <p:cxnSp>
        <p:nvCxnSpPr>
          <p:cNvPr id="1230" name="Google Shape;1230;p123"/>
          <p:cNvCxnSpPr>
            <a:endCxn id="1231" idx="2"/>
          </p:cNvCxnSpPr>
          <p:nvPr/>
        </p:nvCxnSpPr>
        <p:spPr>
          <a:xfrm flipH="1" rot="10800000">
            <a:off x="16707813" y="7667035"/>
            <a:ext cx="17100" cy="4598700"/>
          </a:xfrm>
          <a:prstGeom prst="straightConnector1">
            <a:avLst/>
          </a:prstGeom>
          <a:noFill/>
          <a:ln cap="flat" cmpd="sng" w="19050">
            <a:solidFill>
              <a:schemeClr val="accent1"/>
            </a:solidFill>
            <a:prstDash val="solid"/>
            <a:round/>
            <a:headEnd len="med" w="med" type="none"/>
            <a:tailEnd len="med" w="med" type="none"/>
          </a:ln>
        </p:spPr>
      </p:cxnSp>
      <p:grpSp>
        <p:nvGrpSpPr>
          <p:cNvPr id="1232" name="Google Shape;1232;p123"/>
          <p:cNvGrpSpPr/>
          <p:nvPr/>
        </p:nvGrpSpPr>
        <p:grpSpPr>
          <a:xfrm>
            <a:off x="12709975" y="1016810"/>
            <a:ext cx="8029901" cy="5907790"/>
            <a:chOff x="9027110" y="1338700"/>
            <a:chExt cx="9344700" cy="5907790"/>
          </a:xfrm>
        </p:grpSpPr>
        <p:sp>
          <p:nvSpPr>
            <p:cNvPr id="1233" name="Google Shape;1233;p123"/>
            <p:cNvSpPr txBox="1"/>
            <p:nvPr/>
          </p:nvSpPr>
          <p:spPr>
            <a:xfrm>
              <a:off x="11201961" y="3459290"/>
              <a:ext cx="4995000" cy="37872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Promoters (score of 9 or 10)</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Passives (score of 7 or 8)</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Detractors (score of 0 to 6)</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NPS Trend Over Time</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NPS by Customer Segment</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NPS by Product Category</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NPS by Geographic Region</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NPS Impact on Customer Retention</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Follow-up Actions Based on NPS Feedback</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t/>
              </a:r>
              <a:endParaRPr b="1" sz="1700">
                <a:solidFill>
                  <a:schemeClr val="dk2"/>
                </a:solidFill>
                <a:latin typeface="DM Sans"/>
                <a:ea typeface="DM Sans"/>
                <a:cs typeface="DM Sans"/>
                <a:sym typeface="DM Sans"/>
              </a:endParaRPr>
            </a:p>
            <a:p>
              <a:pPr indent="0" lvl="0" marL="0" rtl="0" algn="l">
                <a:lnSpc>
                  <a:spcPct val="115000"/>
                </a:lnSpc>
                <a:spcBef>
                  <a:spcPts val="0"/>
                </a:spcBef>
                <a:spcAft>
                  <a:spcPts val="0"/>
                </a:spcAft>
                <a:buNone/>
              </a:pPr>
              <a:r>
                <a:t/>
              </a:r>
              <a:endParaRPr sz="1900">
                <a:solidFill>
                  <a:schemeClr val="dk2"/>
                </a:solidFill>
                <a:latin typeface="DM Sans"/>
                <a:ea typeface="DM Sans"/>
                <a:cs typeface="DM Sans"/>
                <a:sym typeface="DM Sans"/>
              </a:endParaRPr>
            </a:p>
          </p:txBody>
        </p:sp>
        <p:sp>
          <p:nvSpPr>
            <p:cNvPr id="1234" name="Google Shape;1234;p123"/>
            <p:cNvSpPr txBox="1"/>
            <p:nvPr/>
          </p:nvSpPr>
          <p:spPr>
            <a:xfrm>
              <a:off x="10526645" y="1338700"/>
              <a:ext cx="59952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5800">
                  <a:solidFill>
                    <a:schemeClr val="accent1"/>
                  </a:solidFill>
                  <a:latin typeface="DM Serif Display"/>
                  <a:ea typeface="DM Serif Display"/>
                  <a:cs typeface="DM Serif Display"/>
                  <a:sym typeface="DM Serif Display"/>
                </a:rPr>
                <a:t>NPS</a:t>
              </a:r>
              <a:r>
                <a:rPr lang="en-GB" sz="5800">
                  <a:solidFill>
                    <a:schemeClr val="dk1"/>
                  </a:solidFill>
                  <a:latin typeface="DM Serif Display"/>
                  <a:ea typeface="DM Serif Display"/>
                  <a:cs typeface="DM Serif Display"/>
                  <a:sym typeface="DM Serif Display"/>
                </a:rPr>
                <a:t> Scoring </a:t>
              </a:r>
              <a:endParaRPr sz="5800">
                <a:solidFill>
                  <a:schemeClr val="dk1"/>
                </a:solidFill>
                <a:latin typeface="DM Serif Display"/>
                <a:ea typeface="DM Serif Display"/>
                <a:cs typeface="DM Serif Display"/>
                <a:sym typeface="DM Serif Display"/>
              </a:endParaRPr>
            </a:p>
          </p:txBody>
        </p:sp>
        <p:sp>
          <p:nvSpPr>
            <p:cNvPr id="1235" name="Google Shape;1235;p123"/>
            <p:cNvSpPr txBox="1"/>
            <p:nvPr/>
          </p:nvSpPr>
          <p:spPr>
            <a:xfrm>
              <a:off x="9027110" y="2270290"/>
              <a:ext cx="93447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000">
                  <a:solidFill>
                    <a:schemeClr val="dk1"/>
                  </a:solidFill>
                  <a:latin typeface="DM Sans Light"/>
                  <a:ea typeface="DM Sans Light"/>
                  <a:cs typeface="DM Sans Light"/>
                  <a:sym typeface="DM Sans Light"/>
                </a:rPr>
                <a:t>Measure how much customers like a company. It helps businesses know if customers are happy and loyal. It's used in different industries like marketing and customer service.</a:t>
              </a:r>
              <a:endParaRPr sz="2000">
                <a:solidFill>
                  <a:schemeClr val="dk1"/>
                </a:solidFill>
                <a:latin typeface="DM Sans Light"/>
                <a:ea typeface="DM Sans Light"/>
                <a:cs typeface="DM Sans Light"/>
                <a:sym typeface="DM Sans Light"/>
              </a:endParaRPr>
            </a:p>
            <a:p>
              <a:pPr indent="0" lvl="0" marL="0" rtl="0" algn="ctr">
                <a:spcBef>
                  <a:spcPts val="0"/>
                </a:spcBef>
                <a:spcAft>
                  <a:spcPts val="0"/>
                </a:spcAft>
                <a:buNone/>
              </a:pPr>
              <a:r>
                <a:t/>
              </a:r>
              <a:endParaRPr sz="2000">
                <a:solidFill>
                  <a:schemeClr val="dk1"/>
                </a:solidFill>
                <a:latin typeface="DM Sans Light"/>
                <a:ea typeface="DM Sans Light"/>
                <a:cs typeface="DM Sans Light"/>
                <a:sym typeface="DM Sans Light"/>
              </a:endParaRPr>
            </a:p>
          </p:txBody>
        </p:sp>
      </p:grpSp>
      <p:grpSp>
        <p:nvGrpSpPr>
          <p:cNvPr id="1236" name="Google Shape;1236;p123"/>
          <p:cNvGrpSpPr/>
          <p:nvPr/>
        </p:nvGrpSpPr>
        <p:grpSpPr>
          <a:xfrm>
            <a:off x="9640111" y="7112948"/>
            <a:ext cx="6346016" cy="5287102"/>
            <a:chOff x="9716550" y="1338700"/>
            <a:chExt cx="7385100" cy="5287102"/>
          </a:xfrm>
        </p:grpSpPr>
        <p:sp>
          <p:nvSpPr>
            <p:cNvPr id="1237" name="Google Shape;1237;p123"/>
            <p:cNvSpPr txBox="1"/>
            <p:nvPr/>
          </p:nvSpPr>
          <p:spPr>
            <a:xfrm>
              <a:off x="10965998" y="3440402"/>
              <a:ext cx="5116500" cy="3185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Order Accuracy Rate</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Shipping Timeliness</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Product Quality Ratings</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Customer Support Resolution Time</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Return Rate</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Website Conversion Rate</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Customer Feedback Ratings</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Inventory Turnover</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Average Order Value (AOV)</a:t>
              </a:r>
              <a:endParaRPr i="1" sz="1700">
                <a:solidFill>
                  <a:schemeClr val="dk2"/>
                </a:solidFill>
                <a:latin typeface="DM Sans"/>
                <a:ea typeface="DM Sans"/>
                <a:cs typeface="DM Sans"/>
                <a:sym typeface="DM Sans"/>
              </a:endParaRPr>
            </a:p>
            <a:p>
              <a:pPr indent="0" lvl="0" marL="0" rtl="0" algn="l">
                <a:lnSpc>
                  <a:spcPct val="115000"/>
                </a:lnSpc>
                <a:spcBef>
                  <a:spcPts val="0"/>
                </a:spcBef>
                <a:spcAft>
                  <a:spcPts val="0"/>
                </a:spcAft>
                <a:buNone/>
              </a:pPr>
              <a:r>
                <a:t/>
              </a:r>
              <a:endParaRPr sz="1900">
                <a:solidFill>
                  <a:schemeClr val="dk2"/>
                </a:solidFill>
                <a:latin typeface="DM Sans"/>
                <a:ea typeface="DM Sans"/>
                <a:cs typeface="DM Sans"/>
                <a:sym typeface="DM Sans"/>
              </a:endParaRPr>
            </a:p>
          </p:txBody>
        </p:sp>
        <p:sp>
          <p:nvSpPr>
            <p:cNvPr id="1238" name="Google Shape;1238;p123"/>
            <p:cNvSpPr txBox="1"/>
            <p:nvPr/>
          </p:nvSpPr>
          <p:spPr>
            <a:xfrm>
              <a:off x="10526645" y="1338700"/>
              <a:ext cx="59952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5800">
                  <a:solidFill>
                    <a:schemeClr val="accent1"/>
                  </a:solidFill>
                  <a:latin typeface="DM Serif Display"/>
                  <a:ea typeface="DM Serif Display"/>
                  <a:cs typeface="DM Serif Display"/>
                  <a:sym typeface="DM Serif Display"/>
                </a:rPr>
                <a:t>CSAT</a:t>
              </a:r>
              <a:r>
                <a:rPr lang="en-GB" sz="5800">
                  <a:solidFill>
                    <a:schemeClr val="dk1"/>
                  </a:solidFill>
                  <a:latin typeface="DM Serif Display"/>
                  <a:ea typeface="DM Serif Display"/>
                  <a:cs typeface="DM Serif Display"/>
                  <a:sym typeface="DM Serif Display"/>
                </a:rPr>
                <a:t> Scoring </a:t>
              </a:r>
              <a:endParaRPr sz="5800">
                <a:solidFill>
                  <a:schemeClr val="dk1"/>
                </a:solidFill>
                <a:latin typeface="DM Serif Display"/>
                <a:ea typeface="DM Serif Display"/>
                <a:cs typeface="DM Serif Display"/>
                <a:sym typeface="DM Serif Display"/>
              </a:endParaRPr>
            </a:p>
          </p:txBody>
        </p:sp>
        <p:sp>
          <p:nvSpPr>
            <p:cNvPr id="1239" name="Google Shape;1239;p123"/>
            <p:cNvSpPr txBox="1"/>
            <p:nvPr/>
          </p:nvSpPr>
          <p:spPr>
            <a:xfrm>
              <a:off x="9716550" y="2270300"/>
              <a:ext cx="7385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000">
                  <a:solidFill>
                    <a:schemeClr val="dk1"/>
                  </a:solidFill>
                  <a:latin typeface="DM Sans Light"/>
                  <a:ea typeface="DM Sans Light"/>
                  <a:cs typeface="DM Sans Light"/>
                  <a:sym typeface="DM Sans Light"/>
                </a:rPr>
                <a:t>Measure and understand customer satisfaction, identify areas for improvement, and gauge the effectiveness of their customer support efforts.</a:t>
              </a:r>
              <a:endParaRPr sz="2000">
                <a:solidFill>
                  <a:schemeClr val="dk1"/>
                </a:solidFill>
                <a:latin typeface="DM Sans Light"/>
                <a:ea typeface="DM Sans Light"/>
                <a:cs typeface="DM Sans Light"/>
                <a:sym typeface="DM Sans Light"/>
              </a:endParaRPr>
            </a:p>
          </p:txBody>
        </p:sp>
      </p:grpSp>
      <p:grpSp>
        <p:nvGrpSpPr>
          <p:cNvPr id="1240" name="Google Shape;1240;p123"/>
          <p:cNvGrpSpPr/>
          <p:nvPr/>
        </p:nvGrpSpPr>
        <p:grpSpPr>
          <a:xfrm>
            <a:off x="17506986" y="7112948"/>
            <a:ext cx="6346016" cy="5870102"/>
            <a:chOff x="9716550" y="1338700"/>
            <a:chExt cx="7385100" cy="5870102"/>
          </a:xfrm>
        </p:grpSpPr>
        <p:sp>
          <p:nvSpPr>
            <p:cNvPr id="1241" name="Google Shape;1241;p123"/>
            <p:cNvSpPr txBox="1"/>
            <p:nvPr/>
          </p:nvSpPr>
          <p:spPr>
            <a:xfrm>
              <a:off x="10857204" y="3753102"/>
              <a:ext cx="5815800" cy="3455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Uptime Percentage</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Mean Time Between Failures (MTBF)</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Mean Time to Recovery (MTTR)</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Number of System Downtime Incidents</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Incident Resolution Time</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Error Rate</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Response Time for Online Transactions</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Performance Metrics (e.g., server response time, page load time)</a:t>
              </a:r>
              <a:endParaRPr i="1" sz="17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i="1" lang="en-GB" sz="1700">
                  <a:solidFill>
                    <a:schemeClr val="dk2"/>
                  </a:solidFill>
                  <a:latin typeface="DM Sans"/>
                  <a:ea typeface="DM Sans"/>
                  <a:cs typeface="DM Sans"/>
                  <a:sym typeface="DM Sans"/>
                </a:rPr>
                <a:t>Customer Impact Metrics During System Failures</a:t>
              </a:r>
              <a:endParaRPr sz="1900">
                <a:solidFill>
                  <a:schemeClr val="dk2"/>
                </a:solidFill>
                <a:latin typeface="DM Sans"/>
                <a:ea typeface="DM Sans"/>
                <a:cs typeface="DM Sans"/>
                <a:sym typeface="DM Sans"/>
              </a:endParaRPr>
            </a:p>
          </p:txBody>
        </p:sp>
        <p:sp>
          <p:nvSpPr>
            <p:cNvPr id="1242" name="Google Shape;1242;p123"/>
            <p:cNvSpPr txBox="1"/>
            <p:nvPr/>
          </p:nvSpPr>
          <p:spPr>
            <a:xfrm>
              <a:off x="10526645" y="1338700"/>
              <a:ext cx="59952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5800">
                  <a:solidFill>
                    <a:schemeClr val="accent1"/>
                  </a:solidFill>
                  <a:latin typeface="DM Serif Display"/>
                  <a:ea typeface="DM Serif Display"/>
                  <a:cs typeface="DM Serif Display"/>
                  <a:sym typeface="DM Serif Display"/>
                </a:rPr>
                <a:t>SUS</a:t>
              </a:r>
              <a:r>
                <a:rPr lang="en-GB" sz="5800">
                  <a:solidFill>
                    <a:schemeClr val="dk1"/>
                  </a:solidFill>
                  <a:latin typeface="DM Serif Display"/>
                  <a:ea typeface="DM Serif Display"/>
                  <a:cs typeface="DM Serif Display"/>
                  <a:sym typeface="DM Serif Display"/>
                </a:rPr>
                <a:t> Scoring </a:t>
              </a:r>
              <a:endParaRPr sz="5800">
                <a:solidFill>
                  <a:schemeClr val="dk1"/>
                </a:solidFill>
                <a:latin typeface="DM Serif Display"/>
                <a:ea typeface="DM Serif Display"/>
                <a:cs typeface="DM Serif Display"/>
                <a:sym typeface="DM Serif Display"/>
              </a:endParaRPr>
            </a:p>
          </p:txBody>
        </p:sp>
        <p:sp>
          <p:nvSpPr>
            <p:cNvPr id="1243" name="Google Shape;1243;p123"/>
            <p:cNvSpPr txBox="1"/>
            <p:nvPr/>
          </p:nvSpPr>
          <p:spPr>
            <a:xfrm>
              <a:off x="9716550" y="2270300"/>
              <a:ext cx="73851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000">
                  <a:solidFill>
                    <a:schemeClr val="dk1"/>
                  </a:solidFill>
                  <a:latin typeface="DM Sans Light"/>
                  <a:ea typeface="DM Sans Light"/>
                  <a:cs typeface="DM Sans Light"/>
                  <a:sym typeface="DM Sans Light"/>
                </a:rPr>
                <a:t>Questionnaire tool for evaluating the ease of use of software, websites, or devices. Standard now in UX research and product development to assess usability and learnability.</a:t>
              </a:r>
              <a:endParaRPr sz="2200">
                <a:solidFill>
                  <a:schemeClr val="dk1"/>
                </a:solidFill>
                <a:latin typeface="DM Sans Light"/>
                <a:ea typeface="DM Sans Light"/>
                <a:cs typeface="DM Sans Light"/>
                <a:sym typeface="DM Sans Light"/>
              </a:endParaRPr>
            </a:p>
          </p:txBody>
        </p:sp>
      </p:grpSp>
      <p:sp>
        <p:nvSpPr>
          <p:cNvPr id="1244" name="Google Shape;1244;p123"/>
          <p:cNvSpPr txBox="1"/>
          <p:nvPr/>
        </p:nvSpPr>
        <p:spPr>
          <a:xfrm>
            <a:off x="795350" y="5285075"/>
            <a:ext cx="4034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200">
                <a:solidFill>
                  <a:schemeClr val="lt1"/>
                </a:solidFill>
                <a:latin typeface="DM Sans"/>
                <a:ea typeface="DM Sans"/>
                <a:cs typeface="DM Sans"/>
                <a:sym typeface="DM Sans"/>
              </a:rPr>
              <a:t>Net Promoter Score</a:t>
            </a:r>
            <a:endParaRPr sz="3200">
              <a:solidFill>
                <a:schemeClr val="lt1"/>
              </a:solidFill>
              <a:latin typeface="DM Sans"/>
              <a:ea typeface="DM Sans"/>
              <a:cs typeface="DM Sans"/>
              <a:sym typeface="DM Sans"/>
            </a:endParaRPr>
          </a:p>
        </p:txBody>
      </p:sp>
      <p:sp>
        <p:nvSpPr>
          <p:cNvPr id="1245" name="Google Shape;1245;p123"/>
          <p:cNvSpPr txBox="1"/>
          <p:nvPr/>
        </p:nvSpPr>
        <p:spPr>
          <a:xfrm>
            <a:off x="795350" y="6858000"/>
            <a:ext cx="5701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200">
                <a:solidFill>
                  <a:schemeClr val="lt1"/>
                </a:solidFill>
                <a:latin typeface="DM Sans"/>
                <a:ea typeface="DM Sans"/>
                <a:cs typeface="DM Sans"/>
                <a:sym typeface="DM Sans"/>
              </a:rPr>
              <a:t>Customer Satisfaction Score</a:t>
            </a:r>
            <a:endParaRPr sz="3200">
              <a:solidFill>
                <a:schemeClr val="lt1"/>
              </a:solidFill>
              <a:latin typeface="DM Sans"/>
              <a:ea typeface="DM Sans"/>
              <a:cs typeface="DM Sans"/>
              <a:sym typeface="DM Sans"/>
            </a:endParaRPr>
          </a:p>
        </p:txBody>
      </p:sp>
      <p:sp>
        <p:nvSpPr>
          <p:cNvPr id="1246" name="Google Shape;1246;p123"/>
          <p:cNvSpPr txBox="1"/>
          <p:nvPr/>
        </p:nvSpPr>
        <p:spPr>
          <a:xfrm>
            <a:off x="795350" y="8460550"/>
            <a:ext cx="5701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200">
                <a:solidFill>
                  <a:schemeClr val="lt1"/>
                </a:solidFill>
                <a:latin typeface="DM Sans"/>
                <a:ea typeface="DM Sans"/>
                <a:cs typeface="DM Sans"/>
                <a:sym typeface="DM Sans"/>
              </a:rPr>
              <a:t>The System Usability Scale</a:t>
            </a:r>
            <a:endParaRPr sz="3200">
              <a:solidFill>
                <a:schemeClr val="lt1"/>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124"/>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How will this </a:t>
            </a:r>
            <a:r>
              <a:rPr lang="en-GB" sz="7200">
                <a:solidFill>
                  <a:schemeClr val="accent1"/>
                </a:solidFill>
              </a:rPr>
              <a:t>benefit </a:t>
            </a:r>
            <a:r>
              <a:rPr lang="en-GB" sz="7200">
                <a:solidFill>
                  <a:schemeClr val="accent1"/>
                </a:solidFill>
              </a:rPr>
              <a:t>XX</a:t>
            </a:r>
            <a:r>
              <a:rPr lang="en-GB" sz="7200">
                <a:solidFill>
                  <a:schemeClr val="accent1"/>
                </a:solidFill>
              </a:rPr>
              <a:t>?</a:t>
            </a:r>
            <a:endParaRPr sz="7200">
              <a:solidFill>
                <a:schemeClr val="accent1"/>
              </a:solidFill>
              <a:latin typeface="DM Sans"/>
              <a:ea typeface="DM Sans"/>
              <a:cs typeface="DM Sans"/>
              <a:sym typeface="DM Sans"/>
            </a:endParaRPr>
          </a:p>
        </p:txBody>
      </p:sp>
      <p:grpSp>
        <p:nvGrpSpPr>
          <p:cNvPr id="1252" name="Google Shape;1252;p124"/>
          <p:cNvGrpSpPr/>
          <p:nvPr/>
        </p:nvGrpSpPr>
        <p:grpSpPr>
          <a:xfrm>
            <a:off x="6810381" y="4160972"/>
            <a:ext cx="16575005" cy="8568214"/>
            <a:chOff x="10988375" y="2157125"/>
            <a:chExt cx="11400375" cy="8470800"/>
          </a:xfrm>
        </p:grpSpPr>
        <p:sp>
          <p:nvSpPr>
            <p:cNvPr id="1253" name="Google Shape;1253;p124"/>
            <p:cNvSpPr/>
            <p:nvPr/>
          </p:nvSpPr>
          <p:spPr>
            <a:xfrm>
              <a:off x="10988450" y="2157125"/>
              <a:ext cx="11400300" cy="8470800"/>
            </a:xfrm>
            <a:prstGeom prst="roundRect">
              <a:avLst>
                <a:gd fmla="val 0" name="adj"/>
              </a:avLst>
            </a:prstGeom>
            <a:solidFill>
              <a:schemeClr val="lt1"/>
            </a:solidFill>
            <a:ln>
              <a:noFill/>
            </a:ln>
            <a:effectLst>
              <a:outerShdw blurRad="57150" rotWithShape="0" algn="bl" dir="5400000" dist="19050">
                <a:srgbClr val="000000">
                  <a:alpha val="50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sz="1000"/>
            </a:p>
          </p:txBody>
        </p:sp>
        <p:sp>
          <p:nvSpPr>
            <p:cNvPr id="1254" name="Google Shape;1254;p124"/>
            <p:cNvSpPr/>
            <p:nvPr/>
          </p:nvSpPr>
          <p:spPr>
            <a:xfrm>
              <a:off x="10988375" y="2157130"/>
              <a:ext cx="11400300" cy="176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255" name="Google Shape;1255;p124"/>
          <p:cNvSpPr txBox="1"/>
          <p:nvPr>
            <p:ph idx="4294967295" type="body"/>
          </p:nvPr>
        </p:nvSpPr>
        <p:spPr>
          <a:xfrm>
            <a:off x="7578813" y="6713563"/>
            <a:ext cx="4828200" cy="13212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lt1"/>
              </a:buClr>
              <a:buSzPts val="2800"/>
              <a:buNone/>
            </a:pPr>
            <a:r>
              <a:rPr lang="en-GB" sz="3200">
                <a:latin typeface="DM Serif Display"/>
                <a:ea typeface="DM Serif Display"/>
                <a:cs typeface="DM Serif Display"/>
                <a:sym typeface="DM Serif Display"/>
              </a:rPr>
              <a:t>Speed to Market</a:t>
            </a:r>
            <a:endParaRPr b="0" sz="32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sz="2000"/>
          </a:p>
          <a:p>
            <a:pPr indent="0" lvl="0" marL="0" rtl="0" algn="l">
              <a:spcBef>
                <a:spcPts val="1000"/>
              </a:spcBef>
              <a:spcAft>
                <a:spcPts val="0"/>
              </a:spcAft>
              <a:buNone/>
            </a:pPr>
            <a:r>
              <a:t/>
            </a:r>
            <a:endParaRPr sz="2000"/>
          </a:p>
        </p:txBody>
      </p:sp>
      <p:sp>
        <p:nvSpPr>
          <p:cNvPr id="1256" name="Google Shape;1256;p124"/>
          <p:cNvSpPr txBox="1"/>
          <p:nvPr>
            <p:ph idx="4294967295" type="body"/>
          </p:nvPr>
        </p:nvSpPr>
        <p:spPr>
          <a:xfrm>
            <a:off x="795350" y="6274950"/>
            <a:ext cx="5229300" cy="6454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lt1"/>
              </a:buClr>
              <a:buSzPts val="2800"/>
              <a:buFont typeface="DM Sans"/>
              <a:buNone/>
            </a:pPr>
            <a:r>
              <a:rPr lang="en-GB" sz="2200">
                <a:solidFill>
                  <a:srgbClr val="834EFF"/>
                </a:solidFill>
              </a:rPr>
              <a:t>Design systems are crucial for a company that is looking to expand their portfolio of products, but maintain customer satisfaction and encourage adoption. It creates structure in the chaos and opens up day to day hours that could be utilized on innovation and efficient </a:t>
            </a:r>
            <a:r>
              <a:rPr lang="en-GB" sz="2200">
                <a:solidFill>
                  <a:srgbClr val="834EFF"/>
                </a:solidFill>
              </a:rPr>
              <a:t>launches</a:t>
            </a:r>
            <a:r>
              <a:rPr lang="en-GB" sz="2200">
                <a:solidFill>
                  <a:srgbClr val="834EFF"/>
                </a:solidFill>
              </a:rPr>
              <a:t>. </a:t>
            </a:r>
            <a:endParaRPr sz="2200">
              <a:solidFill>
                <a:srgbClr val="834EFF"/>
              </a:solidFill>
            </a:endParaRPr>
          </a:p>
          <a:p>
            <a:pPr indent="0" lvl="0" marL="0" rtl="0" algn="l">
              <a:lnSpc>
                <a:spcPct val="115000"/>
              </a:lnSpc>
              <a:spcBef>
                <a:spcPts val="0"/>
              </a:spcBef>
              <a:spcAft>
                <a:spcPts val="0"/>
              </a:spcAft>
              <a:buClr>
                <a:schemeClr val="lt1"/>
              </a:buClr>
              <a:buSzPts val="2800"/>
              <a:buFont typeface="DM Sans"/>
              <a:buNone/>
            </a:pPr>
            <a:r>
              <a:t/>
            </a:r>
            <a:endParaRPr sz="2200">
              <a:solidFill>
                <a:srgbClr val="834EFF"/>
              </a:solidFill>
            </a:endParaRPr>
          </a:p>
          <a:p>
            <a:pPr indent="0" lvl="0" marL="0" rtl="0" algn="l">
              <a:lnSpc>
                <a:spcPct val="115000"/>
              </a:lnSpc>
              <a:spcBef>
                <a:spcPts val="0"/>
              </a:spcBef>
              <a:spcAft>
                <a:spcPts val="0"/>
              </a:spcAft>
              <a:buClr>
                <a:schemeClr val="lt1"/>
              </a:buClr>
              <a:buSzPts val="2800"/>
              <a:buFont typeface="DM Sans"/>
              <a:buNone/>
            </a:pPr>
            <a:r>
              <a:t/>
            </a:r>
            <a:endParaRPr sz="2200">
              <a:solidFill>
                <a:srgbClr val="834EFF"/>
              </a:solidFill>
            </a:endParaRPr>
          </a:p>
          <a:p>
            <a:pPr indent="0" lvl="0" marL="0" rtl="0" algn="l">
              <a:spcBef>
                <a:spcPts val="1000"/>
              </a:spcBef>
              <a:spcAft>
                <a:spcPts val="0"/>
              </a:spcAft>
              <a:buClr>
                <a:schemeClr val="lt1"/>
              </a:buClr>
              <a:buSzPts val="2800"/>
              <a:buFont typeface="DM Sans"/>
              <a:buNone/>
            </a:pPr>
            <a:r>
              <a:t/>
            </a:r>
            <a:endParaRPr sz="2200">
              <a:solidFill>
                <a:srgbClr val="834EFF"/>
              </a:solidFill>
            </a:endParaRPr>
          </a:p>
          <a:p>
            <a:pPr indent="0" lvl="1" marL="0" rtl="0" algn="l">
              <a:lnSpc>
                <a:spcPct val="115000"/>
              </a:lnSpc>
              <a:spcBef>
                <a:spcPts val="0"/>
              </a:spcBef>
              <a:spcAft>
                <a:spcPts val="0"/>
              </a:spcAft>
              <a:buClr>
                <a:schemeClr val="lt1"/>
              </a:buClr>
              <a:buSzPts val="2800"/>
              <a:buNone/>
            </a:pPr>
            <a:r>
              <a:t/>
            </a:r>
            <a:endParaRPr sz="2200">
              <a:solidFill>
                <a:srgbClr val="834EFF"/>
              </a:solidFill>
            </a:endParaRPr>
          </a:p>
        </p:txBody>
      </p:sp>
      <p:sp>
        <p:nvSpPr>
          <p:cNvPr id="1257" name="Google Shape;1257;p124"/>
          <p:cNvSpPr txBox="1"/>
          <p:nvPr>
            <p:ph idx="4294967295" type="body"/>
          </p:nvPr>
        </p:nvSpPr>
        <p:spPr>
          <a:xfrm>
            <a:off x="12827338" y="6713563"/>
            <a:ext cx="4946400" cy="13212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lt1"/>
              </a:buClr>
              <a:buSzPts val="2800"/>
              <a:buNone/>
            </a:pPr>
            <a:r>
              <a:rPr lang="en-GB" sz="3200">
                <a:latin typeface="DM Serif Display"/>
                <a:ea typeface="DM Serif Display"/>
                <a:cs typeface="DM Serif Display"/>
                <a:sym typeface="DM Serif Display"/>
              </a:rPr>
              <a:t>Innovation</a:t>
            </a:r>
            <a:endParaRPr b="0" sz="32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sz="2000"/>
          </a:p>
          <a:p>
            <a:pPr indent="0" lvl="0" marL="0" rtl="0" algn="l">
              <a:spcBef>
                <a:spcPts val="1000"/>
              </a:spcBef>
              <a:spcAft>
                <a:spcPts val="0"/>
              </a:spcAft>
              <a:buNone/>
            </a:pPr>
            <a:r>
              <a:t/>
            </a:r>
            <a:endParaRPr sz="2000"/>
          </a:p>
        </p:txBody>
      </p:sp>
      <p:sp>
        <p:nvSpPr>
          <p:cNvPr id="1258" name="Google Shape;1258;p124"/>
          <p:cNvSpPr txBox="1"/>
          <p:nvPr>
            <p:ph idx="4294967295" type="body"/>
          </p:nvPr>
        </p:nvSpPr>
        <p:spPr>
          <a:xfrm>
            <a:off x="18179338" y="6713563"/>
            <a:ext cx="5352000" cy="13212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lt1"/>
              </a:buClr>
              <a:buSzPts val="2800"/>
              <a:buNone/>
            </a:pPr>
            <a:r>
              <a:rPr lang="en-GB" sz="3200">
                <a:latin typeface="DM Serif Display"/>
                <a:ea typeface="DM Serif Display"/>
                <a:cs typeface="DM Serif Display"/>
                <a:sym typeface="DM Serif Display"/>
              </a:rPr>
              <a:t>Reduce Rework</a:t>
            </a:r>
            <a:endParaRPr b="0" sz="32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sz="2000"/>
          </a:p>
          <a:p>
            <a:pPr indent="0" lvl="0" marL="0" rtl="0" algn="l">
              <a:spcBef>
                <a:spcPts val="1000"/>
              </a:spcBef>
              <a:spcAft>
                <a:spcPts val="0"/>
              </a:spcAft>
              <a:buNone/>
            </a:pPr>
            <a:r>
              <a:t/>
            </a:r>
            <a:endParaRPr sz="2000"/>
          </a:p>
        </p:txBody>
      </p:sp>
      <p:sp>
        <p:nvSpPr>
          <p:cNvPr id="1259" name="Google Shape;1259;p124"/>
          <p:cNvSpPr txBox="1"/>
          <p:nvPr/>
        </p:nvSpPr>
        <p:spPr>
          <a:xfrm>
            <a:off x="7578817" y="7854138"/>
            <a:ext cx="4130700" cy="36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000">
                <a:solidFill>
                  <a:schemeClr val="dk1"/>
                </a:solidFill>
                <a:latin typeface="DM Sans"/>
                <a:ea typeface="DM Sans"/>
                <a:cs typeface="DM Sans"/>
                <a:sym typeface="DM Sans"/>
              </a:rPr>
              <a:t>use of reusable components and shared guidelines minimizes repetitive tasks. This efficiency is crucial for swift adaptation to changes. The impact on workflows, such as parallel development + rapid onboarding, enables quicker overall product delivery, meeting market demands more effectively.</a:t>
            </a:r>
            <a:endParaRPr sz="2000">
              <a:solidFill>
                <a:schemeClr val="dk1"/>
              </a:solidFill>
              <a:latin typeface="DM Sans"/>
              <a:ea typeface="DM Sans"/>
              <a:cs typeface="DM Sans"/>
              <a:sym typeface="DM Sans"/>
            </a:endParaRPr>
          </a:p>
        </p:txBody>
      </p:sp>
      <p:sp>
        <p:nvSpPr>
          <p:cNvPr id="1260" name="Google Shape;1260;p124"/>
          <p:cNvSpPr txBox="1"/>
          <p:nvPr/>
        </p:nvSpPr>
        <p:spPr>
          <a:xfrm>
            <a:off x="12827330" y="7769563"/>
            <a:ext cx="4130700" cy="403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000">
                <a:solidFill>
                  <a:schemeClr val="dk1"/>
                </a:solidFill>
                <a:latin typeface="DM Sans"/>
                <a:ea typeface="DM Sans"/>
                <a:cs typeface="DM Sans"/>
                <a:sym typeface="DM Sans"/>
              </a:rPr>
              <a:t>accelerates innovation by streamlining processes, freeing creative energy for experimentation, and fostering collaborative problem-solving. Standardization ensures consistency, while efficient collaboration across teams encourages creative exploration and idea generation.</a:t>
            </a:r>
            <a:endParaRPr sz="20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2000">
              <a:solidFill>
                <a:schemeClr val="dk1"/>
              </a:solidFill>
              <a:latin typeface="DM Sans"/>
              <a:ea typeface="DM Sans"/>
              <a:cs typeface="DM Sans"/>
              <a:sym typeface="DM Sans"/>
            </a:endParaRPr>
          </a:p>
        </p:txBody>
      </p:sp>
      <p:sp>
        <p:nvSpPr>
          <p:cNvPr id="1261" name="Google Shape;1261;p124"/>
          <p:cNvSpPr txBox="1"/>
          <p:nvPr/>
        </p:nvSpPr>
        <p:spPr>
          <a:xfrm>
            <a:off x="18194067" y="7854138"/>
            <a:ext cx="4130700" cy="403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000">
                <a:solidFill>
                  <a:schemeClr val="dk1"/>
                </a:solidFill>
                <a:latin typeface="DM Sans"/>
                <a:ea typeface="DM Sans"/>
                <a:cs typeface="DM Sans"/>
                <a:sym typeface="DM Sans"/>
              </a:rPr>
              <a:t>eliminates the redundant work between design and development in turn saving hours of work. Plug and play elements are much quicker to implement requiring less from dev. It also enables bugs or fixes to be optimized and successfully solved quicker and more </a:t>
            </a:r>
            <a:r>
              <a:rPr lang="en-GB" sz="2000">
                <a:solidFill>
                  <a:schemeClr val="dk1"/>
                </a:solidFill>
                <a:latin typeface="DM Sans"/>
                <a:ea typeface="DM Sans"/>
                <a:cs typeface="DM Sans"/>
                <a:sym typeface="DM Sans"/>
              </a:rPr>
              <a:t>permanently.</a:t>
            </a:r>
            <a:endParaRPr sz="20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2000">
              <a:solidFill>
                <a:schemeClr val="dk1"/>
              </a:solidFill>
              <a:latin typeface="DM Sans"/>
              <a:ea typeface="DM Sans"/>
              <a:cs typeface="DM Sans"/>
              <a:sym typeface="DM Sans"/>
            </a:endParaRPr>
          </a:p>
        </p:txBody>
      </p:sp>
      <p:pic>
        <p:nvPicPr>
          <p:cNvPr id="1262" name="Google Shape;1262;p124"/>
          <p:cNvPicPr preferRelativeResize="0"/>
          <p:nvPr/>
        </p:nvPicPr>
        <p:blipFill>
          <a:blip r:embed="rId3">
            <a:alphaModFix/>
          </a:blip>
          <a:stretch>
            <a:fillRect/>
          </a:stretch>
        </p:blipFill>
        <p:spPr>
          <a:xfrm>
            <a:off x="7578825" y="5732500"/>
            <a:ext cx="879375" cy="879375"/>
          </a:xfrm>
          <a:prstGeom prst="rect">
            <a:avLst/>
          </a:prstGeom>
          <a:noFill/>
          <a:ln>
            <a:noFill/>
          </a:ln>
        </p:spPr>
      </p:pic>
      <p:pic>
        <p:nvPicPr>
          <p:cNvPr id="1263" name="Google Shape;1263;p124"/>
          <p:cNvPicPr preferRelativeResize="0"/>
          <p:nvPr/>
        </p:nvPicPr>
        <p:blipFill>
          <a:blip r:embed="rId4">
            <a:alphaModFix/>
          </a:blip>
          <a:stretch>
            <a:fillRect/>
          </a:stretch>
        </p:blipFill>
        <p:spPr>
          <a:xfrm>
            <a:off x="12827325" y="5732500"/>
            <a:ext cx="879375" cy="879375"/>
          </a:xfrm>
          <a:prstGeom prst="rect">
            <a:avLst/>
          </a:prstGeom>
          <a:noFill/>
          <a:ln>
            <a:noFill/>
          </a:ln>
        </p:spPr>
      </p:pic>
      <p:pic>
        <p:nvPicPr>
          <p:cNvPr id="1264" name="Google Shape;1264;p124"/>
          <p:cNvPicPr preferRelativeResize="0"/>
          <p:nvPr/>
        </p:nvPicPr>
        <p:blipFill>
          <a:blip r:embed="rId5">
            <a:alphaModFix/>
          </a:blip>
          <a:stretch>
            <a:fillRect/>
          </a:stretch>
        </p:blipFill>
        <p:spPr>
          <a:xfrm>
            <a:off x="18194075" y="5732500"/>
            <a:ext cx="879375" cy="879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125"/>
          <p:cNvSpPr txBox="1"/>
          <p:nvPr>
            <p:ph type="title"/>
          </p:nvPr>
        </p:nvSpPr>
        <p:spPr>
          <a:xfrm>
            <a:off x="3729625" y="2010350"/>
            <a:ext cx="16989300" cy="4985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solidFill>
                  <a:schemeClr val="dk2"/>
                </a:solidFill>
              </a:rPr>
              <a:t>Solution 4:</a:t>
            </a:r>
            <a:endParaRPr>
              <a:solidFill>
                <a:schemeClr val="dk2"/>
              </a:solidFill>
            </a:endParaRPr>
          </a:p>
          <a:p>
            <a:pPr indent="0" lvl="0" marL="0" rtl="0" algn="l">
              <a:spcBef>
                <a:spcPts val="0"/>
              </a:spcBef>
              <a:spcAft>
                <a:spcPts val="0"/>
              </a:spcAft>
              <a:buNone/>
            </a:pPr>
            <a:r>
              <a:rPr lang="en-GB"/>
              <a:t>Administer Change Management</a:t>
            </a:r>
            <a:endParaRPr/>
          </a:p>
        </p:txBody>
      </p:sp>
      <p:sp>
        <p:nvSpPr>
          <p:cNvPr id="1271" name="Google Shape;1271;p125"/>
          <p:cNvSpPr txBox="1"/>
          <p:nvPr/>
        </p:nvSpPr>
        <p:spPr>
          <a:xfrm>
            <a:off x="3624427" y="8076848"/>
            <a:ext cx="13722600" cy="800400"/>
          </a:xfrm>
          <a:prstGeom prst="rect">
            <a:avLst/>
          </a:prstGeom>
          <a:noFill/>
          <a:ln>
            <a:noFill/>
          </a:ln>
        </p:spPr>
        <p:txBody>
          <a:bodyPr anchorCtr="0" anchor="t" bIns="91425" lIns="91425" spcFirstLastPara="1" rIns="91425" wrap="square" tIns="91425">
            <a:spAutoFit/>
          </a:bodyPr>
          <a:lstStyle/>
          <a:p>
            <a:pPr indent="0" lvl="0" marL="0" rtl="0" algn="l">
              <a:lnSpc>
                <a:spcPct val="103000"/>
              </a:lnSpc>
              <a:spcBef>
                <a:spcPts val="0"/>
              </a:spcBef>
              <a:spcAft>
                <a:spcPts val="0"/>
              </a:spcAft>
              <a:buClr>
                <a:schemeClr val="accent1"/>
              </a:buClr>
              <a:buSzPts val="4500"/>
              <a:buFont typeface="DM Sans"/>
              <a:buNone/>
            </a:pPr>
            <a:r>
              <a:rPr lang="en-GB" sz="4000">
                <a:solidFill>
                  <a:schemeClr val="accent6"/>
                </a:solidFill>
                <a:latin typeface="DM Sans"/>
                <a:ea typeface="DM Sans"/>
                <a:cs typeface="DM Sans"/>
                <a:sym typeface="DM Sans"/>
              </a:rPr>
              <a:t>Solving for these areas of improvement:</a:t>
            </a:r>
            <a:endParaRPr sz="2400">
              <a:solidFill>
                <a:schemeClr val="lt1"/>
              </a:solidFill>
              <a:latin typeface="DM Sans"/>
              <a:ea typeface="DM Sans"/>
              <a:cs typeface="DM Sans"/>
              <a:sym typeface="DM Sans"/>
            </a:endParaRPr>
          </a:p>
        </p:txBody>
      </p:sp>
      <p:sp>
        <p:nvSpPr>
          <p:cNvPr id="1272" name="Google Shape;1272;p125"/>
          <p:cNvSpPr/>
          <p:nvPr/>
        </p:nvSpPr>
        <p:spPr>
          <a:xfrm>
            <a:off x="3720254" y="9066668"/>
            <a:ext cx="1968300" cy="1968300"/>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1273" name="Google Shape;1273;p125"/>
          <p:cNvSpPr txBox="1"/>
          <p:nvPr/>
        </p:nvSpPr>
        <p:spPr>
          <a:xfrm>
            <a:off x="3787322" y="9691807"/>
            <a:ext cx="1933200" cy="83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900">
                <a:solidFill>
                  <a:schemeClr val="lt1"/>
                </a:solidFill>
                <a:latin typeface="DM Serif Display"/>
                <a:ea typeface="DM Serif Display"/>
                <a:cs typeface="DM Serif Display"/>
                <a:sym typeface="DM Serif Display"/>
              </a:rPr>
              <a:t>Data Quality + Integration</a:t>
            </a:r>
            <a:endParaRPr sz="1900">
              <a:solidFill>
                <a:schemeClr val="lt1"/>
              </a:solidFill>
              <a:latin typeface="DM Serif Display"/>
              <a:ea typeface="DM Serif Display"/>
              <a:cs typeface="DM Serif Display"/>
              <a:sym typeface="DM Serif Display"/>
            </a:endParaRPr>
          </a:p>
        </p:txBody>
      </p:sp>
      <p:sp>
        <p:nvSpPr>
          <p:cNvPr id="1274" name="Google Shape;1274;p125"/>
          <p:cNvSpPr/>
          <p:nvPr/>
        </p:nvSpPr>
        <p:spPr>
          <a:xfrm>
            <a:off x="6790440" y="9066668"/>
            <a:ext cx="1968300" cy="1968300"/>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1275" name="Google Shape;1275;p125"/>
          <p:cNvSpPr txBox="1"/>
          <p:nvPr/>
        </p:nvSpPr>
        <p:spPr>
          <a:xfrm>
            <a:off x="6824558" y="9691807"/>
            <a:ext cx="1880400" cy="8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900">
                <a:solidFill>
                  <a:schemeClr val="lt1"/>
                </a:solidFill>
                <a:latin typeface="DM Serif Display"/>
                <a:ea typeface="DM Serif Display"/>
                <a:cs typeface="DM Serif Display"/>
                <a:sym typeface="DM Serif Display"/>
              </a:rPr>
              <a:t>Prioritization + Governance</a:t>
            </a:r>
            <a:endParaRPr sz="1900">
              <a:solidFill>
                <a:schemeClr val="lt1"/>
              </a:solidFill>
              <a:latin typeface="DM Serif Display"/>
              <a:ea typeface="DM Serif Display"/>
              <a:cs typeface="DM Serif Display"/>
              <a:sym typeface="DM Serif Display"/>
            </a:endParaRPr>
          </a:p>
          <a:p>
            <a:pPr indent="0" lvl="0" marL="0" rtl="0" algn="ctr">
              <a:lnSpc>
                <a:spcPct val="100000"/>
              </a:lnSpc>
              <a:spcBef>
                <a:spcPts val="0"/>
              </a:spcBef>
              <a:spcAft>
                <a:spcPts val="0"/>
              </a:spcAft>
              <a:buNone/>
            </a:pPr>
            <a:r>
              <a:t/>
            </a:r>
            <a:endParaRPr sz="1900">
              <a:solidFill>
                <a:schemeClr val="lt1"/>
              </a:solidFill>
              <a:latin typeface="DM Serif Display"/>
              <a:ea typeface="DM Serif Display"/>
              <a:cs typeface="DM Serif Display"/>
              <a:sym typeface="DM Serif Display"/>
            </a:endParaRPr>
          </a:p>
        </p:txBody>
      </p:sp>
      <p:sp>
        <p:nvSpPr>
          <p:cNvPr id="1276" name="Google Shape;1276;p125"/>
          <p:cNvSpPr/>
          <p:nvPr/>
        </p:nvSpPr>
        <p:spPr>
          <a:xfrm>
            <a:off x="9828679" y="9066668"/>
            <a:ext cx="1968300" cy="1968300"/>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1277" name="Google Shape;1277;p125"/>
          <p:cNvSpPr txBox="1"/>
          <p:nvPr/>
        </p:nvSpPr>
        <p:spPr>
          <a:xfrm>
            <a:off x="9837752" y="9691807"/>
            <a:ext cx="1933200" cy="83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900">
                <a:solidFill>
                  <a:schemeClr val="lt1"/>
                </a:solidFill>
                <a:latin typeface="DM Serif Display"/>
                <a:ea typeface="DM Serif Display"/>
                <a:cs typeface="DM Serif Display"/>
                <a:sym typeface="DM Serif Display"/>
              </a:rPr>
              <a:t>Engineering Challenges</a:t>
            </a:r>
            <a:endParaRPr sz="1900">
              <a:solidFill>
                <a:schemeClr val="lt1"/>
              </a:solidFill>
              <a:latin typeface="DM Serif Display"/>
              <a:ea typeface="DM Serif Display"/>
              <a:cs typeface="DM Serif Display"/>
              <a:sym typeface="DM Serif Display"/>
            </a:endParaRPr>
          </a:p>
        </p:txBody>
      </p:sp>
      <p:sp>
        <p:nvSpPr>
          <p:cNvPr id="1278" name="Google Shape;1278;p125"/>
          <p:cNvSpPr/>
          <p:nvPr/>
        </p:nvSpPr>
        <p:spPr>
          <a:xfrm>
            <a:off x="12898865" y="9066668"/>
            <a:ext cx="1968300" cy="1968300"/>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1279" name="Google Shape;1279;p125"/>
          <p:cNvSpPr txBox="1"/>
          <p:nvPr/>
        </p:nvSpPr>
        <p:spPr>
          <a:xfrm>
            <a:off x="12932983" y="9691807"/>
            <a:ext cx="1880400" cy="83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900">
                <a:solidFill>
                  <a:schemeClr val="lt1"/>
                </a:solidFill>
                <a:latin typeface="DM Serif Display"/>
                <a:ea typeface="DM Serif Display"/>
                <a:cs typeface="DM Serif Display"/>
                <a:sym typeface="DM Serif Display"/>
              </a:rPr>
              <a:t>Design System + UX Standards</a:t>
            </a:r>
            <a:endParaRPr sz="1900">
              <a:solidFill>
                <a:schemeClr val="lt1"/>
              </a:solidFill>
              <a:latin typeface="DM Serif Display"/>
              <a:ea typeface="DM Serif Display"/>
              <a:cs typeface="DM Serif Display"/>
              <a:sym typeface="DM Serif Display"/>
            </a:endParaRPr>
          </a:p>
        </p:txBody>
      </p:sp>
      <p:cxnSp>
        <p:nvCxnSpPr>
          <p:cNvPr id="1280" name="Google Shape;1280;p125"/>
          <p:cNvCxnSpPr/>
          <p:nvPr/>
        </p:nvCxnSpPr>
        <p:spPr>
          <a:xfrm>
            <a:off x="0" y="7996250"/>
            <a:ext cx="16474800" cy="0"/>
          </a:xfrm>
          <a:prstGeom prst="straightConnector1">
            <a:avLst/>
          </a:prstGeom>
          <a:noFill/>
          <a:ln cap="flat" cmpd="sng" w="38100">
            <a:solidFill>
              <a:srgbClr val="E2D5F5"/>
            </a:solidFill>
            <a:prstDash val="solid"/>
            <a:miter lim="800000"/>
            <a:headEnd len="sm" w="sm" type="none"/>
            <a:tailEnd len="sm" w="sm"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126"/>
          <p:cNvSpPr txBox="1"/>
          <p:nvPr>
            <p:ph idx="4294967295" type="title"/>
          </p:nvPr>
        </p:nvSpPr>
        <p:spPr>
          <a:xfrm>
            <a:off x="795350" y="1925000"/>
            <a:ext cx="8181900" cy="23379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lt1"/>
                </a:solidFill>
              </a:rPr>
              <a:t>Industry</a:t>
            </a:r>
            <a:r>
              <a:rPr lang="en-GB" sz="7200">
                <a:solidFill>
                  <a:schemeClr val="lt1"/>
                </a:solidFill>
              </a:rPr>
              <a:t> Definition of Change Management</a:t>
            </a:r>
            <a:endParaRPr sz="7200">
              <a:solidFill>
                <a:schemeClr val="lt1"/>
              </a:solidFill>
              <a:latin typeface="DM Sans"/>
              <a:ea typeface="DM Sans"/>
              <a:cs typeface="DM Sans"/>
              <a:sym typeface="DM Sans"/>
            </a:endParaRPr>
          </a:p>
        </p:txBody>
      </p:sp>
      <p:sp>
        <p:nvSpPr>
          <p:cNvPr id="1286" name="Google Shape;1286;p126"/>
          <p:cNvSpPr txBox="1"/>
          <p:nvPr/>
        </p:nvSpPr>
        <p:spPr>
          <a:xfrm>
            <a:off x="918475" y="5919100"/>
            <a:ext cx="78240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chemeClr val="lt1"/>
                </a:solidFill>
                <a:latin typeface="DM Sans"/>
                <a:ea typeface="DM Sans"/>
                <a:cs typeface="DM Sans"/>
                <a:sym typeface="DM Sans"/>
              </a:rPr>
              <a:t>Change management is a structured approach focused on smoothly transitioning organizations from their current state to a desired future state. </a:t>
            </a:r>
            <a:endParaRPr sz="2200">
              <a:solidFill>
                <a:schemeClr val="lt1"/>
              </a:solidFill>
              <a:latin typeface="DM Sans"/>
              <a:ea typeface="DM Sans"/>
              <a:cs typeface="DM Sans"/>
              <a:sym typeface="DM Sans"/>
            </a:endParaRPr>
          </a:p>
          <a:p>
            <a:pPr indent="0" lvl="0" marL="0" rtl="0" algn="l">
              <a:spcBef>
                <a:spcPts val="0"/>
              </a:spcBef>
              <a:spcAft>
                <a:spcPts val="0"/>
              </a:spcAft>
              <a:buNone/>
            </a:pPr>
            <a:r>
              <a:t/>
            </a:r>
            <a:endParaRPr sz="2200">
              <a:solidFill>
                <a:schemeClr val="lt1"/>
              </a:solidFill>
              <a:latin typeface="DM Sans"/>
              <a:ea typeface="DM Sans"/>
              <a:cs typeface="DM Sans"/>
              <a:sym typeface="DM Sans"/>
            </a:endParaRPr>
          </a:p>
          <a:p>
            <a:pPr indent="0" lvl="0" marL="0" rtl="0" algn="l">
              <a:spcBef>
                <a:spcPts val="0"/>
              </a:spcBef>
              <a:spcAft>
                <a:spcPts val="0"/>
              </a:spcAft>
              <a:buNone/>
            </a:pPr>
            <a:r>
              <a:rPr lang="en-GB" sz="2200">
                <a:solidFill>
                  <a:schemeClr val="lt1"/>
                </a:solidFill>
                <a:latin typeface="DM Sans"/>
                <a:ea typeface="DM Sans"/>
                <a:cs typeface="DM Sans"/>
                <a:sym typeface="DM Sans"/>
              </a:rPr>
              <a:t>It involves systematic planning, communication, and addressing human and organizational aspects to minimize resistance and ensure successful adaptation to changes, such as new processes or technologies. The goal is to create a positive environment, minimize disruptions, and achieve desired outcomes.</a:t>
            </a:r>
            <a:endParaRPr sz="2200">
              <a:solidFill>
                <a:schemeClr val="lt1"/>
              </a:solidFill>
              <a:latin typeface="DM Sans"/>
              <a:ea typeface="DM Sans"/>
              <a:cs typeface="DM Sans"/>
              <a:sym typeface="DM Sans"/>
            </a:endParaRPr>
          </a:p>
        </p:txBody>
      </p:sp>
      <p:sp>
        <p:nvSpPr>
          <p:cNvPr id="1287" name="Google Shape;1287;p126"/>
          <p:cNvSpPr/>
          <p:nvPr/>
        </p:nvSpPr>
        <p:spPr>
          <a:xfrm>
            <a:off x="15289000" y="12622500"/>
            <a:ext cx="554100" cy="5541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88" name="Google Shape;1288;p126"/>
          <p:cNvSpPr txBox="1"/>
          <p:nvPr/>
        </p:nvSpPr>
        <p:spPr>
          <a:xfrm>
            <a:off x="16003350" y="126225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1"/>
                </a:solidFill>
                <a:latin typeface="DM Sans"/>
                <a:ea typeface="DM Sans"/>
                <a:cs typeface="DM Sans"/>
                <a:sym typeface="DM Sans"/>
              </a:rPr>
              <a:t>XX</a:t>
            </a:r>
            <a:r>
              <a:rPr lang="en-GB" sz="2400">
                <a:solidFill>
                  <a:schemeClr val="dk1"/>
                </a:solidFill>
                <a:latin typeface="DM Sans"/>
                <a:ea typeface="DM Sans"/>
                <a:cs typeface="DM Sans"/>
                <a:sym typeface="DM Sans"/>
              </a:rPr>
              <a:t> Fulfilled</a:t>
            </a:r>
            <a:endParaRPr sz="2400">
              <a:solidFill>
                <a:schemeClr val="dk1"/>
              </a:solidFill>
              <a:latin typeface="DM Sans"/>
              <a:ea typeface="DM Sans"/>
              <a:cs typeface="DM Sans"/>
              <a:sym typeface="DM Sans"/>
            </a:endParaRPr>
          </a:p>
        </p:txBody>
      </p:sp>
      <p:sp>
        <p:nvSpPr>
          <p:cNvPr id="1289" name="Google Shape;1289;p126"/>
          <p:cNvSpPr txBox="1"/>
          <p:nvPr/>
        </p:nvSpPr>
        <p:spPr>
          <a:xfrm>
            <a:off x="20163100" y="12622500"/>
            <a:ext cx="3676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1"/>
                </a:solidFill>
                <a:latin typeface="DM Sans"/>
                <a:ea typeface="DM Sans"/>
                <a:cs typeface="DM Sans"/>
                <a:sym typeface="DM Sans"/>
              </a:rPr>
              <a:t>Incomplete Fulfillment</a:t>
            </a:r>
            <a:endParaRPr sz="2400">
              <a:solidFill>
                <a:schemeClr val="dk1"/>
              </a:solidFill>
              <a:latin typeface="DM Sans"/>
              <a:ea typeface="DM Sans"/>
              <a:cs typeface="DM Sans"/>
              <a:sym typeface="DM Sans"/>
            </a:endParaRPr>
          </a:p>
        </p:txBody>
      </p:sp>
      <p:sp>
        <p:nvSpPr>
          <p:cNvPr id="1290" name="Google Shape;1290;p126"/>
          <p:cNvSpPr/>
          <p:nvPr/>
        </p:nvSpPr>
        <p:spPr>
          <a:xfrm>
            <a:off x="19412875" y="12622500"/>
            <a:ext cx="554100" cy="554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91" name="Google Shape;1291;p126"/>
          <p:cNvSpPr/>
          <p:nvPr/>
        </p:nvSpPr>
        <p:spPr>
          <a:xfrm>
            <a:off x="17525375" y="1650938"/>
            <a:ext cx="4432800" cy="2337900"/>
          </a:xfrm>
          <a:prstGeom prst="round1Rect">
            <a:avLst>
              <a:gd fmla="val 16667" name="adj"/>
            </a:avLst>
          </a:prstGeom>
          <a:solidFill>
            <a:schemeClr val="accent6"/>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92" name="Google Shape;1292;p126"/>
          <p:cNvSpPr/>
          <p:nvPr/>
        </p:nvSpPr>
        <p:spPr>
          <a:xfrm flipH="1">
            <a:off x="13092575" y="1650938"/>
            <a:ext cx="4432800" cy="2337900"/>
          </a:xfrm>
          <a:prstGeom prst="round1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93" name="Google Shape;1293;p126"/>
          <p:cNvSpPr/>
          <p:nvPr/>
        </p:nvSpPr>
        <p:spPr>
          <a:xfrm flipH="1">
            <a:off x="13092575" y="3988838"/>
            <a:ext cx="4432800" cy="2337900"/>
          </a:xfrm>
          <a:prstGeom prst="round1Rect">
            <a:avLst>
              <a:gd fmla="val 0" name="adj"/>
            </a:avLst>
          </a:prstGeom>
          <a:solidFill>
            <a:schemeClr val="accent6"/>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94" name="Google Shape;1294;p126"/>
          <p:cNvSpPr/>
          <p:nvPr/>
        </p:nvSpPr>
        <p:spPr>
          <a:xfrm flipH="1">
            <a:off x="17525375" y="3988838"/>
            <a:ext cx="4432800" cy="2337900"/>
          </a:xfrm>
          <a:prstGeom prst="round1Rect">
            <a:avLst>
              <a:gd fmla="val 0"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95" name="Google Shape;1295;p126"/>
          <p:cNvSpPr txBox="1"/>
          <p:nvPr/>
        </p:nvSpPr>
        <p:spPr>
          <a:xfrm>
            <a:off x="13470575" y="21469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Clear Communication</a:t>
            </a:r>
            <a:endParaRPr b="1" sz="2400">
              <a:solidFill>
                <a:schemeClr val="dk1"/>
              </a:solidFill>
              <a:latin typeface="DM Sans"/>
              <a:ea typeface="DM Sans"/>
              <a:cs typeface="DM Sans"/>
              <a:sym typeface="DM Sans"/>
            </a:endParaRPr>
          </a:p>
        </p:txBody>
      </p:sp>
      <p:sp>
        <p:nvSpPr>
          <p:cNvPr id="1296" name="Google Shape;1296;p126"/>
          <p:cNvSpPr txBox="1"/>
          <p:nvPr/>
        </p:nvSpPr>
        <p:spPr>
          <a:xfrm>
            <a:off x="13808975" y="2661575"/>
            <a:ext cx="30000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Transparent and consistent communication about the change, addressing the why, what, and how to all stakeholders</a:t>
            </a:r>
            <a:endParaRPr>
              <a:latin typeface="DM Sans Light"/>
              <a:ea typeface="DM Sans Light"/>
              <a:cs typeface="DM Sans Light"/>
              <a:sym typeface="DM Sans Light"/>
            </a:endParaRPr>
          </a:p>
        </p:txBody>
      </p:sp>
      <p:sp>
        <p:nvSpPr>
          <p:cNvPr id="1297" name="Google Shape;1297;p126"/>
          <p:cNvSpPr txBox="1"/>
          <p:nvPr/>
        </p:nvSpPr>
        <p:spPr>
          <a:xfrm>
            <a:off x="17903375" y="21469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Leadership Support</a:t>
            </a:r>
            <a:endParaRPr b="1" sz="2400">
              <a:solidFill>
                <a:schemeClr val="dk1"/>
              </a:solidFill>
              <a:latin typeface="DM Sans"/>
              <a:ea typeface="DM Sans"/>
              <a:cs typeface="DM Sans"/>
              <a:sym typeface="DM Sans"/>
            </a:endParaRPr>
          </a:p>
        </p:txBody>
      </p:sp>
      <p:sp>
        <p:nvSpPr>
          <p:cNvPr id="1298" name="Google Shape;1298;p126"/>
          <p:cNvSpPr txBox="1"/>
          <p:nvPr/>
        </p:nvSpPr>
        <p:spPr>
          <a:xfrm>
            <a:off x="17526875" y="2661575"/>
            <a:ext cx="4241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Visible and active support from organizational leaders to inspire confidence and commitment among employees</a:t>
            </a:r>
            <a:endParaRPr>
              <a:latin typeface="DM Sans Light"/>
              <a:ea typeface="DM Sans Light"/>
              <a:cs typeface="DM Sans Light"/>
              <a:sym typeface="DM Sans Light"/>
            </a:endParaRPr>
          </a:p>
        </p:txBody>
      </p:sp>
      <p:sp>
        <p:nvSpPr>
          <p:cNvPr id="1299" name="Google Shape;1299;p126"/>
          <p:cNvSpPr txBox="1"/>
          <p:nvPr/>
        </p:nvSpPr>
        <p:spPr>
          <a:xfrm>
            <a:off x="13094375" y="4484800"/>
            <a:ext cx="4241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2"/>
                </a:solidFill>
                <a:latin typeface="DM Sans"/>
                <a:ea typeface="DM Sans"/>
                <a:cs typeface="DM Sans"/>
                <a:sym typeface="DM Sans"/>
              </a:rPr>
              <a:t>Stakeholder Involvement</a:t>
            </a:r>
            <a:endParaRPr b="1" sz="2400">
              <a:solidFill>
                <a:schemeClr val="dk2"/>
              </a:solidFill>
              <a:latin typeface="DM Sans"/>
              <a:ea typeface="DM Sans"/>
              <a:cs typeface="DM Sans"/>
              <a:sym typeface="DM Sans"/>
            </a:endParaRPr>
          </a:p>
        </p:txBody>
      </p:sp>
      <p:sp>
        <p:nvSpPr>
          <p:cNvPr id="1300" name="Google Shape;1300;p126"/>
          <p:cNvSpPr txBox="1"/>
          <p:nvPr/>
        </p:nvSpPr>
        <p:spPr>
          <a:xfrm>
            <a:off x="13218850" y="4999475"/>
            <a:ext cx="4116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2"/>
                </a:solidFill>
                <a:latin typeface="DM Sans Light"/>
                <a:ea typeface="DM Sans Light"/>
                <a:cs typeface="DM Sans Light"/>
                <a:sym typeface="DM Sans Light"/>
              </a:rPr>
              <a:t>Involve key stakeholders in the change process, seeking their input and addressing concerns to build a sense of ownership</a:t>
            </a:r>
            <a:endParaRPr>
              <a:solidFill>
                <a:schemeClr val="dk2"/>
              </a:solidFill>
              <a:latin typeface="DM Sans Light"/>
              <a:ea typeface="DM Sans Light"/>
              <a:cs typeface="DM Sans Light"/>
              <a:sym typeface="DM Sans Light"/>
            </a:endParaRPr>
          </a:p>
        </p:txBody>
      </p:sp>
      <p:sp>
        <p:nvSpPr>
          <p:cNvPr id="1301" name="Google Shape;1301;p126"/>
          <p:cNvSpPr txBox="1"/>
          <p:nvPr/>
        </p:nvSpPr>
        <p:spPr>
          <a:xfrm>
            <a:off x="17903375" y="4484788"/>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Comprehensive Plan</a:t>
            </a:r>
            <a:endParaRPr b="1" sz="2400">
              <a:solidFill>
                <a:schemeClr val="dk1"/>
              </a:solidFill>
              <a:latin typeface="DM Sans"/>
              <a:ea typeface="DM Sans"/>
              <a:cs typeface="DM Sans"/>
              <a:sym typeface="DM Sans"/>
            </a:endParaRPr>
          </a:p>
        </p:txBody>
      </p:sp>
      <p:sp>
        <p:nvSpPr>
          <p:cNvPr id="1302" name="Google Shape;1302;p126"/>
          <p:cNvSpPr txBox="1"/>
          <p:nvPr/>
        </p:nvSpPr>
        <p:spPr>
          <a:xfrm>
            <a:off x="18241775" y="4999463"/>
            <a:ext cx="30000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Well-defined and detailed change management plan that outlines objectives, timelines, and specific actions required for success</a:t>
            </a:r>
            <a:endParaRPr>
              <a:latin typeface="DM Sans Light"/>
              <a:ea typeface="DM Sans Light"/>
              <a:cs typeface="DM Sans Light"/>
              <a:sym typeface="DM Sans Light"/>
            </a:endParaRPr>
          </a:p>
        </p:txBody>
      </p:sp>
      <p:sp>
        <p:nvSpPr>
          <p:cNvPr id="1303" name="Google Shape;1303;p126"/>
          <p:cNvSpPr/>
          <p:nvPr/>
        </p:nvSpPr>
        <p:spPr>
          <a:xfrm flipH="1">
            <a:off x="13094363" y="6326738"/>
            <a:ext cx="4432800" cy="2337900"/>
          </a:xfrm>
          <a:prstGeom prst="round1Rect">
            <a:avLst>
              <a:gd fmla="val 0"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04" name="Google Shape;1304;p126"/>
          <p:cNvSpPr/>
          <p:nvPr/>
        </p:nvSpPr>
        <p:spPr>
          <a:xfrm flipH="1">
            <a:off x="17527163" y="6326725"/>
            <a:ext cx="4432800" cy="2337900"/>
          </a:xfrm>
          <a:prstGeom prst="round1Rect">
            <a:avLst>
              <a:gd fmla="val 0"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05" name="Google Shape;1305;p126"/>
          <p:cNvSpPr txBox="1"/>
          <p:nvPr/>
        </p:nvSpPr>
        <p:spPr>
          <a:xfrm>
            <a:off x="13092575" y="6822700"/>
            <a:ext cx="4432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2"/>
                </a:solidFill>
                <a:latin typeface="DM Sans"/>
                <a:ea typeface="DM Sans"/>
                <a:cs typeface="DM Sans"/>
                <a:sym typeface="DM Sans"/>
              </a:rPr>
              <a:t>Training + Development</a:t>
            </a:r>
            <a:endParaRPr b="1" sz="2400">
              <a:solidFill>
                <a:schemeClr val="dk2"/>
              </a:solidFill>
              <a:latin typeface="DM Sans"/>
              <a:ea typeface="DM Sans"/>
              <a:cs typeface="DM Sans"/>
              <a:sym typeface="DM Sans"/>
            </a:endParaRPr>
          </a:p>
        </p:txBody>
      </p:sp>
      <p:sp>
        <p:nvSpPr>
          <p:cNvPr id="1306" name="Google Shape;1306;p126"/>
          <p:cNvSpPr txBox="1"/>
          <p:nvPr/>
        </p:nvSpPr>
        <p:spPr>
          <a:xfrm>
            <a:off x="13810763" y="7337363"/>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2"/>
                </a:solidFill>
                <a:latin typeface="DM Sans Light"/>
                <a:ea typeface="DM Sans Light"/>
                <a:cs typeface="DM Sans Light"/>
                <a:sym typeface="DM Sans Light"/>
              </a:rPr>
              <a:t>Integrate guidelines to ensure the design is accessible to people with disabilities</a:t>
            </a:r>
            <a:endParaRPr>
              <a:solidFill>
                <a:schemeClr val="dk2"/>
              </a:solidFill>
              <a:latin typeface="DM Sans Light"/>
              <a:ea typeface="DM Sans Light"/>
              <a:cs typeface="DM Sans Light"/>
              <a:sym typeface="DM Sans Light"/>
            </a:endParaRPr>
          </a:p>
        </p:txBody>
      </p:sp>
      <p:sp>
        <p:nvSpPr>
          <p:cNvPr id="1307" name="Google Shape;1307;p126"/>
          <p:cNvSpPr txBox="1"/>
          <p:nvPr/>
        </p:nvSpPr>
        <p:spPr>
          <a:xfrm>
            <a:off x="17905163" y="6822688"/>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Feedback Mechanisms</a:t>
            </a:r>
            <a:endParaRPr b="1" sz="2400">
              <a:solidFill>
                <a:schemeClr val="dk1"/>
              </a:solidFill>
              <a:latin typeface="DM Sans"/>
              <a:ea typeface="DM Sans"/>
              <a:cs typeface="DM Sans"/>
              <a:sym typeface="DM Sans"/>
            </a:endParaRPr>
          </a:p>
        </p:txBody>
      </p:sp>
      <p:sp>
        <p:nvSpPr>
          <p:cNvPr id="1308" name="Google Shape;1308;p126"/>
          <p:cNvSpPr txBox="1"/>
          <p:nvPr/>
        </p:nvSpPr>
        <p:spPr>
          <a:xfrm>
            <a:off x="18243563" y="7337363"/>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Establish clear and well-defined principles guiding design decision-making</a:t>
            </a:r>
            <a:endParaRPr>
              <a:latin typeface="DM Sans Light"/>
              <a:ea typeface="DM Sans Light"/>
              <a:cs typeface="DM Sans Light"/>
              <a:sym typeface="DM Sans Light"/>
            </a:endParaRPr>
          </a:p>
        </p:txBody>
      </p:sp>
      <p:pic>
        <p:nvPicPr>
          <p:cNvPr id="1309" name="Google Shape;1309;p126"/>
          <p:cNvPicPr preferRelativeResize="0"/>
          <p:nvPr/>
        </p:nvPicPr>
        <p:blipFill>
          <a:blip r:embed="rId3">
            <a:alphaModFix/>
          </a:blip>
          <a:stretch>
            <a:fillRect/>
          </a:stretch>
        </p:blipFill>
        <p:spPr>
          <a:xfrm>
            <a:off x="15102338" y="8022350"/>
            <a:ext cx="416850" cy="416850"/>
          </a:xfrm>
          <a:prstGeom prst="rect">
            <a:avLst/>
          </a:prstGeom>
          <a:noFill/>
          <a:ln>
            <a:noFill/>
          </a:ln>
        </p:spPr>
      </p:pic>
      <p:sp>
        <p:nvSpPr>
          <p:cNvPr id="1310" name="Google Shape;1310;p126"/>
          <p:cNvSpPr/>
          <p:nvPr/>
        </p:nvSpPr>
        <p:spPr>
          <a:xfrm flipH="1" rot="10800000">
            <a:off x="17527163" y="8664638"/>
            <a:ext cx="4432800" cy="2337900"/>
          </a:xfrm>
          <a:prstGeom prst="round1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11" name="Google Shape;1311;p126"/>
          <p:cNvSpPr/>
          <p:nvPr/>
        </p:nvSpPr>
        <p:spPr>
          <a:xfrm rot="10800000">
            <a:off x="13094363" y="8664638"/>
            <a:ext cx="4432800" cy="2337900"/>
          </a:xfrm>
          <a:prstGeom prst="round1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12" name="Google Shape;1312;p126"/>
          <p:cNvSpPr txBox="1"/>
          <p:nvPr/>
        </p:nvSpPr>
        <p:spPr>
          <a:xfrm>
            <a:off x="13472363" y="91606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Cultural Alignment</a:t>
            </a:r>
            <a:endParaRPr b="1" sz="2400">
              <a:solidFill>
                <a:schemeClr val="dk1"/>
              </a:solidFill>
              <a:latin typeface="DM Sans"/>
              <a:ea typeface="DM Sans"/>
              <a:cs typeface="DM Sans"/>
              <a:sym typeface="DM Sans"/>
            </a:endParaRPr>
          </a:p>
        </p:txBody>
      </p:sp>
      <p:sp>
        <p:nvSpPr>
          <p:cNvPr id="1313" name="Google Shape;1313;p126"/>
          <p:cNvSpPr txBox="1"/>
          <p:nvPr/>
        </p:nvSpPr>
        <p:spPr>
          <a:xfrm>
            <a:off x="13810763" y="9675275"/>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S</a:t>
            </a:r>
            <a:r>
              <a:rPr lang="en-GB">
                <a:latin typeface="DM Sans Light"/>
                <a:ea typeface="DM Sans Light"/>
                <a:cs typeface="DM Sans Light"/>
                <a:sym typeface="DM Sans Light"/>
              </a:rPr>
              <a:t>ystem for versioning to track changes and updates effectively</a:t>
            </a:r>
            <a:endParaRPr>
              <a:latin typeface="DM Sans Light"/>
              <a:ea typeface="DM Sans Light"/>
              <a:cs typeface="DM Sans Light"/>
              <a:sym typeface="DM Sans Light"/>
            </a:endParaRPr>
          </a:p>
        </p:txBody>
      </p:sp>
      <p:sp>
        <p:nvSpPr>
          <p:cNvPr id="1314" name="Google Shape;1314;p126"/>
          <p:cNvSpPr txBox="1"/>
          <p:nvPr/>
        </p:nvSpPr>
        <p:spPr>
          <a:xfrm>
            <a:off x="17905163" y="9160600"/>
            <a:ext cx="367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dk1"/>
                </a:solidFill>
                <a:latin typeface="DM Sans"/>
                <a:ea typeface="DM Sans"/>
                <a:cs typeface="DM Sans"/>
                <a:sym typeface="DM Sans"/>
              </a:rPr>
              <a:t>Monitoring + Eval</a:t>
            </a:r>
            <a:endParaRPr b="1" sz="2400">
              <a:solidFill>
                <a:schemeClr val="dk1"/>
              </a:solidFill>
              <a:latin typeface="DM Sans"/>
              <a:ea typeface="DM Sans"/>
              <a:cs typeface="DM Sans"/>
              <a:sym typeface="DM Sans"/>
            </a:endParaRPr>
          </a:p>
        </p:txBody>
      </p:sp>
      <p:sp>
        <p:nvSpPr>
          <p:cNvPr id="1315" name="Google Shape;1315;p126"/>
          <p:cNvSpPr txBox="1"/>
          <p:nvPr/>
        </p:nvSpPr>
        <p:spPr>
          <a:xfrm>
            <a:off x="18243563" y="9675275"/>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DM Sans Light"/>
                <a:ea typeface="DM Sans Light"/>
                <a:cs typeface="DM Sans Light"/>
                <a:sym typeface="DM Sans Light"/>
              </a:rPr>
              <a:t>C</a:t>
            </a:r>
            <a:r>
              <a:rPr lang="en-GB">
                <a:latin typeface="DM Sans Light"/>
                <a:ea typeface="DM Sans Light"/>
                <a:cs typeface="DM Sans Light"/>
                <a:sym typeface="DM Sans Light"/>
              </a:rPr>
              <a:t>ontinuous feedback loops with users to improve the design system over time</a:t>
            </a:r>
            <a:endParaRPr>
              <a:latin typeface="DM Sans Light"/>
              <a:ea typeface="DM Sans Light"/>
              <a:cs typeface="DM Sans Light"/>
              <a:sym typeface="DM Sans Light"/>
            </a:endParaRPr>
          </a:p>
        </p:txBody>
      </p:sp>
      <p:grpSp>
        <p:nvGrpSpPr>
          <p:cNvPr id="1316" name="Google Shape;1316;p126"/>
          <p:cNvGrpSpPr/>
          <p:nvPr/>
        </p:nvGrpSpPr>
        <p:grpSpPr>
          <a:xfrm>
            <a:off x="15110074" y="5826750"/>
            <a:ext cx="356700" cy="357688"/>
            <a:chOff x="15212549" y="5826750"/>
            <a:chExt cx="356700" cy="357688"/>
          </a:xfrm>
        </p:grpSpPr>
        <p:sp>
          <p:nvSpPr>
            <p:cNvPr id="1317" name="Google Shape;1317;p126"/>
            <p:cNvSpPr/>
            <p:nvPr/>
          </p:nvSpPr>
          <p:spPr>
            <a:xfrm>
              <a:off x="15212550" y="5827738"/>
              <a:ext cx="356700" cy="356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18" name="Google Shape;1318;p126"/>
            <p:cNvSpPr/>
            <p:nvPr/>
          </p:nvSpPr>
          <p:spPr>
            <a:xfrm>
              <a:off x="15212549" y="5826750"/>
              <a:ext cx="356700" cy="356700"/>
            </a:xfrm>
            <a:prstGeom prst="pie">
              <a:avLst>
                <a:gd fmla="val 3780525"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grpSp>
        <p:nvGrpSpPr>
          <p:cNvPr id="1319" name="Google Shape;1319;p126"/>
          <p:cNvGrpSpPr/>
          <p:nvPr/>
        </p:nvGrpSpPr>
        <p:grpSpPr>
          <a:xfrm>
            <a:off x="19563424" y="3485813"/>
            <a:ext cx="356700" cy="357688"/>
            <a:chOff x="15212549" y="5826750"/>
            <a:chExt cx="356700" cy="357688"/>
          </a:xfrm>
        </p:grpSpPr>
        <p:sp>
          <p:nvSpPr>
            <p:cNvPr id="1320" name="Google Shape;1320;p126"/>
            <p:cNvSpPr/>
            <p:nvPr/>
          </p:nvSpPr>
          <p:spPr>
            <a:xfrm>
              <a:off x="15212550" y="5827738"/>
              <a:ext cx="356700" cy="356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21" name="Google Shape;1321;p126"/>
            <p:cNvSpPr/>
            <p:nvPr/>
          </p:nvSpPr>
          <p:spPr>
            <a:xfrm>
              <a:off x="15212549" y="5826750"/>
              <a:ext cx="356700" cy="356700"/>
            </a:xfrm>
            <a:prstGeom prst="pie">
              <a:avLst>
                <a:gd fmla="val 6249793"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grpSp>
        <p:nvGrpSpPr>
          <p:cNvPr id="1326" name="Google Shape;1326;p127"/>
          <p:cNvGrpSpPr/>
          <p:nvPr/>
        </p:nvGrpSpPr>
        <p:grpSpPr>
          <a:xfrm>
            <a:off x="6482700" y="3137037"/>
            <a:ext cx="5338500" cy="9232649"/>
            <a:chOff x="6482700" y="5890975"/>
            <a:chExt cx="5338500" cy="6402225"/>
          </a:xfrm>
        </p:grpSpPr>
        <p:sp>
          <p:nvSpPr>
            <p:cNvPr id="1327" name="Google Shape;1327;p127"/>
            <p:cNvSpPr/>
            <p:nvPr/>
          </p:nvSpPr>
          <p:spPr>
            <a:xfrm>
              <a:off x="6482700" y="5890975"/>
              <a:ext cx="5337600" cy="800400"/>
            </a:xfrm>
            <a:prstGeom prst="round2SameRect">
              <a:avLst>
                <a:gd fmla="val 50000" name="adj1"/>
                <a:gd fmla="val 0" name="adj2"/>
              </a:avLst>
            </a:prstGeom>
            <a:solidFill>
              <a:srgbClr val="834EFF"/>
            </a:solid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28" name="Google Shape;1328;p127"/>
            <p:cNvSpPr/>
            <p:nvPr/>
          </p:nvSpPr>
          <p:spPr>
            <a:xfrm flipH="1" rot="10800000">
              <a:off x="6482700" y="6691300"/>
              <a:ext cx="5338500" cy="5601900"/>
            </a:xfrm>
            <a:prstGeom prst="round2SameRect">
              <a:avLst>
                <a:gd fmla="val 15335" name="adj1"/>
                <a:gd fmla="val 0" name="adj2"/>
              </a:avLst>
            </a:prstGeom>
            <a:no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29" name="Google Shape;1329;p127"/>
            <p:cNvSpPr txBox="1"/>
            <p:nvPr/>
          </p:nvSpPr>
          <p:spPr>
            <a:xfrm>
              <a:off x="6639600" y="6097393"/>
              <a:ext cx="5024700" cy="426900"/>
            </a:xfrm>
            <a:prstGeom prst="rect">
              <a:avLst/>
            </a:prstGeom>
            <a:noFill/>
            <a:ln cap="flat" cmpd="sng" w="9525">
              <a:solidFill>
                <a:srgbClr val="834E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800">
                  <a:solidFill>
                    <a:schemeClr val="lt1"/>
                  </a:solidFill>
                  <a:latin typeface="DM Sans"/>
                  <a:ea typeface="DM Sans"/>
                  <a:cs typeface="DM Sans"/>
                  <a:sym typeface="DM Sans"/>
                </a:rPr>
                <a:t>Prioritization + Governance</a:t>
              </a:r>
              <a:endParaRPr b="1" sz="3300">
                <a:solidFill>
                  <a:srgbClr val="FFFFFF"/>
                </a:solidFill>
                <a:latin typeface="DM Sans"/>
                <a:ea typeface="DM Sans"/>
                <a:cs typeface="DM Sans"/>
                <a:sym typeface="DM Sans"/>
              </a:endParaRPr>
            </a:p>
          </p:txBody>
        </p:sp>
      </p:grpSp>
      <p:sp>
        <p:nvSpPr>
          <p:cNvPr id="1330" name="Google Shape;1330;p127"/>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What complexities does this </a:t>
            </a:r>
            <a:r>
              <a:rPr lang="en-GB" sz="7200">
                <a:solidFill>
                  <a:schemeClr val="accent1"/>
                </a:solidFill>
              </a:rPr>
              <a:t>solve for?</a:t>
            </a:r>
            <a:endParaRPr sz="7200">
              <a:solidFill>
                <a:schemeClr val="accent1"/>
              </a:solidFill>
              <a:latin typeface="DM Sans"/>
              <a:ea typeface="DM Sans"/>
              <a:cs typeface="DM Sans"/>
              <a:sym typeface="DM Sans"/>
            </a:endParaRPr>
          </a:p>
        </p:txBody>
      </p:sp>
      <p:grpSp>
        <p:nvGrpSpPr>
          <p:cNvPr id="1331" name="Google Shape;1331;p127"/>
          <p:cNvGrpSpPr/>
          <p:nvPr/>
        </p:nvGrpSpPr>
        <p:grpSpPr>
          <a:xfrm>
            <a:off x="644475" y="3137037"/>
            <a:ext cx="5338500" cy="9232649"/>
            <a:chOff x="644475" y="5890975"/>
            <a:chExt cx="5338500" cy="6402225"/>
          </a:xfrm>
        </p:grpSpPr>
        <p:sp>
          <p:nvSpPr>
            <p:cNvPr id="1332" name="Google Shape;1332;p127"/>
            <p:cNvSpPr/>
            <p:nvPr/>
          </p:nvSpPr>
          <p:spPr>
            <a:xfrm>
              <a:off x="644475" y="5890975"/>
              <a:ext cx="5337600" cy="800400"/>
            </a:xfrm>
            <a:prstGeom prst="round2SameRect">
              <a:avLst>
                <a:gd fmla="val 50000" name="adj1"/>
                <a:gd fmla="val 0" name="adj2"/>
              </a:avLst>
            </a:prstGeom>
            <a:solidFill>
              <a:srgbClr val="834EFF"/>
            </a:solid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33" name="Google Shape;1333;p127"/>
            <p:cNvSpPr/>
            <p:nvPr/>
          </p:nvSpPr>
          <p:spPr>
            <a:xfrm flipH="1" rot="10800000">
              <a:off x="644475" y="6691300"/>
              <a:ext cx="5338500" cy="5601900"/>
            </a:xfrm>
            <a:prstGeom prst="round2SameRect">
              <a:avLst>
                <a:gd fmla="val 15335" name="adj1"/>
                <a:gd fmla="val 0" name="adj2"/>
              </a:avLst>
            </a:prstGeom>
            <a:no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34" name="Google Shape;1334;p127"/>
            <p:cNvSpPr txBox="1"/>
            <p:nvPr/>
          </p:nvSpPr>
          <p:spPr>
            <a:xfrm>
              <a:off x="804900" y="6079130"/>
              <a:ext cx="5024700" cy="426900"/>
            </a:xfrm>
            <a:prstGeom prst="rect">
              <a:avLst/>
            </a:prstGeom>
            <a:noFill/>
            <a:ln cap="flat" cmpd="sng" w="9525">
              <a:solidFill>
                <a:srgbClr val="834E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800">
                  <a:solidFill>
                    <a:srgbClr val="FFFFFF"/>
                  </a:solidFill>
                  <a:latin typeface="DM Sans"/>
                  <a:ea typeface="DM Sans"/>
                  <a:cs typeface="DM Sans"/>
                  <a:sym typeface="DM Sans"/>
                </a:rPr>
                <a:t>Data Quality + Integration</a:t>
              </a:r>
              <a:endParaRPr b="1" sz="2800">
                <a:solidFill>
                  <a:srgbClr val="FFFFFF"/>
                </a:solidFill>
                <a:latin typeface="DM Sans"/>
                <a:ea typeface="DM Sans"/>
                <a:cs typeface="DM Sans"/>
                <a:sym typeface="DM Sans"/>
              </a:endParaRPr>
            </a:p>
          </p:txBody>
        </p:sp>
      </p:grpSp>
      <p:grpSp>
        <p:nvGrpSpPr>
          <p:cNvPr id="1335" name="Google Shape;1335;p127"/>
          <p:cNvGrpSpPr/>
          <p:nvPr/>
        </p:nvGrpSpPr>
        <p:grpSpPr>
          <a:xfrm>
            <a:off x="12320925" y="3137037"/>
            <a:ext cx="5338500" cy="9232649"/>
            <a:chOff x="6482700" y="5890975"/>
            <a:chExt cx="5338500" cy="6402225"/>
          </a:xfrm>
        </p:grpSpPr>
        <p:sp>
          <p:nvSpPr>
            <p:cNvPr id="1336" name="Google Shape;1336;p127"/>
            <p:cNvSpPr/>
            <p:nvPr/>
          </p:nvSpPr>
          <p:spPr>
            <a:xfrm>
              <a:off x="6482700" y="5890975"/>
              <a:ext cx="5337600" cy="800400"/>
            </a:xfrm>
            <a:prstGeom prst="round2SameRect">
              <a:avLst>
                <a:gd fmla="val 50000" name="adj1"/>
                <a:gd fmla="val 0" name="adj2"/>
              </a:avLst>
            </a:prstGeom>
            <a:solidFill>
              <a:srgbClr val="834EFF"/>
            </a:solid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37" name="Google Shape;1337;p127"/>
            <p:cNvSpPr/>
            <p:nvPr/>
          </p:nvSpPr>
          <p:spPr>
            <a:xfrm flipH="1" rot="10800000">
              <a:off x="6482700" y="6691300"/>
              <a:ext cx="5338500" cy="5601900"/>
            </a:xfrm>
            <a:prstGeom prst="round2SameRect">
              <a:avLst>
                <a:gd fmla="val 15335" name="adj1"/>
                <a:gd fmla="val 0" name="adj2"/>
              </a:avLst>
            </a:prstGeom>
            <a:no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38" name="Google Shape;1338;p127"/>
            <p:cNvSpPr txBox="1"/>
            <p:nvPr/>
          </p:nvSpPr>
          <p:spPr>
            <a:xfrm>
              <a:off x="6918150" y="6087312"/>
              <a:ext cx="4467600" cy="426900"/>
            </a:xfrm>
            <a:prstGeom prst="rect">
              <a:avLst/>
            </a:prstGeom>
            <a:noFill/>
            <a:ln cap="flat" cmpd="sng" w="9525">
              <a:solidFill>
                <a:srgbClr val="834E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800">
                  <a:solidFill>
                    <a:schemeClr val="lt1"/>
                  </a:solidFill>
                  <a:latin typeface="DM Sans"/>
                  <a:ea typeface="DM Sans"/>
                  <a:cs typeface="DM Sans"/>
                  <a:sym typeface="DM Sans"/>
                </a:rPr>
                <a:t>Engineering Challenges</a:t>
              </a:r>
              <a:endParaRPr b="1" sz="3300">
                <a:solidFill>
                  <a:srgbClr val="FFFFFF"/>
                </a:solidFill>
                <a:latin typeface="DM Sans"/>
                <a:ea typeface="DM Sans"/>
                <a:cs typeface="DM Sans"/>
                <a:sym typeface="DM Sans"/>
              </a:endParaRPr>
            </a:p>
          </p:txBody>
        </p:sp>
      </p:grpSp>
      <p:grpSp>
        <p:nvGrpSpPr>
          <p:cNvPr id="1339" name="Google Shape;1339;p127"/>
          <p:cNvGrpSpPr/>
          <p:nvPr/>
        </p:nvGrpSpPr>
        <p:grpSpPr>
          <a:xfrm>
            <a:off x="18159150" y="3137037"/>
            <a:ext cx="5338500" cy="9232649"/>
            <a:chOff x="6482700" y="5890975"/>
            <a:chExt cx="5338500" cy="6402225"/>
          </a:xfrm>
        </p:grpSpPr>
        <p:sp>
          <p:nvSpPr>
            <p:cNvPr id="1340" name="Google Shape;1340;p127"/>
            <p:cNvSpPr/>
            <p:nvPr/>
          </p:nvSpPr>
          <p:spPr>
            <a:xfrm>
              <a:off x="6482700" y="5890975"/>
              <a:ext cx="5337600" cy="800400"/>
            </a:xfrm>
            <a:prstGeom prst="round2SameRect">
              <a:avLst>
                <a:gd fmla="val 50000" name="adj1"/>
                <a:gd fmla="val 0" name="adj2"/>
              </a:avLst>
            </a:prstGeom>
            <a:solidFill>
              <a:srgbClr val="834EFF"/>
            </a:solid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41" name="Google Shape;1341;p127"/>
            <p:cNvSpPr/>
            <p:nvPr/>
          </p:nvSpPr>
          <p:spPr>
            <a:xfrm flipH="1" rot="10800000">
              <a:off x="6482700" y="6691300"/>
              <a:ext cx="5338500" cy="5601900"/>
            </a:xfrm>
            <a:prstGeom prst="round2SameRect">
              <a:avLst>
                <a:gd fmla="val 15335" name="adj1"/>
                <a:gd fmla="val 0" name="adj2"/>
              </a:avLst>
            </a:prstGeom>
            <a:noFill/>
            <a:ln cap="flat" cmpd="sng" w="38100">
              <a:solidFill>
                <a:srgbClr val="834E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42" name="Google Shape;1342;p127"/>
            <p:cNvSpPr txBox="1"/>
            <p:nvPr/>
          </p:nvSpPr>
          <p:spPr>
            <a:xfrm>
              <a:off x="6482700" y="6106543"/>
              <a:ext cx="5338500" cy="394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500">
                  <a:solidFill>
                    <a:schemeClr val="lt1"/>
                  </a:solidFill>
                  <a:latin typeface="DM Sans"/>
                  <a:ea typeface="DM Sans"/>
                  <a:cs typeface="DM Sans"/>
                  <a:sym typeface="DM Sans"/>
                </a:rPr>
                <a:t>Design System + UX Standards</a:t>
              </a:r>
              <a:endParaRPr b="1" sz="3000">
                <a:solidFill>
                  <a:srgbClr val="FFFFFF"/>
                </a:solidFill>
                <a:latin typeface="DM Sans"/>
                <a:ea typeface="DM Sans"/>
                <a:cs typeface="DM Sans"/>
                <a:sym typeface="DM Sans"/>
              </a:endParaRPr>
            </a:p>
          </p:txBody>
        </p:sp>
      </p:grpSp>
      <p:sp>
        <p:nvSpPr>
          <p:cNvPr id="1343" name="Google Shape;1343;p127"/>
          <p:cNvSpPr txBox="1"/>
          <p:nvPr/>
        </p:nvSpPr>
        <p:spPr>
          <a:xfrm>
            <a:off x="795350" y="4584350"/>
            <a:ext cx="5024700" cy="658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rgbClr val="834EFF"/>
                </a:solidFill>
                <a:latin typeface="DM Sans"/>
                <a:ea typeface="DM Sans"/>
                <a:cs typeface="DM Sans"/>
                <a:sym typeface="DM Sans"/>
              </a:rPr>
              <a:t>Consistent &amp; preformant APIs: </a:t>
            </a:r>
            <a:r>
              <a:rPr lang="en-GB" sz="2600">
                <a:solidFill>
                  <a:schemeClr val="dk1"/>
                </a:solidFill>
                <a:latin typeface="DM Sans"/>
                <a:ea typeface="DM Sans"/>
                <a:cs typeface="DM Sans"/>
                <a:sym typeface="DM Sans"/>
              </a:rPr>
              <a:t>Ensures the consistent and performant nature of APIs through standardized &amp; development best practices, version control, testing, monitoring, documentation, and user feedback.</a:t>
            </a:r>
            <a:endParaRPr sz="2600">
              <a:solidFill>
                <a:schemeClr val="dk1"/>
              </a:solidFill>
              <a:latin typeface="DM Sans"/>
              <a:ea typeface="DM Sans"/>
              <a:cs typeface="DM Sans"/>
              <a:sym typeface="DM Sans"/>
            </a:endParaRPr>
          </a:p>
          <a:p>
            <a:pPr indent="0" lvl="0" marL="0" rtl="0" algn="l">
              <a:spcBef>
                <a:spcPts val="0"/>
              </a:spcBef>
              <a:spcAft>
                <a:spcPts val="0"/>
              </a:spcAft>
              <a:buNone/>
            </a:pPr>
            <a:r>
              <a:t/>
            </a:r>
            <a:endParaRPr b="1" sz="2600">
              <a:solidFill>
                <a:srgbClr val="834EFF"/>
              </a:solidFill>
              <a:latin typeface="DM Sans"/>
              <a:ea typeface="DM Sans"/>
              <a:cs typeface="DM Sans"/>
              <a:sym typeface="DM Sans"/>
            </a:endParaRPr>
          </a:p>
          <a:p>
            <a:pPr indent="0" lvl="0" marL="0" rtl="0" algn="l">
              <a:spcBef>
                <a:spcPts val="0"/>
              </a:spcBef>
              <a:spcAft>
                <a:spcPts val="0"/>
              </a:spcAft>
              <a:buNone/>
            </a:pPr>
            <a:r>
              <a:rPr b="1" lang="en-GB" sz="2600">
                <a:solidFill>
                  <a:srgbClr val="834EFF"/>
                </a:solidFill>
                <a:latin typeface="DM Sans"/>
                <a:ea typeface="DM Sans"/>
                <a:cs typeface="DM Sans"/>
                <a:sym typeface="DM Sans"/>
              </a:rPr>
              <a:t>Siloed dev teams: </a:t>
            </a:r>
            <a:r>
              <a:rPr lang="en-GB" sz="2600">
                <a:solidFill>
                  <a:schemeClr val="dk1"/>
                </a:solidFill>
                <a:latin typeface="DM Sans"/>
                <a:ea typeface="DM Sans"/>
                <a:cs typeface="DM Sans"/>
                <a:sym typeface="DM Sans"/>
              </a:rPr>
              <a:t>Encouraging</a:t>
            </a:r>
            <a:r>
              <a:rPr lang="en-GB" sz="2600">
                <a:solidFill>
                  <a:schemeClr val="dk1"/>
                </a:solidFill>
                <a:latin typeface="DM Sans"/>
                <a:ea typeface="DM Sans"/>
                <a:cs typeface="DM Sans"/>
                <a:sym typeface="DM Sans"/>
              </a:rPr>
              <a:t> collaboration, transparency, and standardized processes among siloed development teams, enabling them to work cohesively towards common goals.</a:t>
            </a:r>
            <a:endParaRPr sz="2600">
              <a:solidFill>
                <a:schemeClr val="dk1"/>
              </a:solidFill>
              <a:latin typeface="DM Sans"/>
              <a:ea typeface="DM Sans"/>
              <a:cs typeface="DM Sans"/>
              <a:sym typeface="DM Sans"/>
            </a:endParaRPr>
          </a:p>
        </p:txBody>
      </p:sp>
      <p:sp>
        <p:nvSpPr>
          <p:cNvPr id="1344" name="Google Shape;1344;p127"/>
          <p:cNvSpPr txBox="1"/>
          <p:nvPr/>
        </p:nvSpPr>
        <p:spPr>
          <a:xfrm>
            <a:off x="6803422" y="4584350"/>
            <a:ext cx="4848000" cy="698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accent1"/>
                </a:solidFill>
                <a:latin typeface="DM Sans"/>
                <a:ea typeface="DM Sans"/>
                <a:cs typeface="DM Sans"/>
                <a:sym typeface="DM Sans"/>
              </a:rPr>
              <a:t>Governance: </a:t>
            </a:r>
            <a:r>
              <a:rPr lang="en-GB" sz="2600">
                <a:solidFill>
                  <a:schemeClr val="dk1"/>
                </a:solidFill>
                <a:latin typeface="DM Sans"/>
                <a:ea typeface="DM Sans"/>
                <a:cs typeface="DM Sans"/>
                <a:sym typeface="DM Sans"/>
              </a:rPr>
              <a:t>Strengthens governance by ensuring that changes align with policies, are well-documented, transparent, and compliant, while also providing a structured framework for decision-making and risk mitigation.</a:t>
            </a:r>
            <a:endParaRPr sz="2600">
              <a:solidFill>
                <a:schemeClr val="dk1"/>
              </a:solidFill>
              <a:latin typeface="DM Sans"/>
              <a:ea typeface="DM Sans"/>
              <a:cs typeface="DM Sans"/>
              <a:sym typeface="DM Sans"/>
            </a:endParaRPr>
          </a:p>
          <a:p>
            <a:pPr indent="0" lvl="0" marL="0" rtl="0" algn="l">
              <a:spcBef>
                <a:spcPts val="0"/>
              </a:spcBef>
              <a:spcAft>
                <a:spcPts val="0"/>
              </a:spcAft>
              <a:buNone/>
            </a:pPr>
            <a:r>
              <a:t/>
            </a:r>
            <a:endParaRPr b="1" sz="2600">
              <a:solidFill>
                <a:schemeClr val="accent1"/>
              </a:solidFill>
              <a:latin typeface="DM Sans"/>
              <a:ea typeface="DM Sans"/>
              <a:cs typeface="DM Sans"/>
              <a:sym typeface="DM Sans"/>
            </a:endParaRPr>
          </a:p>
          <a:p>
            <a:pPr indent="0" lvl="0" marL="0" rtl="0" algn="l">
              <a:spcBef>
                <a:spcPts val="0"/>
              </a:spcBef>
              <a:spcAft>
                <a:spcPts val="0"/>
              </a:spcAft>
              <a:buNone/>
            </a:pPr>
            <a:r>
              <a:rPr b="1" lang="en-GB" sz="2600">
                <a:solidFill>
                  <a:schemeClr val="accent1"/>
                </a:solidFill>
                <a:latin typeface="DM Sans"/>
                <a:ea typeface="DM Sans"/>
                <a:cs typeface="DM Sans"/>
                <a:sym typeface="DM Sans"/>
              </a:rPr>
              <a:t>Prioritization + Execution: </a:t>
            </a:r>
            <a:endParaRPr sz="2600">
              <a:solidFill>
                <a:schemeClr val="dk1"/>
              </a:solidFill>
              <a:latin typeface="DM Sans"/>
              <a:ea typeface="DM Sans"/>
              <a:cs typeface="DM Sans"/>
              <a:sym typeface="DM Sans"/>
            </a:endParaRPr>
          </a:p>
          <a:p>
            <a:pPr indent="0" lvl="0" marL="0" rtl="0" algn="l">
              <a:spcBef>
                <a:spcPts val="0"/>
              </a:spcBef>
              <a:spcAft>
                <a:spcPts val="0"/>
              </a:spcAft>
              <a:buNone/>
            </a:pPr>
            <a:r>
              <a:rPr lang="en-GB" sz="2600">
                <a:solidFill>
                  <a:schemeClr val="dk1"/>
                </a:solidFill>
                <a:latin typeface="DM Sans"/>
                <a:ea typeface="DM Sans"/>
                <a:cs typeface="DM Sans"/>
                <a:sym typeface="DM Sans"/>
              </a:rPr>
              <a:t>drives effective prioritization and execution by providing a structured framework for evaluating, selecting, planning, and implementing changes in alignment with XX goals.</a:t>
            </a:r>
            <a:endParaRPr b="1" sz="2600">
              <a:solidFill>
                <a:srgbClr val="834EFF"/>
              </a:solidFill>
              <a:latin typeface="DM Sans"/>
              <a:ea typeface="DM Sans"/>
              <a:cs typeface="DM Sans"/>
              <a:sym typeface="DM Sans"/>
            </a:endParaRPr>
          </a:p>
        </p:txBody>
      </p:sp>
      <p:sp>
        <p:nvSpPr>
          <p:cNvPr id="1345" name="Google Shape;1345;p127"/>
          <p:cNvSpPr txBox="1"/>
          <p:nvPr/>
        </p:nvSpPr>
        <p:spPr>
          <a:xfrm>
            <a:off x="12566170" y="4584350"/>
            <a:ext cx="4848000" cy="698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rgbClr val="834EFF"/>
                </a:solidFill>
                <a:latin typeface="DM Sans"/>
                <a:ea typeface="DM Sans"/>
                <a:cs typeface="DM Sans"/>
                <a:sym typeface="DM Sans"/>
              </a:rPr>
              <a:t>Streamlined Processes:</a:t>
            </a:r>
            <a:endParaRPr b="1" sz="2600">
              <a:solidFill>
                <a:srgbClr val="834EFF"/>
              </a:solidFill>
              <a:latin typeface="DM Sans"/>
              <a:ea typeface="DM Sans"/>
              <a:cs typeface="DM Sans"/>
              <a:sym typeface="DM Sans"/>
            </a:endParaRPr>
          </a:p>
          <a:p>
            <a:pPr indent="0" lvl="0" marL="0" rtl="0" algn="l">
              <a:spcBef>
                <a:spcPts val="0"/>
              </a:spcBef>
              <a:spcAft>
                <a:spcPts val="0"/>
              </a:spcAft>
              <a:buNone/>
            </a:pPr>
            <a:r>
              <a:rPr lang="en-GB" sz="2600">
                <a:solidFill>
                  <a:schemeClr val="dk1"/>
                </a:solidFill>
                <a:latin typeface="DM Sans"/>
                <a:ea typeface="DM Sans"/>
                <a:cs typeface="DM Sans"/>
                <a:sym typeface="DM Sans"/>
              </a:rPr>
              <a:t>Aids in offering a structured approach that supports the implementation of changes, mitigates risks, and facilitates smooth transitions in engineering processes and applications.</a:t>
            </a:r>
            <a:br>
              <a:rPr lang="en-GB" sz="2600">
                <a:solidFill>
                  <a:schemeClr val="dk1"/>
                </a:solidFill>
                <a:latin typeface="DM Sans"/>
                <a:ea typeface="DM Sans"/>
                <a:cs typeface="DM Sans"/>
                <a:sym typeface="DM Sans"/>
              </a:rPr>
            </a:br>
            <a:endParaRPr sz="2600">
              <a:solidFill>
                <a:schemeClr val="dk1"/>
              </a:solidFill>
              <a:latin typeface="DM Sans"/>
              <a:ea typeface="DM Sans"/>
              <a:cs typeface="DM Sans"/>
              <a:sym typeface="DM Sans"/>
            </a:endParaRPr>
          </a:p>
          <a:p>
            <a:pPr indent="0" lvl="0" marL="0" rtl="0" algn="l">
              <a:spcBef>
                <a:spcPts val="0"/>
              </a:spcBef>
              <a:spcAft>
                <a:spcPts val="0"/>
              </a:spcAft>
              <a:buNone/>
            </a:pPr>
            <a:r>
              <a:rPr b="1" lang="en-GB" sz="2600">
                <a:solidFill>
                  <a:srgbClr val="834EFF"/>
                </a:solidFill>
                <a:latin typeface="DM Sans"/>
                <a:ea typeface="DM Sans"/>
                <a:cs typeface="DM Sans"/>
                <a:sym typeface="DM Sans"/>
              </a:rPr>
              <a:t>Data Standards:</a:t>
            </a:r>
            <a:endParaRPr b="1" sz="2600">
              <a:solidFill>
                <a:srgbClr val="834EFF"/>
              </a:solidFill>
              <a:latin typeface="DM Sans"/>
              <a:ea typeface="DM Sans"/>
              <a:cs typeface="DM Sans"/>
              <a:sym typeface="DM Sans"/>
            </a:endParaRPr>
          </a:p>
          <a:p>
            <a:pPr indent="0" lvl="0" marL="0" rtl="0" algn="l">
              <a:spcBef>
                <a:spcPts val="0"/>
              </a:spcBef>
              <a:spcAft>
                <a:spcPts val="0"/>
              </a:spcAft>
              <a:buNone/>
            </a:pPr>
            <a:r>
              <a:rPr lang="en-GB" sz="2600">
                <a:solidFill>
                  <a:srgbClr val="1C1A23"/>
                </a:solidFill>
                <a:latin typeface="DM Sans"/>
                <a:ea typeface="DM Sans"/>
                <a:cs typeface="DM Sans"/>
                <a:sym typeface="DM Sans"/>
              </a:rPr>
              <a:t>Promotes the establishment and adherence to data standards by providing a structured process that ensures clear communication, documentation, and training for all stakeholders.</a:t>
            </a:r>
            <a:endParaRPr sz="2600">
              <a:solidFill>
                <a:srgbClr val="1C1A23"/>
              </a:solidFill>
              <a:latin typeface="DM Sans"/>
              <a:ea typeface="DM Sans"/>
              <a:cs typeface="DM Sans"/>
              <a:sym typeface="DM Sans"/>
            </a:endParaRPr>
          </a:p>
        </p:txBody>
      </p:sp>
      <p:sp>
        <p:nvSpPr>
          <p:cNvPr id="1346" name="Google Shape;1346;p127"/>
          <p:cNvSpPr txBox="1"/>
          <p:nvPr/>
        </p:nvSpPr>
        <p:spPr>
          <a:xfrm>
            <a:off x="18328925" y="4584350"/>
            <a:ext cx="50247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rgbClr val="834EFF"/>
                </a:solidFill>
                <a:latin typeface="DM Sans"/>
                <a:ea typeface="DM Sans"/>
                <a:cs typeface="DM Sans"/>
                <a:sym typeface="DM Sans"/>
              </a:rPr>
              <a:t>Adoption: </a:t>
            </a:r>
            <a:endParaRPr sz="2600">
              <a:solidFill>
                <a:schemeClr val="dk1"/>
              </a:solidFill>
              <a:latin typeface="DM Sans"/>
              <a:ea typeface="DM Sans"/>
              <a:cs typeface="DM Sans"/>
              <a:sym typeface="DM Sans"/>
            </a:endParaRPr>
          </a:p>
          <a:p>
            <a:pPr indent="0" lvl="0" marL="0" rtl="0" algn="l">
              <a:spcBef>
                <a:spcPts val="0"/>
              </a:spcBef>
              <a:spcAft>
                <a:spcPts val="0"/>
              </a:spcAft>
              <a:buNone/>
            </a:pPr>
            <a:r>
              <a:rPr lang="en-GB" sz="2600">
                <a:solidFill>
                  <a:schemeClr val="dk1"/>
                </a:solidFill>
                <a:latin typeface="DM Sans"/>
                <a:ea typeface="DM Sans"/>
                <a:cs typeface="DM Sans"/>
                <a:sym typeface="DM Sans"/>
              </a:rPr>
              <a:t>Supports the adoption of a design system by ensuring clear communication, user education, feedback integration, training, and alignment with </a:t>
            </a:r>
            <a:r>
              <a:rPr lang="en-GB" sz="2600">
                <a:solidFill>
                  <a:schemeClr val="dk1"/>
                </a:solidFill>
                <a:latin typeface="DM Sans"/>
                <a:ea typeface="DM Sans"/>
                <a:cs typeface="DM Sans"/>
                <a:sym typeface="DM Sans"/>
              </a:rPr>
              <a:t>XX</a:t>
            </a:r>
            <a:r>
              <a:rPr lang="en-GB" sz="2600">
                <a:solidFill>
                  <a:schemeClr val="dk1"/>
                </a:solidFill>
                <a:latin typeface="DM Sans"/>
                <a:ea typeface="DM Sans"/>
                <a:cs typeface="DM Sans"/>
                <a:sym typeface="DM Sans"/>
              </a:rPr>
              <a:t>’s business goals, ultimately promoting its effective utilization and minimizing resistance to change.</a:t>
            </a:r>
            <a:endParaRPr sz="2600">
              <a:solidFill>
                <a:schemeClr val="dk1"/>
              </a:solidFill>
              <a:latin typeface="DM Sans"/>
              <a:ea typeface="DM Sans"/>
              <a:cs typeface="DM Sans"/>
              <a:sym typeface="DM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128"/>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Impact of utilizing </a:t>
            </a:r>
            <a:r>
              <a:rPr lang="en-GB" sz="7200">
                <a:solidFill>
                  <a:schemeClr val="accent1"/>
                </a:solidFill>
              </a:rPr>
              <a:t>Change Management</a:t>
            </a:r>
            <a:endParaRPr sz="7200">
              <a:solidFill>
                <a:schemeClr val="accent1"/>
              </a:solidFill>
              <a:latin typeface="DM Sans"/>
              <a:ea typeface="DM Sans"/>
              <a:cs typeface="DM Sans"/>
              <a:sym typeface="DM Sans"/>
            </a:endParaRPr>
          </a:p>
        </p:txBody>
      </p:sp>
      <p:sp>
        <p:nvSpPr>
          <p:cNvPr id="1352" name="Google Shape;1352;p128"/>
          <p:cNvSpPr txBox="1"/>
          <p:nvPr/>
        </p:nvSpPr>
        <p:spPr>
          <a:xfrm>
            <a:off x="795350" y="3458250"/>
            <a:ext cx="22029900" cy="1111200"/>
          </a:xfrm>
          <a:prstGeom prst="rect">
            <a:avLst/>
          </a:prstGeom>
          <a:noFill/>
          <a:ln>
            <a:noFill/>
          </a:ln>
        </p:spPr>
        <p:txBody>
          <a:bodyPr anchorCtr="0" anchor="t" bIns="91425" lIns="91425" spcFirstLastPara="1" rIns="91425" wrap="square" tIns="91425">
            <a:spAutoFit/>
          </a:bodyPr>
          <a:lstStyle/>
          <a:p>
            <a:pPr indent="0" lvl="1" marL="0" rtl="0" algn="l">
              <a:lnSpc>
                <a:spcPct val="115000"/>
              </a:lnSpc>
              <a:spcBef>
                <a:spcPts val="0"/>
              </a:spcBef>
              <a:spcAft>
                <a:spcPts val="0"/>
              </a:spcAft>
              <a:buNone/>
            </a:pPr>
            <a:r>
              <a:rPr lang="en-GB" sz="2800">
                <a:solidFill>
                  <a:schemeClr val="dk2"/>
                </a:solidFill>
                <a:latin typeface="DM Sans"/>
                <a:ea typeface="DM Sans"/>
                <a:cs typeface="DM Sans"/>
                <a:sym typeface="DM Sans"/>
              </a:rPr>
              <a:t>The impact of using change management in major IT and design process changes is a smoother transition, reduced resistance, and consistent adoption, ultimately fostering a more efficient and positive organizational shift.</a:t>
            </a:r>
            <a:endParaRPr sz="2800">
              <a:solidFill>
                <a:schemeClr val="dk2"/>
              </a:solidFill>
              <a:latin typeface="DM Sans"/>
              <a:ea typeface="DM Sans"/>
              <a:cs typeface="DM Sans"/>
              <a:sym typeface="DM Sans"/>
            </a:endParaRPr>
          </a:p>
        </p:txBody>
      </p:sp>
      <p:cxnSp>
        <p:nvCxnSpPr>
          <p:cNvPr id="1353" name="Google Shape;1353;p128"/>
          <p:cNvCxnSpPr/>
          <p:nvPr/>
        </p:nvCxnSpPr>
        <p:spPr>
          <a:xfrm>
            <a:off x="795350" y="3040085"/>
            <a:ext cx="1522800" cy="0"/>
          </a:xfrm>
          <a:prstGeom prst="straightConnector1">
            <a:avLst/>
          </a:prstGeom>
          <a:noFill/>
          <a:ln cap="flat" cmpd="sng" w="12700">
            <a:solidFill>
              <a:srgbClr val="834EFF"/>
            </a:solidFill>
            <a:prstDash val="solid"/>
            <a:miter lim="800000"/>
            <a:headEnd len="sm" w="sm" type="none"/>
            <a:tailEnd len="sm" w="sm" type="none"/>
          </a:ln>
        </p:spPr>
      </p:cxnSp>
      <p:grpSp>
        <p:nvGrpSpPr>
          <p:cNvPr id="1354" name="Google Shape;1354;p128"/>
          <p:cNvGrpSpPr/>
          <p:nvPr/>
        </p:nvGrpSpPr>
        <p:grpSpPr>
          <a:xfrm>
            <a:off x="2089000" y="4790068"/>
            <a:ext cx="6300883" cy="3799975"/>
            <a:chOff x="987992" y="4321128"/>
            <a:chExt cx="5185485" cy="4077227"/>
          </a:xfrm>
        </p:grpSpPr>
        <p:grpSp>
          <p:nvGrpSpPr>
            <p:cNvPr id="1355" name="Google Shape;1355;p128"/>
            <p:cNvGrpSpPr/>
            <p:nvPr/>
          </p:nvGrpSpPr>
          <p:grpSpPr>
            <a:xfrm>
              <a:off x="987992" y="4321128"/>
              <a:ext cx="5185485" cy="4077227"/>
              <a:chOff x="1814072" y="3437887"/>
              <a:chExt cx="2454900" cy="2495701"/>
            </a:xfrm>
          </p:grpSpPr>
          <p:sp>
            <p:nvSpPr>
              <p:cNvPr id="1356" name="Google Shape;1356;p128"/>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357" name="Google Shape;1357;p128"/>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358" name="Google Shape;1358;p128"/>
            <p:cNvSpPr txBox="1"/>
            <p:nvPr/>
          </p:nvSpPr>
          <p:spPr>
            <a:xfrm>
              <a:off x="1216675" y="4837400"/>
              <a:ext cx="4737000" cy="2924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Reduced Resistance</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Employees may initially resist changes in IT systems. Change management helps address concerns, communicates the benefits of simplification, and guides users through the transition, minimizing resistance.</a:t>
              </a:r>
              <a:endParaRPr sz="2000">
                <a:latin typeface="DM Sans"/>
                <a:ea typeface="DM Sans"/>
                <a:cs typeface="DM Sans"/>
                <a:sym typeface="DM Sans"/>
              </a:endParaRPr>
            </a:p>
          </p:txBody>
        </p:sp>
      </p:grpSp>
      <p:grpSp>
        <p:nvGrpSpPr>
          <p:cNvPr id="1359" name="Google Shape;1359;p128"/>
          <p:cNvGrpSpPr/>
          <p:nvPr/>
        </p:nvGrpSpPr>
        <p:grpSpPr>
          <a:xfrm>
            <a:off x="9041559" y="4790068"/>
            <a:ext cx="6300883" cy="3799975"/>
            <a:chOff x="6709791" y="4321128"/>
            <a:chExt cx="5185485" cy="4077227"/>
          </a:xfrm>
        </p:grpSpPr>
        <p:grpSp>
          <p:nvGrpSpPr>
            <p:cNvPr id="1360" name="Google Shape;1360;p128"/>
            <p:cNvGrpSpPr/>
            <p:nvPr/>
          </p:nvGrpSpPr>
          <p:grpSpPr>
            <a:xfrm>
              <a:off x="6709791" y="4321128"/>
              <a:ext cx="5185485" cy="4077227"/>
              <a:chOff x="1814072" y="3437887"/>
              <a:chExt cx="2454900" cy="2495701"/>
            </a:xfrm>
          </p:grpSpPr>
          <p:sp>
            <p:nvSpPr>
              <p:cNvPr id="1361" name="Google Shape;1361;p128"/>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362" name="Google Shape;1362;p128"/>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363" name="Google Shape;1363;p128"/>
            <p:cNvSpPr txBox="1"/>
            <p:nvPr/>
          </p:nvSpPr>
          <p:spPr>
            <a:xfrm>
              <a:off x="6938477" y="4837408"/>
              <a:ext cx="4804200" cy="31455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Faster Adoption of New Technologies</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Accelerates the adoption of simplified IT systems and design principles by providing training, resources, and support, enabling a quicker and more seamless transition.</a:t>
              </a:r>
              <a:endParaRPr sz="2000">
                <a:latin typeface="DM Sans"/>
                <a:ea typeface="DM Sans"/>
                <a:cs typeface="DM Sans"/>
                <a:sym typeface="DM Sans"/>
              </a:endParaRPr>
            </a:p>
          </p:txBody>
        </p:sp>
      </p:grpSp>
      <p:grpSp>
        <p:nvGrpSpPr>
          <p:cNvPr id="1364" name="Google Shape;1364;p128"/>
          <p:cNvGrpSpPr/>
          <p:nvPr/>
        </p:nvGrpSpPr>
        <p:grpSpPr>
          <a:xfrm>
            <a:off x="16011055" y="9065057"/>
            <a:ext cx="6283771" cy="3799975"/>
            <a:chOff x="18136091" y="9183666"/>
            <a:chExt cx="5185485" cy="4077227"/>
          </a:xfrm>
        </p:grpSpPr>
        <p:grpSp>
          <p:nvGrpSpPr>
            <p:cNvPr id="1365" name="Google Shape;1365;p128"/>
            <p:cNvGrpSpPr/>
            <p:nvPr/>
          </p:nvGrpSpPr>
          <p:grpSpPr>
            <a:xfrm>
              <a:off x="18136091" y="9183666"/>
              <a:ext cx="5185485" cy="4077227"/>
              <a:chOff x="1814072" y="3437887"/>
              <a:chExt cx="2454900" cy="2495701"/>
            </a:xfrm>
          </p:grpSpPr>
          <p:sp>
            <p:nvSpPr>
              <p:cNvPr id="1366" name="Google Shape;1366;p128"/>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367" name="Google Shape;1367;p128"/>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368" name="Google Shape;1368;p128"/>
            <p:cNvSpPr txBox="1"/>
            <p:nvPr/>
          </p:nvSpPr>
          <p:spPr>
            <a:xfrm>
              <a:off x="18364777" y="9699945"/>
              <a:ext cx="4479300" cy="33042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Enhanced Collaboration</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Through effective change management, teams involved in IT simplification and design system initiatives can collaborate more efficiently, fostering a shared understanding and commitment to the changes.</a:t>
              </a:r>
              <a:endParaRPr sz="2000">
                <a:latin typeface="DM Sans"/>
                <a:ea typeface="DM Sans"/>
                <a:cs typeface="DM Sans"/>
                <a:sym typeface="DM Sans"/>
              </a:endParaRPr>
            </a:p>
          </p:txBody>
        </p:sp>
      </p:grpSp>
      <p:grpSp>
        <p:nvGrpSpPr>
          <p:cNvPr id="1369" name="Google Shape;1369;p128"/>
          <p:cNvGrpSpPr/>
          <p:nvPr/>
        </p:nvGrpSpPr>
        <p:grpSpPr>
          <a:xfrm>
            <a:off x="15994114" y="4790060"/>
            <a:ext cx="6300883" cy="3799975"/>
            <a:chOff x="12431588" y="4164509"/>
            <a:chExt cx="5185485" cy="4077227"/>
          </a:xfrm>
        </p:grpSpPr>
        <p:grpSp>
          <p:nvGrpSpPr>
            <p:cNvPr id="1370" name="Google Shape;1370;p128"/>
            <p:cNvGrpSpPr/>
            <p:nvPr/>
          </p:nvGrpSpPr>
          <p:grpSpPr>
            <a:xfrm>
              <a:off x="12431588" y="4164509"/>
              <a:ext cx="5185485" cy="4077227"/>
              <a:chOff x="1814072" y="3437887"/>
              <a:chExt cx="2454900" cy="2495701"/>
            </a:xfrm>
          </p:grpSpPr>
          <p:sp>
            <p:nvSpPr>
              <p:cNvPr id="1371" name="Google Shape;1371;p128"/>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372" name="Google Shape;1372;p128"/>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373" name="Google Shape;1373;p128"/>
            <p:cNvSpPr txBox="1"/>
            <p:nvPr/>
          </p:nvSpPr>
          <p:spPr>
            <a:xfrm>
              <a:off x="12584074" y="4680788"/>
              <a:ext cx="4946100" cy="33042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Increased Productivity</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Minimizing resistance through clear communication, engaging employees in the process, and providing targeted training. It reduces uncertainty, maintains morale, and ensures efficient implementation of changes, fostering a focused and productive workforce.</a:t>
              </a:r>
              <a:endParaRPr sz="2000">
                <a:latin typeface="DM Sans"/>
                <a:ea typeface="DM Sans"/>
                <a:cs typeface="DM Sans"/>
                <a:sym typeface="DM Sans"/>
              </a:endParaRPr>
            </a:p>
          </p:txBody>
        </p:sp>
      </p:grpSp>
      <p:grpSp>
        <p:nvGrpSpPr>
          <p:cNvPr id="1374" name="Google Shape;1374;p128"/>
          <p:cNvGrpSpPr/>
          <p:nvPr/>
        </p:nvGrpSpPr>
        <p:grpSpPr>
          <a:xfrm>
            <a:off x="2091966" y="9065002"/>
            <a:ext cx="6283771" cy="4073746"/>
            <a:chOff x="1863191" y="8516253"/>
            <a:chExt cx="5185485" cy="4370972"/>
          </a:xfrm>
        </p:grpSpPr>
        <p:grpSp>
          <p:nvGrpSpPr>
            <p:cNvPr id="1375" name="Google Shape;1375;p128"/>
            <p:cNvGrpSpPr/>
            <p:nvPr/>
          </p:nvGrpSpPr>
          <p:grpSpPr>
            <a:xfrm>
              <a:off x="1863191" y="8516253"/>
              <a:ext cx="5185485" cy="4077227"/>
              <a:chOff x="1814072" y="3437887"/>
              <a:chExt cx="2454900" cy="2495701"/>
            </a:xfrm>
          </p:grpSpPr>
          <p:sp>
            <p:nvSpPr>
              <p:cNvPr id="1376" name="Google Shape;1376;p128"/>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377" name="Google Shape;1377;p128"/>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378" name="Google Shape;1378;p128"/>
            <p:cNvSpPr txBox="1"/>
            <p:nvPr/>
          </p:nvSpPr>
          <p:spPr>
            <a:xfrm>
              <a:off x="2091875" y="9032525"/>
              <a:ext cx="4737000" cy="38547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Optimized Work Processes</a:t>
              </a:r>
              <a:endParaRPr b="1" sz="2800">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Change management helps employees adapt to streamline IT processes and design standards, leading to increased efficiency, reduced errors, and improved overall workflow</a:t>
              </a:r>
              <a:endParaRPr sz="2000">
                <a:latin typeface="DM Sans"/>
                <a:ea typeface="DM Sans"/>
                <a:cs typeface="DM Sans"/>
                <a:sym typeface="DM Sans"/>
              </a:endParaRPr>
            </a:p>
            <a:p>
              <a:pPr indent="0" lvl="0" marL="0" rtl="0" algn="l">
                <a:lnSpc>
                  <a:spcPct val="115000"/>
                </a:lnSpc>
                <a:spcBef>
                  <a:spcPts val="2000"/>
                </a:spcBef>
                <a:spcAft>
                  <a:spcPts val="0"/>
                </a:spcAft>
                <a:buNone/>
              </a:pPr>
              <a:r>
                <a:t/>
              </a:r>
              <a:endParaRPr sz="2000">
                <a:latin typeface="DM Sans"/>
                <a:ea typeface="DM Sans"/>
                <a:cs typeface="DM Sans"/>
                <a:sym typeface="DM Sans"/>
              </a:endParaRPr>
            </a:p>
            <a:p>
              <a:pPr indent="0" lvl="0" marL="0" rtl="0" algn="l">
                <a:lnSpc>
                  <a:spcPct val="115000"/>
                </a:lnSpc>
                <a:spcBef>
                  <a:spcPts val="2000"/>
                </a:spcBef>
                <a:spcAft>
                  <a:spcPts val="0"/>
                </a:spcAft>
                <a:buNone/>
              </a:pPr>
              <a:r>
                <a:t/>
              </a:r>
              <a:endParaRPr sz="2000">
                <a:latin typeface="DM Sans"/>
                <a:ea typeface="DM Sans"/>
                <a:cs typeface="DM Sans"/>
                <a:sym typeface="DM Sans"/>
              </a:endParaRPr>
            </a:p>
          </p:txBody>
        </p:sp>
      </p:grpSp>
      <p:grpSp>
        <p:nvGrpSpPr>
          <p:cNvPr id="1379" name="Google Shape;1379;p128"/>
          <p:cNvGrpSpPr/>
          <p:nvPr/>
        </p:nvGrpSpPr>
        <p:grpSpPr>
          <a:xfrm>
            <a:off x="9051691" y="9065048"/>
            <a:ext cx="6283771" cy="3799975"/>
            <a:chOff x="12444888" y="8989234"/>
            <a:chExt cx="5185485" cy="4077227"/>
          </a:xfrm>
        </p:grpSpPr>
        <p:grpSp>
          <p:nvGrpSpPr>
            <p:cNvPr id="1380" name="Google Shape;1380;p128"/>
            <p:cNvGrpSpPr/>
            <p:nvPr/>
          </p:nvGrpSpPr>
          <p:grpSpPr>
            <a:xfrm>
              <a:off x="12444888" y="8989234"/>
              <a:ext cx="5185485" cy="4077227"/>
              <a:chOff x="1814072" y="3437887"/>
              <a:chExt cx="2454900" cy="2495701"/>
            </a:xfrm>
          </p:grpSpPr>
          <p:sp>
            <p:nvSpPr>
              <p:cNvPr id="1381" name="Google Shape;1381;p128"/>
              <p:cNvSpPr/>
              <p:nvPr/>
            </p:nvSpPr>
            <p:spPr>
              <a:xfrm>
                <a:off x="1814072" y="3437888"/>
                <a:ext cx="2453100" cy="2495700"/>
              </a:xfrm>
              <a:prstGeom prst="rect">
                <a:avLst/>
              </a:prstGeom>
              <a:solidFill>
                <a:srgbClr val="FFFFFF"/>
              </a:solidFill>
              <a:ln>
                <a:noFill/>
              </a:ln>
              <a:effectLst>
                <a:outerShdw blurRad="762000" rotWithShape="0" algn="t" dir="5400000" dist="254000">
                  <a:srgbClr val="000000">
                    <a:alpha val="29800"/>
                  </a:srgbClr>
                </a:outerShdw>
              </a:effectLst>
            </p:spPr>
            <p:txBody>
              <a:bodyPr anchorCtr="0" anchor="t" bIns="91400" lIns="503950" spcFirstLastPara="1" rIns="360000" wrap="square" tIns="648000">
                <a:noAutofit/>
              </a:bodyPr>
              <a:lstStyle/>
              <a:p>
                <a:pPr indent="0" lvl="0" marL="0" marR="0" rtl="0" algn="l">
                  <a:lnSpc>
                    <a:spcPct val="115000"/>
                  </a:lnSpc>
                  <a:spcBef>
                    <a:spcPts val="2000"/>
                  </a:spcBef>
                  <a:spcAft>
                    <a:spcPts val="0"/>
                  </a:spcAft>
                  <a:buClr>
                    <a:srgbClr val="000000"/>
                  </a:buClr>
                  <a:buSzPts val="1100"/>
                  <a:buFont typeface="Arial"/>
                  <a:buNone/>
                </a:pPr>
                <a:r>
                  <a:t/>
                </a:r>
                <a:endParaRPr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Clr>
                    <a:srgbClr val="000000"/>
                  </a:buClr>
                  <a:buSzPts val="1100"/>
                  <a:buFont typeface="Arial"/>
                  <a:buNone/>
                </a:pPr>
                <a:r>
                  <a:t/>
                </a:r>
                <a:endParaRPr b="1" sz="2000">
                  <a:solidFill>
                    <a:srgbClr val="000000"/>
                  </a:solidFill>
                  <a:latin typeface="DM Sans"/>
                  <a:ea typeface="DM Sans"/>
                  <a:cs typeface="DM Sans"/>
                  <a:sym typeface="DM Sans"/>
                </a:endParaRPr>
              </a:p>
              <a:p>
                <a:pPr indent="0" lvl="0" marL="0" marR="0" rtl="0" algn="l">
                  <a:lnSpc>
                    <a:spcPct val="115000"/>
                  </a:lnSpc>
                  <a:spcBef>
                    <a:spcPts val="2000"/>
                  </a:spcBef>
                  <a:spcAft>
                    <a:spcPts val="0"/>
                  </a:spcAft>
                  <a:buNone/>
                </a:pPr>
                <a:r>
                  <a:t/>
                </a:r>
                <a:endParaRPr b="1" sz="2000">
                  <a:solidFill>
                    <a:srgbClr val="000000"/>
                  </a:solidFill>
                  <a:latin typeface="DM Sans"/>
                  <a:ea typeface="DM Sans"/>
                  <a:cs typeface="DM Sans"/>
                  <a:sym typeface="DM Sans"/>
                </a:endParaRPr>
              </a:p>
            </p:txBody>
          </p:sp>
          <p:sp>
            <p:nvSpPr>
              <p:cNvPr id="1382" name="Google Shape;1382;p128"/>
              <p:cNvSpPr/>
              <p:nvPr/>
            </p:nvSpPr>
            <p:spPr>
              <a:xfrm flipH="1" rot="10800000">
                <a:off x="1814072" y="3437887"/>
                <a:ext cx="2454900" cy="93000"/>
              </a:xfrm>
              <a:prstGeom prst="rect">
                <a:avLst/>
              </a:prstGeom>
              <a:solidFill>
                <a:srgbClr val="834EFF"/>
              </a:solidFill>
              <a:ln>
                <a:noFill/>
              </a:ln>
            </p:spPr>
            <p:txBody>
              <a:bodyPr anchorCtr="0" anchor="t" bIns="91400" lIns="503950" spcFirstLastPara="1" rIns="360000" wrap="square" tIns="648000">
                <a:noAutofit/>
              </a:bodyPr>
              <a:lstStyle/>
              <a:p>
                <a:pPr indent="0" lvl="0" marL="0" marR="0" rtl="0" algn="l">
                  <a:lnSpc>
                    <a:spcPct val="130000"/>
                  </a:lnSpc>
                  <a:spcBef>
                    <a:spcPts val="0"/>
                  </a:spcBef>
                  <a:spcAft>
                    <a:spcPts val="0"/>
                  </a:spcAft>
                  <a:buNone/>
                </a:pPr>
                <a:r>
                  <a:t/>
                </a:r>
                <a:endParaRPr sz="2000">
                  <a:solidFill>
                    <a:srgbClr val="000000"/>
                  </a:solidFill>
                  <a:latin typeface="DM Sans"/>
                  <a:ea typeface="DM Sans"/>
                  <a:cs typeface="DM Sans"/>
                  <a:sym typeface="DM Sans"/>
                </a:endParaRPr>
              </a:p>
            </p:txBody>
          </p:sp>
        </p:grpSp>
        <p:sp>
          <p:nvSpPr>
            <p:cNvPr id="1383" name="Google Shape;1383;p128"/>
            <p:cNvSpPr txBox="1"/>
            <p:nvPr/>
          </p:nvSpPr>
          <p:spPr>
            <a:xfrm>
              <a:off x="12597374" y="9505513"/>
              <a:ext cx="4946100" cy="2924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GB" sz="2800">
                  <a:latin typeface="DM Sans"/>
                  <a:ea typeface="DM Sans"/>
                  <a:cs typeface="DM Sans"/>
                  <a:sym typeface="DM Sans"/>
                </a:rPr>
                <a:t>Alignment with Strategic Goals</a:t>
              </a:r>
              <a:endParaRPr sz="2800">
                <a:solidFill>
                  <a:srgbClr val="000000"/>
                </a:solidFill>
                <a:latin typeface="DM Sans"/>
                <a:ea typeface="DM Sans"/>
                <a:cs typeface="DM Sans"/>
                <a:sym typeface="DM Sans"/>
              </a:endParaRPr>
            </a:p>
            <a:p>
              <a:pPr indent="0" lvl="0" marL="0" rtl="0" algn="l">
                <a:lnSpc>
                  <a:spcPct val="115000"/>
                </a:lnSpc>
                <a:spcBef>
                  <a:spcPts val="2000"/>
                </a:spcBef>
                <a:spcAft>
                  <a:spcPts val="0"/>
                </a:spcAft>
                <a:buNone/>
              </a:pPr>
              <a:r>
                <a:rPr lang="en-GB" sz="2000">
                  <a:latin typeface="DM Sans"/>
                  <a:ea typeface="DM Sans"/>
                  <a:cs typeface="DM Sans"/>
                  <a:sym typeface="DM Sans"/>
                </a:rPr>
                <a:t>Change management ensures that IT simplification and design system initiatives align with the organization's broader strategic goals, maximizing the impact of these initiatives on overall business objectives.</a:t>
              </a:r>
              <a:endParaRPr sz="2000">
                <a:latin typeface="DM Sans"/>
                <a:ea typeface="DM Sans"/>
                <a:cs typeface="DM Sans"/>
                <a:sym typeface="DM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93"/>
          <p:cNvSpPr/>
          <p:nvPr/>
        </p:nvSpPr>
        <p:spPr>
          <a:xfrm>
            <a:off x="10333500" y="4671075"/>
            <a:ext cx="3717000" cy="3717000"/>
          </a:xfrm>
          <a:prstGeom prst="ellipse">
            <a:avLst/>
          </a:prstGeom>
          <a:noFill/>
          <a:ln cap="flat" cmpd="sng" w="38100">
            <a:solidFill>
              <a:srgbClr val="B19C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3"/>
          <p:cNvSpPr/>
          <p:nvPr/>
        </p:nvSpPr>
        <p:spPr>
          <a:xfrm>
            <a:off x="4254975" y="4671075"/>
            <a:ext cx="3717000" cy="3717000"/>
          </a:xfrm>
          <a:prstGeom prst="ellipse">
            <a:avLst/>
          </a:prstGeom>
          <a:noFill/>
          <a:ln cap="flat" cmpd="sng" w="38100">
            <a:solidFill>
              <a:srgbClr val="B19C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3"/>
          <p:cNvSpPr/>
          <p:nvPr/>
        </p:nvSpPr>
        <p:spPr>
          <a:xfrm>
            <a:off x="16656225" y="4671075"/>
            <a:ext cx="3717000" cy="3717000"/>
          </a:xfrm>
          <a:prstGeom prst="ellipse">
            <a:avLst/>
          </a:prstGeom>
          <a:noFill/>
          <a:ln cap="flat" cmpd="sng" w="38100">
            <a:solidFill>
              <a:srgbClr val="B19C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93"/>
          <p:cNvSpPr txBox="1"/>
          <p:nvPr>
            <p:ph idx="4294967295" type="title"/>
          </p:nvPr>
        </p:nvSpPr>
        <p:spPr>
          <a:xfrm>
            <a:off x="795350" y="1481700"/>
            <a:ext cx="13255200" cy="2290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7200"/>
              <a:buFont typeface="DM Serif Display"/>
              <a:buNone/>
            </a:pPr>
            <a:r>
              <a:rPr lang="en-GB" sz="7200">
                <a:solidFill>
                  <a:schemeClr val="dk2"/>
                </a:solidFill>
              </a:rPr>
              <a:t>We completed </a:t>
            </a:r>
            <a:r>
              <a:rPr lang="en-GB" sz="7200">
                <a:solidFill>
                  <a:schemeClr val="accent1"/>
                </a:solidFill>
              </a:rPr>
              <a:t>3 bodies of work</a:t>
            </a:r>
            <a:r>
              <a:rPr lang="en-GB" sz="7200">
                <a:solidFill>
                  <a:schemeClr val="dk2"/>
                </a:solidFill>
              </a:rPr>
              <a:t> in the past 2 months</a:t>
            </a:r>
            <a:endParaRPr sz="7200">
              <a:solidFill>
                <a:schemeClr val="accent1"/>
              </a:solidFill>
            </a:endParaRPr>
          </a:p>
        </p:txBody>
      </p:sp>
      <p:sp>
        <p:nvSpPr>
          <p:cNvPr id="627" name="Google Shape;627;p93"/>
          <p:cNvSpPr txBox="1"/>
          <p:nvPr>
            <p:ph idx="4294967295" type="body"/>
          </p:nvPr>
        </p:nvSpPr>
        <p:spPr>
          <a:xfrm>
            <a:off x="3714827" y="8646450"/>
            <a:ext cx="4797300" cy="3717000"/>
          </a:xfrm>
          <a:prstGeom prst="rect">
            <a:avLst/>
          </a:prstGeom>
          <a:noFill/>
          <a:ln>
            <a:noFill/>
          </a:ln>
        </p:spPr>
        <p:txBody>
          <a:bodyPr anchorCtr="0" anchor="t" bIns="0" lIns="0" spcFirstLastPara="1" rIns="0" wrap="square" tIns="0">
            <a:noAutofit/>
          </a:bodyPr>
          <a:lstStyle/>
          <a:p>
            <a:pPr indent="0" lvl="1" marL="0" rtl="0" algn="ctr">
              <a:lnSpc>
                <a:spcPct val="115000"/>
              </a:lnSpc>
              <a:spcBef>
                <a:spcPts val="0"/>
              </a:spcBef>
              <a:spcAft>
                <a:spcPts val="0"/>
              </a:spcAft>
              <a:buClr>
                <a:schemeClr val="lt1"/>
              </a:buClr>
              <a:buSzPts val="2800"/>
              <a:buNone/>
            </a:pPr>
            <a:r>
              <a:rPr b="1" lang="en-GB" sz="3200">
                <a:solidFill>
                  <a:schemeClr val="accent1"/>
                </a:solidFill>
              </a:rPr>
              <a:t>Extensive Stakeholder Interviews</a:t>
            </a:r>
            <a:endParaRPr b="1" sz="3200">
              <a:solidFill>
                <a:schemeClr val="accent1"/>
              </a:solidFill>
            </a:endParaRPr>
          </a:p>
          <a:p>
            <a:pPr indent="0" lvl="1" marL="0" rtl="0" algn="ctr">
              <a:lnSpc>
                <a:spcPct val="115000"/>
              </a:lnSpc>
              <a:spcBef>
                <a:spcPts val="0"/>
              </a:spcBef>
              <a:spcAft>
                <a:spcPts val="0"/>
              </a:spcAft>
              <a:buClr>
                <a:schemeClr val="lt1"/>
              </a:buClr>
              <a:buSzPts val="2800"/>
              <a:buNone/>
            </a:pPr>
            <a:r>
              <a:t/>
            </a:r>
            <a:endParaRPr b="1">
              <a:solidFill>
                <a:schemeClr val="dk2"/>
              </a:solidFill>
            </a:endParaRPr>
          </a:p>
          <a:p>
            <a:pPr indent="0" lvl="1" marL="0" rtl="0" algn="ctr">
              <a:lnSpc>
                <a:spcPct val="115000"/>
              </a:lnSpc>
              <a:spcBef>
                <a:spcPts val="0"/>
              </a:spcBef>
              <a:spcAft>
                <a:spcPts val="0"/>
              </a:spcAft>
              <a:buClr>
                <a:schemeClr val="lt1"/>
              </a:buClr>
              <a:buSzPts val="2800"/>
              <a:buNone/>
            </a:pPr>
            <a:r>
              <a:rPr lang="en-GB" sz="2000">
                <a:solidFill>
                  <a:schemeClr val="dk2"/>
                </a:solidFill>
              </a:rPr>
              <a:t>Conducted </a:t>
            </a:r>
            <a:r>
              <a:rPr lang="en-GB" sz="2000">
                <a:solidFill>
                  <a:schemeClr val="dk2"/>
                </a:solidFill>
              </a:rPr>
              <a:t>31 interviews with </a:t>
            </a:r>
            <a:r>
              <a:rPr lang="en-GB" sz="2000">
                <a:solidFill>
                  <a:schemeClr val="dk2"/>
                </a:solidFill>
              </a:rPr>
              <a:t>XX</a:t>
            </a:r>
            <a:r>
              <a:rPr lang="en-GB" sz="2000">
                <a:solidFill>
                  <a:schemeClr val="dk2"/>
                </a:solidFill>
              </a:rPr>
              <a:t> team members and stakeholders to gather vital feedback to inform K+C’s simplified recommendations.</a:t>
            </a:r>
            <a:endParaRPr sz="2000">
              <a:solidFill>
                <a:schemeClr val="dk2"/>
              </a:solidFill>
            </a:endParaRPr>
          </a:p>
          <a:p>
            <a:pPr indent="0" lvl="1" marL="0" rtl="0" algn="ctr">
              <a:lnSpc>
                <a:spcPct val="115000"/>
              </a:lnSpc>
              <a:spcBef>
                <a:spcPts val="0"/>
              </a:spcBef>
              <a:spcAft>
                <a:spcPts val="0"/>
              </a:spcAft>
              <a:buClr>
                <a:schemeClr val="lt1"/>
              </a:buClr>
              <a:buSzPts val="2800"/>
              <a:buNone/>
            </a:pPr>
            <a:r>
              <a:t/>
            </a:r>
            <a:endParaRPr b="1">
              <a:solidFill>
                <a:schemeClr val="dk2"/>
              </a:solidFill>
            </a:endParaRPr>
          </a:p>
        </p:txBody>
      </p:sp>
      <p:cxnSp>
        <p:nvCxnSpPr>
          <p:cNvPr id="628" name="Google Shape;628;p93"/>
          <p:cNvCxnSpPr/>
          <p:nvPr/>
        </p:nvCxnSpPr>
        <p:spPr>
          <a:xfrm>
            <a:off x="795338" y="4424363"/>
            <a:ext cx="1522800" cy="0"/>
          </a:xfrm>
          <a:prstGeom prst="straightConnector1">
            <a:avLst/>
          </a:prstGeom>
          <a:noFill/>
          <a:ln cap="flat" cmpd="sng" w="12700">
            <a:solidFill>
              <a:schemeClr val="accent1"/>
            </a:solidFill>
            <a:prstDash val="solid"/>
            <a:miter lim="800000"/>
            <a:headEnd len="sm" w="sm" type="none"/>
            <a:tailEnd len="sm" w="sm" type="none"/>
          </a:ln>
        </p:spPr>
      </p:cxnSp>
      <p:sp>
        <p:nvSpPr>
          <p:cNvPr id="629" name="Google Shape;629;p93"/>
          <p:cNvSpPr txBox="1"/>
          <p:nvPr>
            <p:ph idx="4294967295" type="body"/>
          </p:nvPr>
        </p:nvSpPr>
        <p:spPr>
          <a:xfrm>
            <a:off x="10218000" y="8646450"/>
            <a:ext cx="3948000" cy="3717000"/>
          </a:xfrm>
          <a:prstGeom prst="rect">
            <a:avLst/>
          </a:prstGeom>
          <a:noFill/>
          <a:ln>
            <a:noFill/>
          </a:ln>
        </p:spPr>
        <p:txBody>
          <a:bodyPr anchorCtr="0" anchor="t" bIns="0" lIns="0" spcFirstLastPara="1" rIns="0" wrap="square" tIns="0">
            <a:noAutofit/>
          </a:bodyPr>
          <a:lstStyle/>
          <a:p>
            <a:pPr indent="0" lvl="1" marL="0" rtl="0" algn="ctr">
              <a:lnSpc>
                <a:spcPct val="115000"/>
              </a:lnSpc>
              <a:spcBef>
                <a:spcPts val="0"/>
              </a:spcBef>
              <a:spcAft>
                <a:spcPts val="0"/>
              </a:spcAft>
              <a:buClr>
                <a:schemeClr val="lt1"/>
              </a:buClr>
              <a:buSzPts val="2800"/>
              <a:buNone/>
            </a:pPr>
            <a:r>
              <a:rPr b="1" lang="en-GB" sz="3200">
                <a:solidFill>
                  <a:schemeClr val="accent1"/>
                </a:solidFill>
              </a:rPr>
              <a:t>Architecture </a:t>
            </a:r>
            <a:endParaRPr b="1" sz="3200">
              <a:solidFill>
                <a:schemeClr val="accent1"/>
              </a:solidFill>
            </a:endParaRPr>
          </a:p>
          <a:p>
            <a:pPr indent="0" lvl="1" marL="0" rtl="0" algn="ctr">
              <a:lnSpc>
                <a:spcPct val="115000"/>
              </a:lnSpc>
              <a:spcBef>
                <a:spcPts val="0"/>
              </a:spcBef>
              <a:spcAft>
                <a:spcPts val="0"/>
              </a:spcAft>
              <a:buClr>
                <a:schemeClr val="lt1"/>
              </a:buClr>
              <a:buSzPts val="2800"/>
              <a:buNone/>
            </a:pPr>
            <a:r>
              <a:rPr b="1" lang="en-GB" sz="3200">
                <a:solidFill>
                  <a:schemeClr val="accent1"/>
                </a:solidFill>
              </a:rPr>
              <a:t>Audit</a:t>
            </a:r>
            <a:endParaRPr b="1" sz="3200">
              <a:solidFill>
                <a:schemeClr val="accent1"/>
              </a:solidFill>
            </a:endParaRPr>
          </a:p>
          <a:p>
            <a:pPr indent="0" lvl="1" marL="0" rtl="0" algn="ctr">
              <a:lnSpc>
                <a:spcPct val="115000"/>
              </a:lnSpc>
              <a:spcBef>
                <a:spcPts val="0"/>
              </a:spcBef>
              <a:spcAft>
                <a:spcPts val="0"/>
              </a:spcAft>
              <a:buClr>
                <a:schemeClr val="lt1"/>
              </a:buClr>
              <a:buSzPts val="2800"/>
              <a:buNone/>
            </a:pPr>
            <a:r>
              <a:t/>
            </a:r>
            <a:endParaRPr b="1">
              <a:solidFill>
                <a:schemeClr val="dk2"/>
              </a:solidFill>
            </a:endParaRPr>
          </a:p>
          <a:p>
            <a:pPr indent="0" lvl="1" marL="0" rtl="0" algn="ctr">
              <a:lnSpc>
                <a:spcPct val="115000"/>
              </a:lnSpc>
              <a:spcBef>
                <a:spcPts val="0"/>
              </a:spcBef>
              <a:spcAft>
                <a:spcPts val="0"/>
              </a:spcAft>
              <a:buClr>
                <a:schemeClr val="lt1"/>
              </a:buClr>
              <a:buSzPts val="2800"/>
              <a:buNone/>
            </a:pPr>
            <a:r>
              <a:rPr lang="en-GB" sz="2000">
                <a:solidFill>
                  <a:schemeClr val="dk2"/>
                </a:solidFill>
              </a:rPr>
              <a:t>We dove head first into XX’s system architecture to better understand where improvement is needed and what’s missing.</a:t>
            </a:r>
            <a:endParaRPr sz="2000">
              <a:solidFill>
                <a:schemeClr val="dk2"/>
              </a:solidFill>
            </a:endParaRPr>
          </a:p>
          <a:p>
            <a:pPr indent="0" lvl="1" marL="0" rtl="0" algn="ctr">
              <a:lnSpc>
                <a:spcPct val="115000"/>
              </a:lnSpc>
              <a:spcBef>
                <a:spcPts val="0"/>
              </a:spcBef>
              <a:spcAft>
                <a:spcPts val="0"/>
              </a:spcAft>
              <a:buClr>
                <a:schemeClr val="lt1"/>
              </a:buClr>
              <a:buSzPts val="2800"/>
              <a:buNone/>
            </a:pPr>
            <a:r>
              <a:t/>
            </a:r>
            <a:endParaRPr b="1">
              <a:solidFill>
                <a:schemeClr val="dk2"/>
              </a:solidFill>
            </a:endParaRPr>
          </a:p>
        </p:txBody>
      </p:sp>
      <p:sp>
        <p:nvSpPr>
          <p:cNvPr id="630" name="Google Shape;630;p93"/>
          <p:cNvSpPr txBox="1"/>
          <p:nvPr>
            <p:ph idx="4294967295" type="body"/>
          </p:nvPr>
        </p:nvSpPr>
        <p:spPr>
          <a:xfrm>
            <a:off x="16412025" y="8646450"/>
            <a:ext cx="4447800" cy="3717000"/>
          </a:xfrm>
          <a:prstGeom prst="rect">
            <a:avLst/>
          </a:prstGeom>
          <a:noFill/>
          <a:ln>
            <a:noFill/>
          </a:ln>
        </p:spPr>
        <p:txBody>
          <a:bodyPr anchorCtr="0" anchor="t" bIns="0" lIns="0" spcFirstLastPara="1" rIns="0" wrap="square" tIns="0">
            <a:noAutofit/>
          </a:bodyPr>
          <a:lstStyle/>
          <a:p>
            <a:pPr indent="0" lvl="1" marL="0" rtl="0" algn="ctr">
              <a:lnSpc>
                <a:spcPct val="115000"/>
              </a:lnSpc>
              <a:spcBef>
                <a:spcPts val="0"/>
              </a:spcBef>
              <a:spcAft>
                <a:spcPts val="0"/>
              </a:spcAft>
              <a:buClr>
                <a:schemeClr val="lt1"/>
              </a:buClr>
              <a:buSzPts val="2800"/>
              <a:buNone/>
            </a:pPr>
            <a:r>
              <a:rPr b="1" lang="en-GB" sz="3200">
                <a:solidFill>
                  <a:schemeClr val="accent1"/>
                </a:solidFill>
              </a:rPr>
              <a:t>Actionable Recommendations</a:t>
            </a:r>
            <a:endParaRPr b="1" sz="3200">
              <a:solidFill>
                <a:schemeClr val="accent1"/>
              </a:solidFill>
            </a:endParaRPr>
          </a:p>
          <a:p>
            <a:pPr indent="0" lvl="1" marL="0" rtl="0" algn="ctr">
              <a:lnSpc>
                <a:spcPct val="115000"/>
              </a:lnSpc>
              <a:spcBef>
                <a:spcPts val="0"/>
              </a:spcBef>
              <a:spcAft>
                <a:spcPts val="0"/>
              </a:spcAft>
              <a:buClr>
                <a:schemeClr val="lt1"/>
              </a:buClr>
              <a:buSzPts val="2800"/>
              <a:buNone/>
            </a:pPr>
            <a:r>
              <a:t/>
            </a:r>
            <a:endParaRPr b="1">
              <a:solidFill>
                <a:schemeClr val="dk2"/>
              </a:solidFill>
            </a:endParaRPr>
          </a:p>
          <a:p>
            <a:pPr indent="0" lvl="1" marL="0" rtl="0" algn="ctr">
              <a:lnSpc>
                <a:spcPct val="115000"/>
              </a:lnSpc>
              <a:spcBef>
                <a:spcPts val="0"/>
              </a:spcBef>
              <a:spcAft>
                <a:spcPts val="0"/>
              </a:spcAft>
              <a:buClr>
                <a:schemeClr val="lt1"/>
              </a:buClr>
              <a:buSzPts val="2800"/>
              <a:buNone/>
            </a:pPr>
            <a:r>
              <a:rPr lang="en-GB" sz="2000">
                <a:solidFill>
                  <a:schemeClr val="dk2"/>
                </a:solidFill>
              </a:rPr>
              <a:t>Based on the outcomes, we developed actionable recommendations to help improve XX’s overall vision of event-driven architecture and to modernize their current architecture.</a:t>
            </a:r>
            <a:endParaRPr sz="2000">
              <a:solidFill>
                <a:schemeClr val="dk2"/>
              </a:solidFill>
            </a:endParaRPr>
          </a:p>
          <a:p>
            <a:pPr indent="0" lvl="1" marL="0" rtl="0" algn="ctr">
              <a:lnSpc>
                <a:spcPct val="115000"/>
              </a:lnSpc>
              <a:spcBef>
                <a:spcPts val="0"/>
              </a:spcBef>
              <a:spcAft>
                <a:spcPts val="0"/>
              </a:spcAft>
              <a:buClr>
                <a:schemeClr val="lt1"/>
              </a:buClr>
              <a:buSzPts val="2800"/>
              <a:buNone/>
            </a:pPr>
            <a:r>
              <a:t/>
            </a:r>
            <a:endParaRPr b="1">
              <a:solidFill>
                <a:schemeClr val="dk2"/>
              </a:solidFill>
            </a:endParaRPr>
          </a:p>
        </p:txBody>
      </p:sp>
      <p:cxnSp>
        <p:nvCxnSpPr>
          <p:cNvPr id="631" name="Google Shape;631;p93"/>
          <p:cNvCxnSpPr>
            <a:stCxn id="624" idx="6"/>
            <a:endCxn id="623" idx="2"/>
          </p:cNvCxnSpPr>
          <p:nvPr/>
        </p:nvCxnSpPr>
        <p:spPr>
          <a:xfrm>
            <a:off x="7971975" y="6529575"/>
            <a:ext cx="2361600" cy="0"/>
          </a:xfrm>
          <a:prstGeom prst="straightConnector1">
            <a:avLst/>
          </a:prstGeom>
          <a:noFill/>
          <a:ln cap="flat" cmpd="sng" w="38100">
            <a:solidFill>
              <a:srgbClr val="666666"/>
            </a:solidFill>
            <a:prstDash val="dot"/>
            <a:round/>
            <a:headEnd len="med" w="med" type="none"/>
            <a:tailEnd len="med" w="med" type="none"/>
          </a:ln>
        </p:spPr>
      </p:cxnSp>
      <p:cxnSp>
        <p:nvCxnSpPr>
          <p:cNvPr id="632" name="Google Shape;632;p93"/>
          <p:cNvCxnSpPr>
            <a:endCxn id="625" idx="2"/>
          </p:cNvCxnSpPr>
          <p:nvPr/>
        </p:nvCxnSpPr>
        <p:spPr>
          <a:xfrm>
            <a:off x="14050425" y="6529575"/>
            <a:ext cx="2605800" cy="0"/>
          </a:xfrm>
          <a:prstGeom prst="straightConnector1">
            <a:avLst/>
          </a:prstGeom>
          <a:noFill/>
          <a:ln cap="flat" cmpd="sng" w="38100">
            <a:solidFill>
              <a:srgbClr val="666666"/>
            </a:solidFill>
            <a:prstDash val="dot"/>
            <a:round/>
            <a:headEnd len="med" w="med" type="none"/>
            <a:tailEnd len="med" w="med" type="none"/>
          </a:ln>
        </p:spPr>
      </p:cxnSp>
      <p:pic>
        <p:nvPicPr>
          <p:cNvPr id="633" name="Google Shape;633;p93"/>
          <p:cNvPicPr preferRelativeResize="0"/>
          <p:nvPr/>
        </p:nvPicPr>
        <p:blipFill>
          <a:blip r:embed="rId3">
            <a:alphaModFix/>
          </a:blip>
          <a:stretch>
            <a:fillRect/>
          </a:stretch>
        </p:blipFill>
        <p:spPr>
          <a:xfrm>
            <a:off x="4932675" y="5348775"/>
            <a:ext cx="2361600" cy="2361600"/>
          </a:xfrm>
          <a:prstGeom prst="rect">
            <a:avLst/>
          </a:prstGeom>
          <a:noFill/>
          <a:ln>
            <a:noFill/>
          </a:ln>
        </p:spPr>
      </p:pic>
      <p:pic>
        <p:nvPicPr>
          <p:cNvPr id="634" name="Google Shape;634;p93"/>
          <p:cNvPicPr preferRelativeResize="0"/>
          <p:nvPr/>
        </p:nvPicPr>
        <p:blipFill>
          <a:blip r:embed="rId4">
            <a:alphaModFix/>
          </a:blip>
          <a:stretch>
            <a:fillRect/>
          </a:stretch>
        </p:blipFill>
        <p:spPr>
          <a:xfrm>
            <a:off x="11302699" y="5640274"/>
            <a:ext cx="1778612" cy="1778612"/>
          </a:xfrm>
          <a:prstGeom prst="rect">
            <a:avLst/>
          </a:prstGeom>
          <a:noFill/>
          <a:ln>
            <a:noFill/>
          </a:ln>
        </p:spPr>
      </p:pic>
      <p:pic>
        <p:nvPicPr>
          <p:cNvPr id="635" name="Google Shape;635;p93"/>
          <p:cNvPicPr preferRelativeResize="0"/>
          <p:nvPr/>
        </p:nvPicPr>
        <p:blipFill>
          <a:blip r:embed="rId5">
            <a:alphaModFix/>
          </a:blip>
          <a:stretch>
            <a:fillRect/>
          </a:stretch>
        </p:blipFill>
        <p:spPr>
          <a:xfrm>
            <a:off x="17625350" y="5640275"/>
            <a:ext cx="1778600" cy="1778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87" name="Shape 1387"/>
        <p:cNvGrpSpPr/>
        <p:nvPr/>
      </p:nvGrpSpPr>
      <p:grpSpPr>
        <a:xfrm>
          <a:off x="0" y="0"/>
          <a:ext cx="0" cy="0"/>
          <a:chOff x="0" y="0"/>
          <a:chExt cx="0" cy="0"/>
        </a:xfrm>
      </p:grpSpPr>
      <p:sp>
        <p:nvSpPr>
          <p:cNvPr id="1388" name="Google Shape;1388;p129"/>
          <p:cNvSpPr txBox="1"/>
          <p:nvPr>
            <p:ph idx="12" type="sldNum"/>
          </p:nvPr>
        </p:nvSpPr>
        <p:spPr>
          <a:xfrm>
            <a:off x="23343744" y="12685397"/>
            <a:ext cx="240000" cy="304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77767B"/>
              </a:buClr>
              <a:buSzPts val="1900"/>
              <a:buFont typeface="DM Sans"/>
              <a:buNone/>
            </a:pPr>
            <a:fld id="{00000000-1234-1234-1234-123412341234}" type="slidenum">
              <a:rPr lang="en-GB"/>
              <a:t>‹#›</a:t>
            </a:fld>
            <a:endParaRPr>
              <a:solidFill>
                <a:srgbClr val="000000"/>
              </a:solidFill>
            </a:endParaRPr>
          </a:p>
        </p:txBody>
      </p:sp>
      <p:sp>
        <p:nvSpPr>
          <p:cNvPr id="1389" name="Google Shape;1389;p129"/>
          <p:cNvSpPr txBox="1"/>
          <p:nvPr/>
        </p:nvSpPr>
        <p:spPr>
          <a:xfrm>
            <a:off x="1080067" y="8824613"/>
            <a:ext cx="6852000" cy="47175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FFFFFF"/>
              </a:buClr>
              <a:buSzPts val="3700"/>
              <a:buFont typeface="DM Sans"/>
              <a:buNone/>
            </a:pPr>
            <a:r>
              <a:rPr b="0" i="0" lang="en-GB" sz="2900" u="none" cap="none" strike="noStrike">
                <a:latin typeface="DM Sans"/>
                <a:ea typeface="DM Sans"/>
                <a:cs typeface="DM Sans"/>
                <a:sym typeface="DM Sans"/>
              </a:rPr>
              <a:t>Strengthening a </a:t>
            </a:r>
            <a:r>
              <a:rPr b="1" i="0" lang="en-GB" sz="2900" u="none" cap="none" strike="noStrike">
                <a:latin typeface="DM Sans"/>
                <a:ea typeface="DM Sans"/>
                <a:cs typeface="DM Sans"/>
                <a:sym typeface="DM Sans"/>
              </a:rPr>
              <a:t>culture</a:t>
            </a:r>
            <a:r>
              <a:rPr b="0" i="0" lang="en-GB" sz="2900" u="none" cap="none" strike="noStrike">
                <a:latin typeface="DM Sans"/>
                <a:ea typeface="DM Sans"/>
                <a:cs typeface="DM Sans"/>
                <a:sym typeface="DM Sans"/>
              </a:rPr>
              <a:t> of </a:t>
            </a:r>
            <a:r>
              <a:rPr b="1" i="0" lang="en-GB" sz="2900" u="none" cap="none" strike="noStrike">
                <a:latin typeface="DM Sans"/>
                <a:ea typeface="DM Sans"/>
                <a:cs typeface="DM Sans"/>
                <a:sym typeface="DM Sans"/>
              </a:rPr>
              <a:t>continuous learning a</a:t>
            </a:r>
            <a:r>
              <a:rPr b="1" lang="en-GB" sz="2900">
                <a:latin typeface="DM Sans"/>
                <a:ea typeface="DM Sans"/>
                <a:cs typeface="DM Sans"/>
                <a:sym typeface="DM Sans"/>
              </a:rPr>
              <a:t>nd lean thinking</a:t>
            </a:r>
            <a:r>
              <a:rPr b="1" i="0" lang="en-GB" sz="2900" u="none" cap="none" strike="noStrike">
                <a:latin typeface="DM Sans"/>
                <a:ea typeface="DM Sans"/>
                <a:cs typeface="DM Sans"/>
                <a:sym typeface="DM Sans"/>
              </a:rPr>
              <a:t> </a:t>
            </a:r>
            <a:r>
              <a:rPr b="0" i="0" lang="en-GB" sz="2900" u="none" cap="none" strike="noStrike">
                <a:latin typeface="DM Sans"/>
                <a:ea typeface="DM Sans"/>
                <a:cs typeface="DM Sans"/>
                <a:sym typeface="DM Sans"/>
              </a:rPr>
              <a:t> through the development of high-performing, </a:t>
            </a:r>
            <a:r>
              <a:rPr lang="en-GB" sz="2900">
                <a:latin typeface="DM Sans"/>
                <a:ea typeface="DM Sans"/>
                <a:cs typeface="DM Sans"/>
                <a:sym typeface="DM Sans"/>
              </a:rPr>
              <a:t>cross-functional product teams</a:t>
            </a:r>
            <a:endParaRPr sz="2900"/>
          </a:p>
        </p:txBody>
      </p:sp>
      <p:sp>
        <p:nvSpPr>
          <p:cNvPr id="1390" name="Google Shape;1390;p129"/>
          <p:cNvSpPr txBox="1"/>
          <p:nvPr/>
        </p:nvSpPr>
        <p:spPr>
          <a:xfrm>
            <a:off x="1080070" y="6426228"/>
            <a:ext cx="2815200" cy="2540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b="0" i="0" lang="en-GB" sz="5300" u="none" cap="none" strike="noStrike">
                <a:latin typeface="DM Serif Display"/>
                <a:ea typeface="DM Serif Display"/>
                <a:cs typeface="DM Serif Display"/>
                <a:sym typeface="DM Serif Display"/>
              </a:rPr>
              <a:t>People</a:t>
            </a:r>
            <a:endParaRPr sz="5300"/>
          </a:p>
        </p:txBody>
      </p:sp>
      <p:cxnSp>
        <p:nvCxnSpPr>
          <p:cNvPr id="1391" name="Google Shape;1391;p129"/>
          <p:cNvCxnSpPr/>
          <p:nvPr/>
        </p:nvCxnSpPr>
        <p:spPr>
          <a:xfrm>
            <a:off x="1080070" y="8434030"/>
            <a:ext cx="1275900" cy="0"/>
          </a:xfrm>
          <a:prstGeom prst="straightConnector1">
            <a:avLst/>
          </a:prstGeom>
          <a:noFill/>
          <a:ln cap="flat" cmpd="sng" w="12700">
            <a:solidFill>
              <a:schemeClr val="accent2"/>
            </a:solidFill>
            <a:prstDash val="solid"/>
            <a:miter lim="400000"/>
            <a:headEnd len="sm" w="sm" type="none"/>
            <a:tailEnd len="sm" w="sm" type="none"/>
          </a:ln>
        </p:spPr>
      </p:cxnSp>
      <p:sp>
        <p:nvSpPr>
          <p:cNvPr id="1392" name="Google Shape;1392;p129"/>
          <p:cNvSpPr txBox="1"/>
          <p:nvPr/>
        </p:nvSpPr>
        <p:spPr>
          <a:xfrm>
            <a:off x="9092276" y="8824574"/>
            <a:ext cx="7287900" cy="36831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FFFFFF"/>
              </a:buClr>
              <a:buSzPts val="3700"/>
              <a:buFont typeface="DM Sans"/>
              <a:buNone/>
            </a:pPr>
            <a:r>
              <a:rPr lang="en-GB" sz="2900">
                <a:latin typeface="DM Sans"/>
                <a:ea typeface="DM Sans"/>
                <a:cs typeface="DM Sans"/>
                <a:sym typeface="DM Sans"/>
              </a:rPr>
              <a:t>Aggressively removing “decision latency” and a</a:t>
            </a:r>
            <a:r>
              <a:rPr b="0" i="0" lang="en-GB" sz="2900" u="none" cap="none" strike="noStrike">
                <a:latin typeface="DM Sans"/>
                <a:ea typeface="DM Sans"/>
                <a:cs typeface="DM Sans"/>
                <a:sym typeface="DM Sans"/>
              </a:rPr>
              <a:t>ctivat</a:t>
            </a:r>
            <a:r>
              <a:rPr lang="en-GB" sz="2900">
                <a:latin typeface="DM Sans"/>
                <a:ea typeface="DM Sans"/>
                <a:cs typeface="DM Sans"/>
                <a:sym typeface="DM Sans"/>
              </a:rPr>
              <a:t>ing</a:t>
            </a:r>
            <a:r>
              <a:rPr b="0" i="0" lang="en-GB" sz="2900" u="none" cap="none" strike="noStrike">
                <a:latin typeface="DM Sans"/>
                <a:ea typeface="DM Sans"/>
                <a:cs typeface="DM Sans"/>
                <a:sym typeface="DM Sans"/>
              </a:rPr>
              <a:t> a scalable</a:t>
            </a:r>
            <a:r>
              <a:rPr lang="en-GB" sz="2900">
                <a:latin typeface="DM Sans"/>
                <a:ea typeface="DM Sans"/>
                <a:cs typeface="DM Sans"/>
                <a:sym typeface="DM Sans"/>
              </a:rPr>
              <a:t>, </a:t>
            </a:r>
            <a:r>
              <a:rPr b="0" i="0" lang="en-GB" sz="2900" u="none" cap="none" strike="noStrike">
                <a:latin typeface="DM Sans"/>
                <a:ea typeface="DM Sans"/>
                <a:cs typeface="DM Sans"/>
                <a:sym typeface="DM Sans"/>
              </a:rPr>
              <a:t>human-centered </a:t>
            </a:r>
            <a:r>
              <a:rPr b="1" i="0" lang="en-GB" sz="2900" u="none" cap="none" strike="noStrike">
                <a:latin typeface="DM Sans"/>
                <a:ea typeface="DM Sans"/>
                <a:cs typeface="DM Sans"/>
                <a:sym typeface="DM Sans"/>
              </a:rPr>
              <a:t>enablement</a:t>
            </a:r>
            <a:r>
              <a:rPr b="0" i="0" lang="en-GB" sz="2900" u="none" cap="none" strike="noStrike">
                <a:latin typeface="DM Sans"/>
                <a:ea typeface="DM Sans"/>
                <a:cs typeface="DM Sans"/>
                <a:sym typeface="DM Sans"/>
              </a:rPr>
              <a:t> </a:t>
            </a:r>
            <a:r>
              <a:rPr b="1" lang="en-GB" sz="2900">
                <a:latin typeface="DM Sans"/>
                <a:ea typeface="DM Sans"/>
                <a:cs typeface="DM Sans"/>
                <a:sym typeface="DM Sans"/>
              </a:rPr>
              <a:t>framework </a:t>
            </a:r>
            <a:r>
              <a:rPr b="0" i="0" lang="en-GB" sz="2900" u="none" cap="none" strike="noStrike">
                <a:latin typeface="DM Sans"/>
                <a:ea typeface="DM Sans"/>
                <a:cs typeface="DM Sans"/>
                <a:sym typeface="DM Sans"/>
              </a:rPr>
              <a:t>to </a:t>
            </a:r>
            <a:r>
              <a:rPr lang="en-GB" sz="2900">
                <a:latin typeface="DM Sans"/>
                <a:ea typeface="DM Sans"/>
                <a:cs typeface="DM Sans"/>
                <a:sym typeface="DM Sans"/>
              </a:rPr>
              <a:t>accelerate learning and skill acquisition</a:t>
            </a:r>
            <a:endParaRPr sz="2900"/>
          </a:p>
          <a:p>
            <a:pPr indent="0" lvl="0" marL="0" marR="0" rtl="0" algn="l">
              <a:lnSpc>
                <a:spcPct val="100000"/>
              </a:lnSpc>
              <a:spcBef>
                <a:spcPts val="0"/>
              </a:spcBef>
              <a:spcAft>
                <a:spcPts val="0"/>
              </a:spcAft>
              <a:buClr>
                <a:srgbClr val="FFFFFF"/>
              </a:buClr>
              <a:buSzPts val="3700"/>
              <a:buFont typeface="DM Sans"/>
              <a:buNone/>
            </a:pPr>
            <a:r>
              <a:t/>
            </a:r>
            <a:endParaRPr b="0" i="0" sz="2900" u="none" cap="none" strike="noStrike">
              <a:latin typeface="DM Sans"/>
              <a:ea typeface="DM Sans"/>
              <a:cs typeface="DM Sans"/>
              <a:sym typeface="DM Sans"/>
            </a:endParaRPr>
          </a:p>
        </p:txBody>
      </p:sp>
      <p:sp>
        <p:nvSpPr>
          <p:cNvPr id="1393" name="Google Shape;1393;p129"/>
          <p:cNvSpPr txBox="1"/>
          <p:nvPr/>
        </p:nvSpPr>
        <p:spPr>
          <a:xfrm>
            <a:off x="9092276" y="6426228"/>
            <a:ext cx="3227100" cy="2540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b="0" i="0" lang="en-GB" sz="5300" u="none" cap="none" strike="noStrike">
                <a:latin typeface="DM Serif Display"/>
                <a:ea typeface="DM Serif Display"/>
                <a:cs typeface="DM Serif Display"/>
                <a:sym typeface="DM Serif Display"/>
              </a:rPr>
              <a:t>Process</a:t>
            </a:r>
            <a:endParaRPr sz="5300"/>
          </a:p>
        </p:txBody>
      </p:sp>
      <p:cxnSp>
        <p:nvCxnSpPr>
          <p:cNvPr id="1394" name="Google Shape;1394;p129"/>
          <p:cNvCxnSpPr/>
          <p:nvPr/>
        </p:nvCxnSpPr>
        <p:spPr>
          <a:xfrm>
            <a:off x="9219276" y="8464753"/>
            <a:ext cx="1275900" cy="0"/>
          </a:xfrm>
          <a:prstGeom prst="straightConnector1">
            <a:avLst/>
          </a:prstGeom>
          <a:noFill/>
          <a:ln cap="flat" cmpd="sng" w="12700">
            <a:solidFill>
              <a:schemeClr val="accent2"/>
            </a:solidFill>
            <a:prstDash val="solid"/>
            <a:miter lim="400000"/>
            <a:headEnd len="sm" w="sm" type="none"/>
            <a:tailEnd len="sm" w="sm" type="none"/>
          </a:ln>
        </p:spPr>
      </p:cxnSp>
      <p:sp>
        <p:nvSpPr>
          <p:cNvPr id="1395" name="Google Shape;1395;p129"/>
          <p:cNvSpPr txBox="1"/>
          <p:nvPr/>
        </p:nvSpPr>
        <p:spPr>
          <a:xfrm>
            <a:off x="17258428" y="8824574"/>
            <a:ext cx="6147300" cy="30864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FFFFFF"/>
              </a:buClr>
              <a:buSzPts val="3700"/>
              <a:buFont typeface="DM Sans"/>
              <a:buNone/>
            </a:pPr>
            <a:r>
              <a:rPr b="0" i="0" lang="en-GB" sz="2900" u="none" cap="none" strike="noStrike">
                <a:latin typeface="DM Sans"/>
                <a:ea typeface="DM Sans"/>
                <a:cs typeface="DM Sans"/>
                <a:sym typeface="DM Sans"/>
              </a:rPr>
              <a:t>Establishing modern engineering concepts, practices, and tools to pursue </a:t>
            </a:r>
            <a:r>
              <a:rPr b="1" i="0" lang="en-GB" sz="2900" u="none" cap="none" strike="noStrike">
                <a:latin typeface="DM Sans"/>
                <a:ea typeface="DM Sans"/>
                <a:cs typeface="DM Sans"/>
                <a:sym typeface="DM Sans"/>
              </a:rPr>
              <a:t>operational</a:t>
            </a:r>
            <a:r>
              <a:rPr b="0" i="0" lang="en-GB" sz="2900" u="none" cap="none" strike="noStrike">
                <a:latin typeface="DM Sans"/>
                <a:ea typeface="DM Sans"/>
                <a:cs typeface="DM Sans"/>
                <a:sym typeface="DM Sans"/>
              </a:rPr>
              <a:t> </a:t>
            </a:r>
            <a:r>
              <a:rPr b="1" i="0" lang="en-GB" sz="2900" u="none" cap="none" strike="noStrike">
                <a:latin typeface="DM Sans"/>
                <a:ea typeface="DM Sans"/>
                <a:cs typeface="DM Sans"/>
                <a:sym typeface="DM Sans"/>
              </a:rPr>
              <a:t>excellence</a:t>
            </a:r>
            <a:endParaRPr sz="2900"/>
          </a:p>
        </p:txBody>
      </p:sp>
      <p:sp>
        <p:nvSpPr>
          <p:cNvPr id="1396" name="Google Shape;1396;p129"/>
          <p:cNvSpPr txBox="1"/>
          <p:nvPr/>
        </p:nvSpPr>
        <p:spPr>
          <a:xfrm>
            <a:off x="17258428" y="6426228"/>
            <a:ext cx="4815300" cy="2540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b="0" i="0" lang="en-GB" sz="5300" u="none" cap="none" strike="noStrike">
                <a:latin typeface="DM Serif Display"/>
                <a:ea typeface="DM Serif Display"/>
                <a:cs typeface="DM Serif Display"/>
                <a:sym typeface="DM Serif Display"/>
              </a:rPr>
              <a:t>Technology</a:t>
            </a:r>
            <a:endParaRPr sz="5300"/>
          </a:p>
        </p:txBody>
      </p:sp>
      <p:cxnSp>
        <p:nvCxnSpPr>
          <p:cNvPr id="1397" name="Google Shape;1397;p129"/>
          <p:cNvCxnSpPr/>
          <p:nvPr/>
        </p:nvCxnSpPr>
        <p:spPr>
          <a:xfrm>
            <a:off x="17385428" y="8463685"/>
            <a:ext cx="1275900" cy="0"/>
          </a:xfrm>
          <a:prstGeom prst="straightConnector1">
            <a:avLst/>
          </a:prstGeom>
          <a:noFill/>
          <a:ln cap="flat" cmpd="sng" w="12700">
            <a:solidFill>
              <a:schemeClr val="accent2"/>
            </a:solidFill>
            <a:prstDash val="solid"/>
            <a:miter lim="400000"/>
            <a:headEnd len="sm" w="sm" type="none"/>
            <a:tailEnd len="sm" w="sm" type="none"/>
          </a:ln>
        </p:spPr>
      </p:cxnSp>
      <p:sp>
        <p:nvSpPr>
          <p:cNvPr id="1398" name="Google Shape;1398;p129"/>
          <p:cNvSpPr txBox="1"/>
          <p:nvPr>
            <p:ph type="title"/>
          </p:nvPr>
        </p:nvSpPr>
        <p:spPr>
          <a:xfrm>
            <a:off x="795333" y="1117781"/>
            <a:ext cx="17472000" cy="14520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lt1"/>
              </a:buClr>
              <a:buSzPts val="7200"/>
              <a:buFont typeface="DM Serif Display"/>
              <a:buNone/>
            </a:pPr>
            <a:r>
              <a:rPr lang="en-GB"/>
              <a:t>These three things drive </a:t>
            </a:r>
            <a:r>
              <a:rPr lang="en-GB">
                <a:solidFill>
                  <a:schemeClr val="accent1"/>
                </a:solidFill>
              </a:rPr>
              <a:t>transformation:</a:t>
            </a:r>
            <a:endParaRPr sz="1300">
              <a:solidFill>
                <a:schemeClr val="accent1"/>
              </a:solidFill>
              <a:latin typeface="Arial"/>
              <a:ea typeface="Arial"/>
              <a:cs typeface="Arial"/>
              <a:sym typeface="Arial"/>
            </a:endParaRPr>
          </a:p>
          <a:p>
            <a:pPr indent="0" lvl="0" marL="0" rtl="0" algn="l">
              <a:spcBef>
                <a:spcPts val="0"/>
              </a:spcBef>
              <a:spcAft>
                <a:spcPts val="0"/>
              </a:spcAft>
              <a:buNone/>
            </a:pPr>
            <a:r>
              <a:t/>
            </a:r>
            <a:endParaRPr/>
          </a:p>
        </p:txBody>
      </p:sp>
      <p:pic>
        <p:nvPicPr>
          <p:cNvPr id="1399" name="Google Shape;1399;p129"/>
          <p:cNvPicPr preferRelativeResize="0"/>
          <p:nvPr/>
        </p:nvPicPr>
        <p:blipFill>
          <a:blip r:embed="rId3">
            <a:alphaModFix/>
          </a:blip>
          <a:stretch>
            <a:fillRect/>
          </a:stretch>
        </p:blipFill>
        <p:spPr>
          <a:xfrm>
            <a:off x="876866" y="4614401"/>
            <a:ext cx="2337068" cy="2339269"/>
          </a:xfrm>
          <a:prstGeom prst="rect">
            <a:avLst/>
          </a:prstGeom>
          <a:noFill/>
          <a:ln>
            <a:noFill/>
          </a:ln>
        </p:spPr>
      </p:pic>
      <p:pic>
        <p:nvPicPr>
          <p:cNvPr id="1400" name="Google Shape;1400;p129"/>
          <p:cNvPicPr preferRelativeResize="0"/>
          <p:nvPr/>
        </p:nvPicPr>
        <p:blipFill rotWithShape="1">
          <a:blip r:embed="rId4">
            <a:alphaModFix/>
          </a:blip>
          <a:srcRect b="0" l="49" r="39" t="0"/>
          <a:stretch/>
        </p:blipFill>
        <p:spPr>
          <a:xfrm>
            <a:off x="8762833" y="4614401"/>
            <a:ext cx="2337063" cy="2339269"/>
          </a:xfrm>
          <a:prstGeom prst="rect">
            <a:avLst/>
          </a:prstGeom>
          <a:noFill/>
          <a:ln>
            <a:noFill/>
          </a:ln>
        </p:spPr>
      </p:pic>
      <p:pic>
        <p:nvPicPr>
          <p:cNvPr id="1401" name="Google Shape;1401;p129"/>
          <p:cNvPicPr preferRelativeResize="0"/>
          <p:nvPr/>
        </p:nvPicPr>
        <p:blipFill rotWithShape="1">
          <a:blip r:embed="rId5">
            <a:alphaModFix/>
          </a:blip>
          <a:srcRect b="0" l="49" r="39" t="0"/>
          <a:stretch/>
        </p:blipFill>
        <p:spPr>
          <a:xfrm>
            <a:off x="17110099" y="4614401"/>
            <a:ext cx="2337063" cy="233926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130"/>
          <p:cNvSpPr txBox="1"/>
          <p:nvPr>
            <p:ph type="title"/>
          </p:nvPr>
        </p:nvSpPr>
        <p:spPr>
          <a:xfrm>
            <a:off x="795338" y="1481704"/>
            <a:ext cx="7597800" cy="233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accent1"/>
                </a:solidFill>
              </a:rPr>
              <a:t>Key activity cycles</a:t>
            </a:r>
            <a:r>
              <a:rPr lang="en-GB" sz="7200"/>
              <a:t> ensure that changes that are being made become </a:t>
            </a:r>
            <a:r>
              <a:rPr lang="en-GB" sz="7200">
                <a:solidFill>
                  <a:schemeClr val="accent1"/>
                </a:solidFill>
              </a:rPr>
              <a:t>fully adopted</a:t>
            </a:r>
            <a:endParaRPr sz="7200">
              <a:solidFill>
                <a:schemeClr val="accent1"/>
              </a:solidFill>
            </a:endParaRPr>
          </a:p>
          <a:p>
            <a:pPr indent="0" lvl="0" marL="0" rtl="0" algn="l">
              <a:spcBef>
                <a:spcPts val="0"/>
              </a:spcBef>
              <a:spcAft>
                <a:spcPts val="0"/>
              </a:spcAft>
              <a:buNone/>
            </a:pPr>
            <a:r>
              <a:t/>
            </a:r>
            <a:endParaRPr sz="7200"/>
          </a:p>
        </p:txBody>
      </p:sp>
      <p:sp>
        <p:nvSpPr>
          <p:cNvPr id="1408" name="Google Shape;1408;p130"/>
          <p:cNvSpPr txBox="1"/>
          <p:nvPr>
            <p:ph idx="12" type="sldNum"/>
          </p:nvPr>
        </p:nvSpPr>
        <p:spPr>
          <a:xfrm>
            <a:off x="22863890" y="12623044"/>
            <a:ext cx="720000" cy="360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pic>
        <p:nvPicPr>
          <p:cNvPr id="1409" name="Google Shape;1409;p130"/>
          <p:cNvPicPr preferRelativeResize="0"/>
          <p:nvPr/>
        </p:nvPicPr>
        <p:blipFill>
          <a:blip r:embed="rId3">
            <a:alphaModFix/>
          </a:blip>
          <a:stretch>
            <a:fillRect/>
          </a:stretch>
        </p:blipFill>
        <p:spPr>
          <a:xfrm>
            <a:off x="10412617" y="2059592"/>
            <a:ext cx="12644765" cy="91183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3" name="Shape 1413"/>
        <p:cNvGrpSpPr/>
        <p:nvPr/>
      </p:nvGrpSpPr>
      <p:grpSpPr>
        <a:xfrm>
          <a:off x="0" y="0"/>
          <a:ext cx="0" cy="0"/>
          <a:chOff x="0" y="0"/>
          <a:chExt cx="0" cy="0"/>
        </a:xfrm>
      </p:grpSpPr>
      <p:sp>
        <p:nvSpPr>
          <p:cNvPr id="1414" name="Google Shape;1414;p131"/>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Recommended</a:t>
            </a:r>
            <a:r>
              <a:rPr lang="en-GB" sz="7200">
                <a:solidFill>
                  <a:schemeClr val="accent1"/>
                </a:solidFill>
              </a:rPr>
              <a:t> Approach</a:t>
            </a:r>
            <a:endParaRPr sz="7200">
              <a:solidFill>
                <a:schemeClr val="accent1"/>
              </a:solidFill>
              <a:latin typeface="DM Sans"/>
              <a:ea typeface="DM Sans"/>
              <a:cs typeface="DM Sans"/>
              <a:sym typeface="DM Sans"/>
            </a:endParaRPr>
          </a:p>
        </p:txBody>
      </p:sp>
      <p:grpSp>
        <p:nvGrpSpPr>
          <p:cNvPr id="1415" name="Google Shape;1415;p131"/>
          <p:cNvGrpSpPr/>
          <p:nvPr/>
        </p:nvGrpSpPr>
        <p:grpSpPr>
          <a:xfrm>
            <a:off x="16922861" y="3743754"/>
            <a:ext cx="6460593" cy="8568214"/>
            <a:chOff x="10988375" y="2157125"/>
            <a:chExt cx="11400375" cy="8470800"/>
          </a:xfrm>
        </p:grpSpPr>
        <p:sp>
          <p:nvSpPr>
            <p:cNvPr id="1416" name="Google Shape;1416;p131"/>
            <p:cNvSpPr/>
            <p:nvPr/>
          </p:nvSpPr>
          <p:spPr>
            <a:xfrm>
              <a:off x="10988450" y="2157125"/>
              <a:ext cx="11400300" cy="8470800"/>
            </a:xfrm>
            <a:prstGeom prst="roundRect">
              <a:avLst>
                <a:gd fmla="val 0"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sz="1000"/>
            </a:p>
          </p:txBody>
        </p:sp>
        <p:sp>
          <p:nvSpPr>
            <p:cNvPr id="1417" name="Google Shape;1417;p131"/>
            <p:cNvSpPr/>
            <p:nvPr/>
          </p:nvSpPr>
          <p:spPr>
            <a:xfrm>
              <a:off x="10988375" y="2157130"/>
              <a:ext cx="11400300" cy="176400"/>
            </a:xfrm>
            <a:prstGeom prst="rect">
              <a:avLst/>
            </a:prstGeom>
            <a:solidFill>
              <a:srgbClr val="834E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418" name="Google Shape;1418;p131"/>
          <p:cNvSpPr txBox="1"/>
          <p:nvPr/>
        </p:nvSpPr>
        <p:spPr>
          <a:xfrm>
            <a:off x="17235500" y="4198250"/>
            <a:ext cx="5835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accent1"/>
                </a:solidFill>
                <a:latin typeface="DM Sans"/>
                <a:ea typeface="DM Sans"/>
                <a:cs typeface="DM Sans"/>
                <a:sym typeface="DM Sans"/>
              </a:rPr>
              <a:t>TRACKING SUCCESS | </a:t>
            </a:r>
            <a:r>
              <a:rPr lang="en-GB" sz="2400">
                <a:solidFill>
                  <a:schemeClr val="dk1"/>
                </a:solidFill>
                <a:latin typeface="DM Sans"/>
                <a:ea typeface="DM Sans"/>
                <a:cs typeface="DM Sans"/>
                <a:sym typeface="DM Sans"/>
              </a:rPr>
              <a:t>SUGGESTED KPIS</a:t>
            </a:r>
            <a:endParaRPr sz="2400">
              <a:solidFill>
                <a:schemeClr val="dk1"/>
              </a:solidFill>
              <a:latin typeface="DM Sans"/>
              <a:ea typeface="DM Sans"/>
              <a:cs typeface="DM Sans"/>
              <a:sym typeface="DM Sans"/>
            </a:endParaRPr>
          </a:p>
        </p:txBody>
      </p:sp>
      <p:sp>
        <p:nvSpPr>
          <p:cNvPr id="1419" name="Google Shape;1419;p131"/>
          <p:cNvSpPr txBox="1"/>
          <p:nvPr/>
        </p:nvSpPr>
        <p:spPr>
          <a:xfrm>
            <a:off x="17235500" y="5149813"/>
            <a:ext cx="5835300" cy="7152900"/>
          </a:xfrm>
          <a:prstGeom prst="rect">
            <a:avLst/>
          </a:prstGeom>
          <a:noFill/>
          <a:ln>
            <a:noFill/>
          </a:ln>
        </p:spPr>
        <p:txBody>
          <a:bodyPr anchorCtr="0" anchor="t" bIns="91425" lIns="91425" spcFirstLastPara="1" rIns="91425" wrap="square" tIns="91425">
            <a:spAutoFit/>
          </a:bodyPr>
          <a:lstStyle/>
          <a:p>
            <a:pPr indent="-230399" lvl="0" marL="230399" rtl="0" algn="l">
              <a:lnSpc>
                <a:spcPct val="115000"/>
              </a:lnSpc>
              <a:spcBef>
                <a:spcPts val="150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Employee Engagement Score</a:t>
            </a:r>
            <a:r>
              <a:rPr b="1" lang="en-GB" sz="1800">
                <a:solidFill>
                  <a:schemeClr val="dk1"/>
                </a:solidFill>
                <a:latin typeface="DM Sans"/>
                <a:ea typeface="DM Sans"/>
                <a:cs typeface="DM Sans"/>
                <a:sym typeface="DM Sans"/>
              </a:rPr>
              <a:t>:</a:t>
            </a:r>
            <a:r>
              <a:rPr lang="en-GB" sz="1800">
                <a:solidFill>
                  <a:schemeClr val="dk1"/>
                </a:solidFill>
                <a:latin typeface="DM Sans"/>
                <a:ea typeface="DM Sans"/>
                <a:cs typeface="DM Sans"/>
                <a:sym typeface="DM Sans"/>
              </a:rPr>
              <a:t> </a:t>
            </a:r>
            <a:r>
              <a:rPr lang="en-GB" sz="1800">
                <a:solidFill>
                  <a:schemeClr val="dk1"/>
                </a:solidFill>
                <a:latin typeface="DM Sans"/>
                <a:ea typeface="DM Sans"/>
                <a:cs typeface="DM Sans"/>
                <a:sym typeface="DM Sans"/>
              </a:rPr>
              <a:t>Use employee surveys or engagement platforms to gather feedback on morale, motivation, and commitment.</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Adoption Rate</a:t>
            </a:r>
            <a:r>
              <a:rPr b="1" lang="en-GB" sz="1800">
                <a:solidFill>
                  <a:schemeClr val="dk1"/>
                </a:solidFill>
                <a:latin typeface="DM Sans"/>
                <a:ea typeface="DM Sans"/>
                <a:cs typeface="DM Sans"/>
                <a:sym typeface="DM Sans"/>
              </a:rPr>
              <a:t>: </a:t>
            </a:r>
            <a:r>
              <a:rPr lang="en-GB" sz="1800">
                <a:solidFill>
                  <a:schemeClr val="dk1"/>
                </a:solidFill>
                <a:latin typeface="DM Sans"/>
                <a:ea typeface="DM Sans"/>
                <a:cs typeface="DM Sans"/>
                <a:sym typeface="DM Sans"/>
              </a:rPr>
              <a:t>Track the percentage of employees actively using and implementing the changes in their daily work processes.</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Resistance Levels</a:t>
            </a:r>
            <a:r>
              <a:rPr b="1" lang="en-GB" sz="1800">
                <a:solidFill>
                  <a:schemeClr val="dk1"/>
                </a:solidFill>
                <a:latin typeface="DM Sans"/>
                <a:ea typeface="DM Sans"/>
                <a:cs typeface="DM Sans"/>
                <a:sym typeface="DM Sans"/>
              </a:rPr>
              <a:t>: </a:t>
            </a:r>
            <a:r>
              <a:rPr lang="en-GB" sz="1800">
                <a:solidFill>
                  <a:schemeClr val="dk1"/>
                </a:solidFill>
                <a:latin typeface="DM Sans"/>
                <a:ea typeface="DM Sans"/>
                <a:cs typeface="DM Sans"/>
                <a:sym typeface="DM Sans"/>
              </a:rPr>
              <a:t>Monitor resistance through feedback mechanisms, surveys, and direct communication to identify areas where resistance is high.</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Communication Effectiveness</a:t>
            </a:r>
            <a:r>
              <a:rPr b="1" lang="en-GB" sz="1800">
                <a:solidFill>
                  <a:schemeClr val="dk1"/>
                </a:solidFill>
                <a:latin typeface="DM Sans"/>
                <a:ea typeface="DM Sans"/>
                <a:cs typeface="DM Sans"/>
                <a:sym typeface="DM Sans"/>
              </a:rPr>
              <a:t>: </a:t>
            </a:r>
            <a:r>
              <a:rPr lang="en-GB" sz="1800">
                <a:solidFill>
                  <a:schemeClr val="dk1"/>
                </a:solidFill>
                <a:latin typeface="DM Sans"/>
                <a:ea typeface="DM Sans"/>
                <a:cs typeface="DM Sans"/>
                <a:sym typeface="DM Sans"/>
              </a:rPr>
              <a:t>Evaluate the clarity and impact of communication by analyzing feedback, survey responses, and assessing the understanding of the change objectives.</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Training Effectiveness</a:t>
            </a:r>
            <a:r>
              <a:rPr b="1" lang="en-GB" sz="1800">
                <a:solidFill>
                  <a:schemeClr val="dk1"/>
                </a:solidFill>
                <a:latin typeface="DM Sans"/>
                <a:ea typeface="DM Sans"/>
                <a:cs typeface="DM Sans"/>
                <a:sym typeface="DM Sans"/>
              </a:rPr>
              <a:t>:</a:t>
            </a:r>
            <a:r>
              <a:rPr lang="en-GB" sz="1800">
                <a:solidFill>
                  <a:schemeClr val="dk1"/>
                </a:solidFill>
                <a:latin typeface="DM Sans"/>
                <a:ea typeface="DM Sans"/>
                <a:cs typeface="DM Sans"/>
                <a:sym typeface="DM Sans"/>
              </a:rPr>
              <a:t> </a:t>
            </a:r>
            <a:r>
              <a:rPr lang="en-GB" sz="1800">
                <a:solidFill>
                  <a:schemeClr val="dk1"/>
                </a:solidFill>
                <a:latin typeface="DM Sans"/>
                <a:ea typeface="DM Sans"/>
                <a:cs typeface="DM Sans"/>
                <a:sym typeface="DM Sans"/>
              </a:rPr>
              <a:t>Measure the effectiveness of training programs by assessing the proficiency and application of new skills acquired by employees</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rPr b="1" lang="en-GB" sz="1800">
                <a:solidFill>
                  <a:schemeClr val="dk1"/>
                </a:solidFill>
                <a:latin typeface="DM Sans"/>
                <a:ea typeface="DM Sans"/>
                <a:cs typeface="DM Sans"/>
                <a:sym typeface="DM Sans"/>
              </a:rPr>
              <a:t>Project Timeline Adherence: </a:t>
            </a:r>
            <a:r>
              <a:rPr lang="en-GB" sz="1800">
                <a:solidFill>
                  <a:schemeClr val="dk1"/>
                </a:solidFill>
                <a:latin typeface="DM Sans"/>
                <a:ea typeface="DM Sans"/>
                <a:cs typeface="DM Sans"/>
                <a:sym typeface="DM Sans"/>
              </a:rPr>
              <a:t>Measure how closely the actual milestones and tasks align with the planned timeline for the change initiative.</a:t>
            </a:r>
            <a:endParaRPr sz="1800">
              <a:solidFill>
                <a:schemeClr val="dk1"/>
              </a:solidFill>
              <a:latin typeface="DM Sans"/>
              <a:ea typeface="DM Sans"/>
              <a:cs typeface="DM Sans"/>
              <a:sym typeface="DM Sans"/>
            </a:endParaRPr>
          </a:p>
          <a:p>
            <a:pPr indent="-230399" lvl="0" marL="230399" rtl="0" algn="l">
              <a:lnSpc>
                <a:spcPct val="115000"/>
              </a:lnSpc>
              <a:spcBef>
                <a:spcPts val="0"/>
              </a:spcBef>
              <a:spcAft>
                <a:spcPts val="0"/>
              </a:spcAft>
              <a:buClr>
                <a:schemeClr val="dk1"/>
              </a:buClr>
              <a:buSzPts val="1800"/>
              <a:buFont typeface="DM Sans"/>
              <a:buNone/>
            </a:pPr>
            <a:r>
              <a:t/>
            </a:r>
            <a:endParaRPr sz="1800">
              <a:solidFill>
                <a:schemeClr val="dk1"/>
              </a:solidFill>
              <a:latin typeface="DM Sans"/>
              <a:ea typeface="DM Sans"/>
              <a:cs typeface="DM Sans"/>
              <a:sym typeface="DM Sans"/>
            </a:endParaRPr>
          </a:p>
        </p:txBody>
      </p:sp>
      <p:sp>
        <p:nvSpPr>
          <p:cNvPr id="1420" name="Google Shape;1420;p131"/>
          <p:cNvSpPr txBox="1"/>
          <p:nvPr/>
        </p:nvSpPr>
        <p:spPr>
          <a:xfrm>
            <a:off x="2068575" y="5281107"/>
            <a:ext cx="13798200" cy="11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Establish a Project Team</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Build a designated change management team - this will ensure that it becomes a priority and not a side initiative that may fail due to the chaos of day to day responsibilities</a:t>
            </a:r>
            <a:endParaRPr sz="1800">
              <a:solidFill>
                <a:schemeClr val="dk2"/>
              </a:solidFill>
              <a:latin typeface="DM Sans Medium"/>
              <a:ea typeface="DM Sans Medium"/>
              <a:cs typeface="DM Sans Medium"/>
              <a:sym typeface="DM Sans Medium"/>
            </a:endParaRPr>
          </a:p>
        </p:txBody>
      </p:sp>
      <p:sp>
        <p:nvSpPr>
          <p:cNvPr id="1421" name="Google Shape;1421;p131"/>
          <p:cNvSpPr txBox="1"/>
          <p:nvPr/>
        </p:nvSpPr>
        <p:spPr>
          <a:xfrm>
            <a:off x="1245225" y="5116482"/>
            <a:ext cx="6429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1.</a:t>
            </a:r>
            <a:endParaRPr/>
          </a:p>
        </p:txBody>
      </p:sp>
      <p:sp>
        <p:nvSpPr>
          <p:cNvPr id="1422" name="Google Shape;1422;p131"/>
          <p:cNvSpPr txBox="1"/>
          <p:nvPr/>
        </p:nvSpPr>
        <p:spPr>
          <a:xfrm>
            <a:off x="2099129" y="6769407"/>
            <a:ext cx="13798200" cy="244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Identify Core Objectives</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Examine the IT simplification initiatives and identify the core objectives that need to drive success </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Collaboration between teams</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Transparency of roles and responsibilities</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Establish a consistent working process (Agile)</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800">
              <a:solidFill>
                <a:schemeClr val="dk2"/>
              </a:solidFill>
              <a:latin typeface="DM Sans Medium"/>
              <a:ea typeface="DM Sans Medium"/>
              <a:cs typeface="DM Sans Medium"/>
              <a:sym typeface="DM Sans Medium"/>
            </a:endParaRPr>
          </a:p>
        </p:txBody>
      </p:sp>
      <p:sp>
        <p:nvSpPr>
          <p:cNvPr id="1423" name="Google Shape;1423;p131"/>
          <p:cNvSpPr txBox="1"/>
          <p:nvPr/>
        </p:nvSpPr>
        <p:spPr>
          <a:xfrm>
            <a:off x="795350" y="6680982"/>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2.</a:t>
            </a:r>
            <a:endParaRPr/>
          </a:p>
        </p:txBody>
      </p:sp>
      <p:sp>
        <p:nvSpPr>
          <p:cNvPr id="1424" name="Google Shape;1424;p131"/>
          <p:cNvSpPr txBox="1"/>
          <p:nvPr/>
        </p:nvSpPr>
        <p:spPr>
          <a:xfrm>
            <a:off x="2162913" y="9248307"/>
            <a:ext cx="13798200" cy="180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dk2"/>
                </a:solidFill>
                <a:latin typeface="DM Sans ExtraBold"/>
                <a:ea typeface="DM Sans ExtraBold"/>
                <a:cs typeface="DM Sans ExtraBold"/>
                <a:sym typeface="DM Sans ExtraBold"/>
              </a:rPr>
              <a:t>Manage Milestones</a:t>
            </a:r>
            <a:endParaRPr sz="2200">
              <a:solidFill>
                <a:schemeClr val="dk2"/>
              </a:solidFill>
              <a:latin typeface="DM Sans ExtraBold"/>
              <a:ea typeface="DM Sans ExtraBold"/>
              <a:cs typeface="DM Sans ExtraBold"/>
              <a:sym typeface="DM Sans ExtraBold"/>
            </a:endParaRPr>
          </a:p>
          <a:p>
            <a:pPr indent="0" lvl="0" marL="0" rtl="0" algn="l">
              <a:lnSpc>
                <a:spcPct val="115000"/>
              </a:lnSpc>
              <a:spcBef>
                <a:spcPts val="0"/>
              </a:spcBef>
              <a:spcAft>
                <a:spcPts val="0"/>
              </a:spcAft>
              <a:buNone/>
            </a:pPr>
            <a:r>
              <a:rPr lang="en-GB" sz="1800">
                <a:solidFill>
                  <a:schemeClr val="dk2"/>
                </a:solidFill>
                <a:latin typeface="DM Sans Medium"/>
                <a:ea typeface="DM Sans Medium"/>
                <a:cs typeface="DM Sans Medium"/>
                <a:sym typeface="DM Sans Medium"/>
              </a:rPr>
              <a:t>Change enablement team should establish milestones to indicate progress and manage them throughout the project, as well as after to ensure the changes implemented sticks</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800">
              <a:solidFill>
                <a:schemeClr val="dk2"/>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800">
              <a:solidFill>
                <a:schemeClr val="dk2"/>
              </a:solidFill>
              <a:latin typeface="DM Sans Medium"/>
              <a:ea typeface="DM Sans Medium"/>
              <a:cs typeface="DM Sans Medium"/>
              <a:sym typeface="DM Sans Medium"/>
            </a:endParaRPr>
          </a:p>
        </p:txBody>
      </p:sp>
      <p:sp>
        <p:nvSpPr>
          <p:cNvPr id="1425" name="Google Shape;1425;p131"/>
          <p:cNvSpPr txBox="1"/>
          <p:nvPr/>
        </p:nvSpPr>
        <p:spPr>
          <a:xfrm>
            <a:off x="841850" y="9159882"/>
            <a:ext cx="1115100" cy="1031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GB" sz="5500">
                <a:solidFill>
                  <a:schemeClr val="accent1"/>
                </a:solidFill>
                <a:latin typeface="DM Serif Display"/>
                <a:ea typeface="DM Serif Display"/>
                <a:cs typeface="DM Serif Display"/>
                <a:sym typeface="DM Serif Display"/>
              </a:rPr>
              <a:t>3.</a:t>
            </a:r>
            <a:endParaRPr/>
          </a:p>
        </p:txBody>
      </p:sp>
      <p:cxnSp>
        <p:nvCxnSpPr>
          <p:cNvPr id="1426" name="Google Shape;1426;p131"/>
          <p:cNvCxnSpPr/>
          <p:nvPr/>
        </p:nvCxnSpPr>
        <p:spPr>
          <a:xfrm>
            <a:off x="795338" y="3128963"/>
            <a:ext cx="1522800" cy="0"/>
          </a:xfrm>
          <a:prstGeom prst="straightConnector1">
            <a:avLst/>
          </a:prstGeom>
          <a:noFill/>
          <a:ln cap="flat" cmpd="sng" w="12700">
            <a:solidFill>
              <a:schemeClr val="accent1"/>
            </a:solidFill>
            <a:prstDash val="solid"/>
            <a:miter lim="800000"/>
            <a:headEnd len="sm" w="sm" type="none"/>
            <a:tailEnd len="sm" w="sm" type="none"/>
          </a:ln>
        </p:spPr>
      </p:cxnSp>
      <p:sp>
        <p:nvSpPr>
          <p:cNvPr id="1427" name="Google Shape;1427;p131"/>
          <p:cNvSpPr txBox="1"/>
          <p:nvPr/>
        </p:nvSpPr>
        <p:spPr>
          <a:xfrm>
            <a:off x="795351" y="3377150"/>
            <a:ext cx="15714600" cy="155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700">
                <a:solidFill>
                  <a:schemeClr val="dk2"/>
                </a:solidFill>
                <a:latin typeface="DM Sans"/>
                <a:ea typeface="DM Sans"/>
                <a:cs typeface="DM Sans"/>
                <a:sym typeface="DM Sans"/>
              </a:rPr>
              <a:t>Change management will be the driving force behind the recommended substantial transformations both technical and design.</a:t>
            </a:r>
            <a:endParaRPr sz="2700">
              <a:solidFill>
                <a:schemeClr val="dk2"/>
              </a:solidFill>
              <a:latin typeface="DM Sans"/>
              <a:ea typeface="DM Sans"/>
              <a:cs typeface="DM Sans"/>
              <a:sym typeface="DM Sans"/>
            </a:endParaRPr>
          </a:p>
          <a:p>
            <a:pPr indent="0" lvl="0" marL="0" rtl="0" algn="l">
              <a:lnSpc>
                <a:spcPct val="115000"/>
              </a:lnSpc>
              <a:spcBef>
                <a:spcPts val="0"/>
              </a:spcBef>
              <a:spcAft>
                <a:spcPts val="0"/>
              </a:spcAft>
              <a:buNone/>
            </a:pPr>
            <a:r>
              <a:t/>
            </a:r>
            <a:endParaRPr sz="2700">
              <a:solidFill>
                <a:schemeClr val="dk2"/>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p132"/>
          <p:cNvSpPr txBox="1"/>
          <p:nvPr>
            <p:ph idx="4294967295" type="title"/>
          </p:nvPr>
        </p:nvSpPr>
        <p:spPr>
          <a:xfrm>
            <a:off x="795350"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How will this </a:t>
            </a:r>
            <a:r>
              <a:rPr lang="en-GB" sz="7200">
                <a:solidFill>
                  <a:schemeClr val="accent1"/>
                </a:solidFill>
              </a:rPr>
              <a:t>benefit </a:t>
            </a:r>
            <a:r>
              <a:rPr lang="en-GB" sz="7200">
                <a:solidFill>
                  <a:schemeClr val="accent1"/>
                </a:solidFill>
              </a:rPr>
              <a:t>XX</a:t>
            </a:r>
            <a:r>
              <a:rPr lang="en-GB" sz="7200">
                <a:solidFill>
                  <a:schemeClr val="accent1"/>
                </a:solidFill>
              </a:rPr>
              <a:t>?</a:t>
            </a:r>
            <a:endParaRPr sz="7200">
              <a:solidFill>
                <a:schemeClr val="accent1"/>
              </a:solidFill>
              <a:latin typeface="DM Sans"/>
              <a:ea typeface="DM Sans"/>
              <a:cs typeface="DM Sans"/>
              <a:sym typeface="DM Sans"/>
            </a:endParaRPr>
          </a:p>
        </p:txBody>
      </p:sp>
      <p:grpSp>
        <p:nvGrpSpPr>
          <p:cNvPr id="1433" name="Google Shape;1433;p132"/>
          <p:cNvGrpSpPr/>
          <p:nvPr/>
        </p:nvGrpSpPr>
        <p:grpSpPr>
          <a:xfrm>
            <a:off x="7904794" y="4160980"/>
            <a:ext cx="15480569" cy="8568214"/>
            <a:chOff x="10988375" y="2157125"/>
            <a:chExt cx="11400375" cy="8470800"/>
          </a:xfrm>
        </p:grpSpPr>
        <p:sp>
          <p:nvSpPr>
            <p:cNvPr id="1434" name="Google Shape;1434;p132"/>
            <p:cNvSpPr/>
            <p:nvPr/>
          </p:nvSpPr>
          <p:spPr>
            <a:xfrm>
              <a:off x="10988450" y="2157125"/>
              <a:ext cx="11400300" cy="8470800"/>
            </a:xfrm>
            <a:prstGeom prst="roundRect">
              <a:avLst>
                <a:gd fmla="val 0" name="adj"/>
              </a:avLst>
            </a:prstGeom>
            <a:solidFill>
              <a:schemeClr val="lt1"/>
            </a:solidFill>
            <a:ln>
              <a:noFill/>
            </a:ln>
            <a:effectLst>
              <a:outerShdw blurRad="57150" rotWithShape="0" algn="bl" dir="5400000" dist="19050">
                <a:srgbClr val="000000">
                  <a:alpha val="50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sz="1000"/>
            </a:p>
          </p:txBody>
        </p:sp>
        <p:sp>
          <p:nvSpPr>
            <p:cNvPr id="1435" name="Google Shape;1435;p132"/>
            <p:cNvSpPr/>
            <p:nvPr/>
          </p:nvSpPr>
          <p:spPr>
            <a:xfrm>
              <a:off x="10988375" y="2157130"/>
              <a:ext cx="11400300" cy="176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436" name="Google Shape;1436;p132"/>
          <p:cNvSpPr txBox="1"/>
          <p:nvPr>
            <p:ph idx="4294967295" type="body"/>
          </p:nvPr>
        </p:nvSpPr>
        <p:spPr>
          <a:xfrm>
            <a:off x="16295408" y="6274949"/>
            <a:ext cx="6924900" cy="64542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lt1"/>
              </a:buClr>
              <a:buSzPts val="2800"/>
              <a:buFont typeface="Arial"/>
              <a:buNone/>
            </a:pPr>
            <a:r>
              <a:rPr lang="en-GB" sz="3600">
                <a:latin typeface="DM Serif Display"/>
                <a:ea typeface="DM Serif Display"/>
                <a:cs typeface="DM Serif Display"/>
                <a:sym typeface="DM Serif Display"/>
              </a:rPr>
              <a:t>Helps changes in process and </a:t>
            </a:r>
            <a:r>
              <a:rPr lang="en-GB" sz="3600">
                <a:latin typeface="DM Serif Display"/>
                <a:ea typeface="DM Serif Display"/>
                <a:cs typeface="DM Serif Display"/>
                <a:sym typeface="DM Serif Display"/>
              </a:rPr>
              <a:t>structure</a:t>
            </a:r>
            <a:r>
              <a:rPr lang="en-GB" sz="3600">
                <a:latin typeface="DM Serif Display"/>
                <a:ea typeface="DM Serif Display"/>
                <a:cs typeface="DM Serif Display"/>
                <a:sym typeface="DM Serif Display"/>
              </a:rPr>
              <a:t> stick</a:t>
            </a:r>
            <a:endParaRPr b="0" sz="36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a:p>
          <a:p>
            <a:pPr indent="0" lvl="0" marL="0" rtl="0" algn="l">
              <a:spcBef>
                <a:spcPts val="1000"/>
              </a:spcBef>
              <a:spcAft>
                <a:spcPts val="0"/>
              </a:spcAft>
              <a:buNone/>
            </a:pPr>
            <a:r>
              <a:rPr lang="en-GB"/>
              <a:t>When companies are used to doing things a certain way, change becomes more difficult to implement for the long run, change enablement solves for that blocker.</a:t>
            </a:r>
            <a:endParaRPr/>
          </a:p>
          <a:p>
            <a:pPr indent="0" lvl="0" marL="0" rtl="0" algn="l">
              <a:spcBef>
                <a:spcPts val="1000"/>
              </a:spcBef>
              <a:spcAft>
                <a:spcPts val="0"/>
              </a:spcAft>
              <a:buNone/>
            </a:pPr>
            <a:r>
              <a:rPr lang="en-GB"/>
              <a:t> </a:t>
            </a:r>
            <a:endParaRPr/>
          </a:p>
          <a:p>
            <a:pPr indent="0" lvl="0" marL="457200" rtl="0" algn="l">
              <a:spcBef>
                <a:spcPts val="1000"/>
              </a:spcBef>
              <a:spcAft>
                <a:spcPts val="0"/>
              </a:spcAft>
              <a:buNone/>
            </a:pPr>
            <a:r>
              <a:t/>
            </a:r>
            <a:endParaRPr/>
          </a:p>
          <a:p>
            <a:pPr indent="0" lvl="1" marL="0" rtl="0" algn="l">
              <a:spcBef>
                <a:spcPts val="1000"/>
              </a:spcBef>
              <a:spcAft>
                <a:spcPts val="0"/>
              </a:spcAft>
              <a:buClr>
                <a:schemeClr val="lt1"/>
              </a:buClr>
              <a:buSzPts val="2800"/>
              <a:buFont typeface="Arial"/>
              <a:buNone/>
            </a:pPr>
            <a:r>
              <a:t/>
            </a:r>
            <a:endParaRPr/>
          </a:p>
          <a:p>
            <a:pPr indent="0" lvl="1" marL="0" rtl="0" algn="l">
              <a:spcBef>
                <a:spcPts val="1000"/>
              </a:spcBef>
              <a:spcAft>
                <a:spcPts val="0"/>
              </a:spcAft>
              <a:buClr>
                <a:schemeClr val="lt1"/>
              </a:buClr>
              <a:buSzPts val="2800"/>
              <a:buFont typeface="Arial"/>
              <a:buNone/>
            </a:pPr>
            <a:r>
              <a:t/>
            </a:r>
            <a:endParaRPr/>
          </a:p>
          <a:p>
            <a:pPr indent="0" lvl="1" marL="0" rtl="0" algn="l">
              <a:spcBef>
                <a:spcPts val="1000"/>
              </a:spcBef>
              <a:spcAft>
                <a:spcPts val="0"/>
              </a:spcAft>
              <a:buClr>
                <a:schemeClr val="lt1"/>
              </a:buClr>
              <a:buSzPts val="2800"/>
              <a:buFont typeface="Arial"/>
              <a:buNone/>
            </a:pPr>
            <a:r>
              <a:t/>
            </a:r>
            <a:endParaRPr i="1">
              <a:solidFill>
                <a:schemeClr val="accent6"/>
              </a:solidFill>
            </a:endParaRPr>
          </a:p>
          <a:p>
            <a:pPr indent="0" lvl="0" marL="0" rtl="0" algn="l">
              <a:spcBef>
                <a:spcPts val="1000"/>
              </a:spcBef>
              <a:spcAft>
                <a:spcPts val="0"/>
              </a:spcAft>
              <a:buClr>
                <a:schemeClr val="lt1"/>
              </a:buClr>
              <a:buSzPts val="2800"/>
              <a:buFont typeface="DM Sans"/>
              <a:buNone/>
            </a:pPr>
            <a:r>
              <a:t/>
            </a:r>
            <a:endParaRPr b="0" sz="3600">
              <a:latin typeface="DM Serif Display"/>
              <a:ea typeface="DM Serif Display"/>
              <a:cs typeface="DM Serif Display"/>
              <a:sym typeface="DM Serif Display"/>
            </a:endParaRPr>
          </a:p>
        </p:txBody>
      </p:sp>
      <p:sp>
        <p:nvSpPr>
          <p:cNvPr id="1437" name="Google Shape;1437;p132"/>
          <p:cNvSpPr txBox="1"/>
          <p:nvPr>
            <p:ph idx="4294967295" type="body"/>
          </p:nvPr>
        </p:nvSpPr>
        <p:spPr>
          <a:xfrm>
            <a:off x="8578283" y="6274949"/>
            <a:ext cx="6924900" cy="64542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lt1"/>
              </a:buClr>
              <a:buSzPts val="2800"/>
              <a:buNone/>
            </a:pPr>
            <a:r>
              <a:rPr lang="en-GB" sz="3600">
                <a:latin typeface="DM Serif Display"/>
                <a:ea typeface="DM Serif Display"/>
                <a:cs typeface="DM Serif Display"/>
                <a:sym typeface="DM Serif Display"/>
              </a:rPr>
              <a:t>Ensures execution of simplification efforts</a:t>
            </a:r>
            <a:endParaRPr b="0" sz="3600">
              <a:latin typeface="DM Serif Display"/>
              <a:ea typeface="DM Serif Display"/>
              <a:cs typeface="DM Serif Display"/>
              <a:sym typeface="DM Serif Display"/>
            </a:endParaRPr>
          </a:p>
          <a:p>
            <a:pPr indent="0" lvl="0" marL="0" rtl="0" algn="l">
              <a:spcBef>
                <a:spcPts val="1000"/>
              </a:spcBef>
              <a:spcAft>
                <a:spcPts val="0"/>
              </a:spcAft>
              <a:buClr>
                <a:schemeClr val="lt1"/>
              </a:buClr>
              <a:buSzPts val="2800"/>
              <a:buFont typeface="DM Sans"/>
              <a:buNone/>
            </a:pPr>
            <a:r>
              <a:t/>
            </a:r>
            <a:endParaRPr/>
          </a:p>
          <a:p>
            <a:pPr indent="0" lvl="0" marL="0" rtl="0" algn="l">
              <a:spcBef>
                <a:spcPts val="1000"/>
              </a:spcBef>
              <a:spcAft>
                <a:spcPts val="0"/>
              </a:spcAft>
              <a:buNone/>
            </a:pPr>
            <a:r>
              <a:rPr lang="en-GB"/>
              <a:t>Implementing all of these technical and design changes are a massive lift. Change management is how you will keep these moving forward and ensure this is a adopted update. It’s like having a project management team for your internal transformations, it keeps track of how each element is running and the impact of </a:t>
            </a:r>
            <a:r>
              <a:rPr lang="en-GB"/>
              <a:t>its</a:t>
            </a:r>
            <a:r>
              <a:rPr lang="en-GB"/>
              <a:t> success. </a:t>
            </a:r>
            <a:endParaRPr/>
          </a:p>
        </p:txBody>
      </p:sp>
      <p:sp>
        <p:nvSpPr>
          <p:cNvPr id="1438" name="Google Shape;1438;p132"/>
          <p:cNvSpPr txBox="1"/>
          <p:nvPr>
            <p:ph idx="4294967295" type="body"/>
          </p:nvPr>
        </p:nvSpPr>
        <p:spPr>
          <a:xfrm>
            <a:off x="795350" y="6274950"/>
            <a:ext cx="6327300" cy="3404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lt1"/>
              </a:buClr>
              <a:buSzPts val="2800"/>
              <a:buFont typeface="DM Sans"/>
              <a:buNone/>
            </a:pPr>
            <a:r>
              <a:rPr lang="en-GB" sz="2800">
                <a:solidFill>
                  <a:srgbClr val="834EFF"/>
                </a:solidFill>
              </a:rPr>
              <a:t>Change management is a strategic approach that addresses various complexities related to organizational changes, helping organizations navigate transitions successfully while minimizing disruptions and maximizing the benefits of change.</a:t>
            </a:r>
            <a:endParaRPr sz="3600">
              <a:solidFill>
                <a:srgbClr val="834EFF"/>
              </a:solidFill>
            </a:endParaRPr>
          </a:p>
        </p:txBody>
      </p:sp>
      <p:pic>
        <p:nvPicPr>
          <p:cNvPr id="1439" name="Google Shape;1439;p132"/>
          <p:cNvPicPr preferRelativeResize="0"/>
          <p:nvPr/>
        </p:nvPicPr>
        <p:blipFill>
          <a:blip r:embed="rId3">
            <a:alphaModFix/>
          </a:blip>
          <a:stretch>
            <a:fillRect/>
          </a:stretch>
        </p:blipFill>
        <p:spPr>
          <a:xfrm>
            <a:off x="8578275" y="5029975"/>
            <a:ext cx="1092575" cy="1092575"/>
          </a:xfrm>
          <a:prstGeom prst="rect">
            <a:avLst/>
          </a:prstGeom>
          <a:noFill/>
          <a:ln>
            <a:noFill/>
          </a:ln>
        </p:spPr>
      </p:pic>
      <p:pic>
        <p:nvPicPr>
          <p:cNvPr id="1440" name="Google Shape;1440;p132"/>
          <p:cNvPicPr preferRelativeResize="0"/>
          <p:nvPr/>
        </p:nvPicPr>
        <p:blipFill>
          <a:blip r:embed="rId4">
            <a:alphaModFix/>
          </a:blip>
          <a:stretch>
            <a:fillRect/>
          </a:stretch>
        </p:blipFill>
        <p:spPr>
          <a:xfrm>
            <a:off x="16295400" y="5029975"/>
            <a:ext cx="1092575" cy="10925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133"/>
          <p:cNvSpPr txBox="1"/>
          <p:nvPr>
            <p:ph type="title"/>
          </p:nvPr>
        </p:nvSpPr>
        <p:spPr>
          <a:xfrm>
            <a:off x="834300" y="2926850"/>
            <a:ext cx="16989300" cy="4985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t>Looking towards</a:t>
            </a:r>
            <a:endParaRPr/>
          </a:p>
          <a:p>
            <a:pPr indent="0" lvl="0" marL="0" rtl="0" algn="l">
              <a:spcBef>
                <a:spcPts val="0"/>
              </a:spcBef>
              <a:spcAft>
                <a:spcPts val="0"/>
              </a:spcAft>
              <a:buNone/>
            </a:pPr>
            <a:r>
              <a:rPr lang="en-GB"/>
              <a:t>implementation…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134"/>
          <p:cNvSpPr/>
          <p:nvPr/>
        </p:nvSpPr>
        <p:spPr>
          <a:xfrm>
            <a:off x="0" y="36200"/>
            <a:ext cx="10495200" cy="13716000"/>
          </a:xfrm>
          <a:prstGeom prst="rect">
            <a:avLst/>
          </a:prstGeom>
          <a:solidFill>
            <a:srgbClr val="F2F2F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1452" name="Google Shape;1452;p134"/>
          <p:cNvSpPr txBox="1"/>
          <p:nvPr>
            <p:ph idx="12" type="sldNum"/>
          </p:nvPr>
        </p:nvSpPr>
        <p:spPr>
          <a:xfrm>
            <a:off x="60970373" y="33661450"/>
            <a:ext cx="1920000" cy="9600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453" name="Google Shape;1453;p134"/>
          <p:cNvSpPr txBox="1"/>
          <p:nvPr/>
        </p:nvSpPr>
        <p:spPr>
          <a:xfrm>
            <a:off x="795333" y="7526933"/>
            <a:ext cx="8252100" cy="5490300"/>
          </a:xfrm>
          <a:prstGeom prst="rect">
            <a:avLst/>
          </a:prstGeom>
          <a:noFill/>
          <a:ln>
            <a:noFill/>
          </a:ln>
        </p:spPr>
        <p:txBody>
          <a:bodyPr anchorCtr="0" anchor="t" bIns="45725" lIns="45725" spcFirstLastPara="1" rIns="45725" wrap="square" tIns="45725">
            <a:noAutofit/>
          </a:bodyPr>
          <a:lstStyle/>
          <a:p>
            <a:pPr indent="0" lvl="0" marL="0" marR="0" rtl="0" algn="l">
              <a:lnSpc>
                <a:spcPct val="110000"/>
              </a:lnSpc>
              <a:spcBef>
                <a:spcPts val="0"/>
              </a:spcBef>
              <a:spcAft>
                <a:spcPts val="0"/>
              </a:spcAft>
              <a:buClr>
                <a:srgbClr val="000000"/>
              </a:buClr>
              <a:buSzPts val="2900"/>
              <a:buFont typeface="DM Sans"/>
              <a:buNone/>
            </a:pPr>
            <a:r>
              <a:rPr b="0" i="0" lang="en-GB" sz="2900" u="none" cap="none" strike="noStrike">
                <a:solidFill>
                  <a:srgbClr val="000000"/>
                </a:solidFill>
                <a:latin typeface="DM Sans"/>
                <a:ea typeface="DM Sans"/>
                <a:cs typeface="DM Sans"/>
                <a:sym typeface="DM Sans"/>
              </a:rPr>
              <a:t>Allowing teams to practice what they learn in a safe learning environment is the key to achieving </a:t>
            </a:r>
            <a:r>
              <a:rPr b="1" i="0" lang="en-GB" sz="2900" u="none" cap="none" strike="noStrike">
                <a:solidFill>
                  <a:srgbClr val="7F00FF"/>
                </a:solidFill>
                <a:latin typeface="DM Sans"/>
                <a:ea typeface="DM Sans"/>
                <a:cs typeface="DM Sans"/>
                <a:sym typeface="DM Sans"/>
              </a:rPr>
              <a:t>75%</a:t>
            </a:r>
            <a:r>
              <a:rPr b="0" i="0" lang="en-GB" sz="2900" u="none" cap="none" strike="noStrike">
                <a:solidFill>
                  <a:srgbClr val="000000"/>
                </a:solidFill>
                <a:latin typeface="DM Sans"/>
                <a:ea typeface="DM Sans"/>
                <a:cs typeface="DM Sans"/>
                <a:sym typeface="DM Sans"/>
              </a:rPr>
              <a:t> retention.</a:t>
            </a:r>
            <a:endParaRPr sz="1300"/>
          </a:p>
          <a:p>
            <a:pPr indent="0" lvl="0" marL="0" marR="0" rtl="0" algn="l">
              <a:lnSpc>
                <a:spcPct val="110000"/>
              </a:lnSpc>
              <a:spcBef>
                <a:spcPts val="0"/>
              </a:spcBef>
              <a:spcAft>
                <a:spcPts val="0"/>
              </a:spcAft>
              <a:buClr>
                <a:srgbClr val="000000"/>
              </a:buClr>
              <a:buSzPts val="2900"/>
              <a:buFont typeface="DM Sans"/>
              <a:buNone/>
            </a:pPr>
            <a:r>
              <a:t/>
            </a:r>
            <a:endParaRPr b="0" i="0" sz="2900" u="none" cap="none" strike="noStrike">
              <a:solidFill>
                <a:srgbClr val="000000"/>
              </a:solidFill>
              <a:latin typeface="DM Sans"/>
              <a:ea typeface="DM Sans"/>
              <a:cs typeface="DM Sans"/>
              <a:sym typeface="DM Sans"/>
            </a:endParaRPr>
          </a:p>
          <a:p>
            <a:pPr indent="0" lvl="0" marL="0" marR="0" rtl="0" algn="l">
              <a:lnSpc>
                <a:spcPct val="110000"/>
              </a:lnSpc>
              <a:spcBef>
                <a:spcPts val="0"/>
              </a:spcBef>
              <a:spcAft>
                <a:spcPts val="0"/>
              </a:spcAft>
              <a:buClr>
                <a:srgbClr val="000000"/>
              </a:buClr>
              <a:buSzPts val="2900"/>
              <a:buFont typeface="DM Sans"/>
              <a:buNone/>
            </a:pPr>
            <a:r>
              <a:rPr b="0" i="0" lang="en-GB" sz="2900" u="none" cap="none" strike="noStrike">
                <a:solidFill>
                  <a:srgbClr val="000000"/>
                </a:solidFill>
                <a:latin typeface="DM Sans"/>
                <a:ea typeface="DM Sans"/>
                <a:cs typeface="DM Sans"/>
                <a:sym typeface="DM Sans"/>
              </a:rPr>
              <a:t>Getting people to understand and buy-in to the </a:t>
            </a:r>
            <a:r>
              <a:rPr b="1" i="0" lang="en-GB" sz="2900" u="none" cap="none" strike="noStrike">
                <a:solidFill>
                  <a:srgbClr val="7F00FF"/>
                </a:solidFill>
                <a:latin typeface="DM Sans"/>
                <a:ea typeface="DM Sans"/>
                <a:cs typeface="DM Sans"/>
                <a:sym typeface="DM Sans"/>
              </a:rPr>
              <a:t>WHY of the change</a:t>
            </a:r>
            <a:r>
              <a:rPr b="0" i="0" lang="en-GB" sz="2900" u="none" cap="none" strike="noStrike">
                <a:solidFill>
                  <a:srgbClr val="000000"/>
                </a:solidFill>
                <a:latin typeface="DM Sans"/>
                <a:ea typeface="DM Sans"/>
                <a:cs typeface="DM Sans"/>
                <a:sym typeface="DM Sans"/>
              </a:rPr>
              <a:t>, and </a:t>
            </a:r>
            <a:r>
              <a:rPr b="1" i="0" lang="en-GB" sz="2900" u="none" cap="none" strike="noStrike">
                <a:solidFill>
                  <a:srgbClr val="7F00FF"/>
                </a:solidFill>
                <a:latin typeface="DM Sans"/>
                <a:ea typeface="DM Sans"/>
                <a:cs typeface="DM Sans"/>
                <a:sym typeface="DM Sans"/>
              </a:rPr>
              <a:t>HOW the change</a:t>
            </a:r>
            <a:r>
              <a:rPr b="0" i="0" lang="en-GB" sz="2900" u="none" cap="none" strike="noStrike">
                <a:solidFill>
                  <a:srgbClr val="000000"/>
                </a:solidFill>
                <a:latin typeface="DM Sans"/>
                <a:ea typeface="DM Sans"/>
                <a:cs typeface="DM Sans"/>
                <a:sym typeface="DM Sans"/>
              </a:rPr>
              <a:t> actually helps them achieve </a:t>
            </a:r>
            <a:r>
              <a:rPr b="0" i="1" lang="en-GB" sz="2900" u="none" cap="none" strike="noStrike">
                <a:solidFill>
                  <a:srgbClr val="000000"/>
                </a:solidFill>
                <a:latin typeface="DM Sans"/>
                <a:ea typeface="DM Sans"/>
                <a:cs typeface="DM Sans"/>
                <a:sym typeface="DM Sans"/>
              </a:rPr>
              <a:t>their</a:t>
            </a:r>
            <a:r>
              <a:rPr b="0" i="0" lang="en-GB" sz="2900" u="none" cap="none" strike="noStrike">
                <a:solidFill>
                  <a:srgbClr val="000000"/>
                </a:solidFill>
                <a:latin typeface="DM Sans"/>
                <a:ea typeface="DM Sans"/>
                <a:cs typeface="DM Sans"/>
                <a:sym typeface="DM Sans"/>
              </a:rPr>
              <a:t> goals (not just broader business goals) is critical to transformation.</a:t>
            </a:r>
            <a:endParaRPr sz="1300"/>
          </a:p>
        </p:txBody>
      </p:sp>
      <p:grpSp>
        <p:nvGrpSpPr>
          <p:cNvPr id="1454" name="Google Shape;1454;p134"/>
          <p:cNvGrpSpPr/>
          <p:nvPr/>
        </p:nvGrpSpPr>
        <p:grpSpPr>
          <a:xfrm>
            <a:off x="10882020" y="3384301"/>
            <a:ext cx="12651006" cy="8001000"/>
            <a:chOff x="0" y="0"/>
            <a:chExt cx="12651006" cy="8001000"/>
          </a:xfrm>
        </p:grpSpPr>
        <p:pic>
          <p:nvPicPr>
            <p:cNvPr descr="Image" id="1455" name="Google Shape;1455;p134"/>
            <p:cNvPicPr preferRelativeResize="0"/>
            <p:nvPr/>
          </p:nvPicPr>
          <p:blipFill rotWithShape="1">
            <a:blip r:embed="rId3">
              <a:alphaModFix/>
            </a:blip>
            <a:srcRect b="0" l="0" r="0" t="0"/>
            <a:stretch/>
          </p:blipFill>
          <p:spPr>
            <a:xfrm>
              <a:off x="2005449" y="0"/>
              <a:ext cx="7214496" cy="8000999"/>
            </a:xfrm>
            <a:prstGeom prst="rect">
              <a:avLst/>
            </a:prstGeom>
            <a:noFill/>
            <a:ln>
              <a:noFill/>
            </a:ln>
          </p:spPr>
        </p:pic>
        <p:sp>
          <p:nvSpPr>
            <p:cNvPr id="1456" name="Google Shape;1456;p134"/>
            <p:cNvSpPr txBox="1"/>
            <p:nvPr/>
          </p:nvSpPr>
          <p:spPr>
            <a:xfrm>
              <a:off x="5261957" y="459648"/>
              <a:ext cx="701400" cy="510600"/>
            </a:xfrm>
            <a:prstGeom prst="rect">
              <a:avLst/>
            </a:prstGeom>
            <a:noFill/>
            <a:ln>
              <a:noFill/>
            </a:ln>
          </p:spPr>
          <p:txBody>
            <a:bodyPr anchorCtr="0" anchor="ctr" bIns="45725" lIns="45725" spcFirstLastPara="1" rIns="45725" wrap="square" tIns="45725">
              <a:noAutofit/>
            </a:bodyPr>
            <a:lstStyle/>
            <a:p>
              <a:pPr indent="0" lvl="0" marL="0" marR="0" rtl="0" algn="ctr">
                <a:lnSpc>
                  <a:spcPct val="110000"/>
                </a:lnSpc>
                <a:spcBef>
                  <a:spcPts val="0"/>
                </a:spcBef>
                <a:spcAft>
                  <a:spcPts val="0"/>
                </a:spcAft>
                <a:buClr>
                  <a:srgbClr val="FFFFFF"/>
                </a:buClr>
                <a:buSzPts val="2400"/>
                <a:buFont typeface="DM Sans"/>
                <a:buNone/>
              </a:pPr>
              <a:r>
                <a:rPr b="1" i="0" lang="en-GB" sz="2400" u="none" cap="none" strike="noStrike">
                  <a:solidFill>
                    <a:srgbClr val="FFFFFF"/>
                  </a:solidFill>
                  <a:latin typeface="DM Sans"/>
                  <a:ea typeface="DM Sans"/>
                  <a:cs typeface="DM Sans"/>
                  <a:sym typeface="DM Sans"/>
                </a:rPr>
                <a:t>5%</a:t>
              </a:r>
              <a:endParaRPr sz="1300"/>
            </a:p>
          </p:txBody>
        </p:sp>
        <p:sp>
          <p:nvSpPr>
            <p:cNvPr id="1457" name="Google Shape;1457;p134"/>
            <p:cNvSpPr txBox="1"/>
            <p:nvPr/>
          </p:nvSpPr>
          <p:spPr>
            <a:xfrm>
              <a:off x="5151577" y="1471929"/>
              <a:ext cx="922200" cy="510600"/>
            </a:xfrm>
            <a:prstGeom prst="rect">
              <a:avLst/>
            </a:prstGeom>
            <a:noFill/>
            <a:ln>
              <a:noFill/>
            </a:ln>
          </p:spPr>
          <p:txBody>
            <a:bodyPr anchorCtr="0" anchor="ctr" bIns="45725" lIns="45725" spcFirstLastPara="1" rIns="45725" wrap="square" tIns="45725">
              <a:noAutofit/>
            </a:bodyPr>
            <a:lstStyle/>
            <a:p>
              <a:pPr indent="0" lvl="0" marL="0" marR="0" rtl="0" algn="ctr">
                <a:lnSpc>
                  <a:spcPct val="110000"/>
                </a:lnSpc>
                <a:spcBef>
                  <a:spcPts val="0"/>
                </a:spcBef>
                <a:spcAft>
                  <a:spcPts val="0"/>
                </a:spcAft>
                <a:buClr>
                  <a:srgbClr val="FFFFFF"/>
                </a:buClr>
                <a:buSzPts val="2400"/>
                <a:buFont typeface="DM Sans"/>
                <a:buNone/>
              </a:pPr>
              <a:r>
                <a:rPr b="1" i="0" lang="en-GB" sz="2400" u="none" cap="none" strike="noStrike">
                  <a:solidFill>
                    <a:srgbClr val="FFFFFF"/>
                  </a:solidFill>
                  <a:latin typeface="DM Sans"/>
                  <a:ea typeface="DM Sans"/>
                  <a:cs typeface="DM Sans"/>
                  <a:sym typeface="DM Sans"/>
                </a:rPr>
                <a:t>10%</a:t>
              </a:r>
              <a:endParaRPr sz="1300"/>
            </a:p>
          </p:txBody>
        </p:sp>
        <p:sp>
          <p:nvSpPr>
            <p:cNvPr id="1458" name="Google Shape;1458;p134"/>
            <p:cNvSpPr txBox="1"/>
            <p:nvPr/>
          </p:nvSpPr>
          <p:spPr>
            <a:xfrm>
              <a:off x="4989205" y="2614929"/>
              <a:ext cx="1247100" cy="510600"/>
            </a:xfrm>
            <a:prstGeom prst="rect">
              <a:avLst/>
            </a:prstGeom>
            <a:noFill/>
            <a:ln>
              <a:noFill/>
            </a:ln>
          </p:spPr>
          <p:txBody>
            <a:bodyPr anchorCtr="0" anchor="ctr" bIns="45725" lIns="45725" spcFirstLastPara="1" rIns="45725" wrap="square" tIns="45725">
              <a:noAutofit/>
            </a:bodyPr>
            <a:lstStyle/>
            <a:p>
              <a:pPr indent="0" lvl="0" marL="0" marR="0" rtl="0" algn="ctr">
                <a:lnSpc>
                  <a:spcPct val="110000"/>
                </a:lnSpc>
                <a:spcBef>
                  <a:spcPts val="0"/>
                </a:spcBef>
                <a:spcAft>
                  <a:spcPts val="0"/>
                </a:spcAft>
                <a:buClr>
                  <a:srgbClr val="FFFFFF"/>
                </a:buClr>
                <a:buSzPts val="2400"/>
                <a:buFont typeface="DM Sans"/>
                <a:buNone/>
              </a:pPr>
              <a:r>
                <a:rPr b="1" i="0" lang="en-GB" sz="2400" u="none" cap="none" strike="noStrike">
                  <a:solidFill>
                    <a:srgbClr val="FFFFFF"/>
                  </a:solidFill>
                  <a:latin typeface="DM Sans"/>
                  <a:ea typeface="DM Sans"/>
                  <a:cs typeface="DM Sans"/>
                  <a:sym typeface="DM Sans"/>
                </a:rPr>
                <a:t>20%</a:t>
              </a:r>
              <a:endParaRPr sz="1300"/>
            </a:p>
          </p:txBody>
        </p:sp>
        <p:sp>
          <p:nvSpPr>
            <p:cNvPr id="1459" name="Google Shape;1459;p134"/>
            <p:cNvSpPr txBox="1"/>
            <p:nvPr/>
          </p:nvSpPr>
          <p:spPr>
            <a:xfrm>
              <a:off x="4989205" y="3757929"/>
              <a:ext cx="1247100" cy="510600"/>
            </a:xfrm>
            <a:prstGeom prst="rect">
              <a:avLst/>
            </a:prstGeom>
            <a:noFill/>
            <a:ln>
              <a:noFill/>
            </a:ln>
          </p:spPr>
          <p:txBody>
            <a:bodyPr anchorCtr="0" anchor="ctr" bIns="45725" lIns="45725" spcFirstLastPara="1" rIns="45725" wrap="square" tIns="45725">
              <a:noAutofit/>
            </a:bodyPr>
            <a:lstStyle/>
            <a:p>
              <a:pPr indent="0" lvl="0" marL="0" marR="0" rtl="0" algn="ctr">
                <a:lnSpc>
                  <a:spcPct val="110000"/>
                </a:lnSpc>
                <a:spcBef>
                  <a:spcPts val="0"/>
                </a:spcBef>
                <a:spcAft>
                  <a:spcPts val="0"/>
                </a:spcAft>
                <a:buClr>
                  <a:srgbClr val="FFFFFF"/>
                </a:buClr>
                <a:buSzPts val="2400"/>
                <a:buFont typeface="DM Sans"/>
                <a:buNone/>
              </a:pPr>
              <a:r>
                <a:rPr b="1" i="0" lang="en-GB" sz="2400" u="none" cap="none" strike="noStrike">
                  <a:solidFill>
                    <a:srgbClr val="FFFFFF"/>
                  </a:solidFill>
                  <a:latin typeface="DM Sans"/>
                  <a:ea typeface="DM Sans"/>
                  <a:cs typeface="DM Sans"/>
                  <a:sym typeface="DM Sans"/>
                </a:rPr>
                <a:t>30%</a:t>
              </a:r>
              <a:endParaRPr sz="1300"/>
            </a:p>
          </p:txBody>
        </p:sp>
        <p:sp>
          <p:nvSpPr>
            <p:cNvPr id="1460" name="Google Shape;1460;p134"/>
            <p:cNvSpPr txBox="1"/>
            <p:nvPr/>
          </p:nvSpPr>
          <p:spPr>
            <a:xfrm>
              <a:off x="5151577" y="4900929"/>
              <a:ext cx="922200" cy="510600"/>
            </a:xfrm>
            <a:prstGeom prst="rect">
              <a:avLst/>
            </a:prstGeom>
            <a:noFill/>
            <a:ln>
              <a:noFill/>
            </a:ln>
          </p:spPr>
          <p:txBody>
            <a:bodyPr anchorCtr="0" anchor="ctr" bIns="45725" lIns="45725" spcFirstLastPara="1" rIns="45725" wrap="square" tIns="45725">
              <a:noAutofit/>
            </a:bodyPr>
            <a:lstStyle/>
            <a:p>
              <a:pPr indent="0" lvl="0" marL="0" marR="0" rtl="0" algn="ctr">
                <a:lnSpc>
                  <a:spcPct val="110000"/>
                </a:lnSpc>
                <a:spcBef>
                  <a:spcPts val="0"/>
                </a:spcBef>
                <a:spcAft>
                  <a:spcPts val="0"/>
                </a:spcAft>
                <a:buClr>
                  <a:srgbClr val="FFFFFF"/>
                </a:buClr>
                <a:buSzPts val="2400"/>
                <a:buFont typeface="DM Sans"/>
                <a:buNone/>
              </a:pPr>
              <a:r>
                <a:rPr b="1" i="0" lang="en-GB" sz="2400" u="none" cap="none" strike="noStrike">
                  <a:solidFill>
                    <a:srgbClr val="FFFFFF"/>
                  </a:solidFill>
                  <a:latin typeface="DM Sans"/>
                  <a:ea typeface="DM Sans"/>
                  <a:cs typeface="DM Sans"/>
                  <a:sym typeface="DM Sans"/>
                </a:rPr>
                <a:t>50%</a:t>
              </a:r>
              <a:endParaRPr sz="1300"/>
            </a:p>
          </p:txBody>
        </p:sp>
        <p:sp>
          <p:nvSpPr>
            <p:cNvPr id="1461" name="Google Shape;1461;p134"/>
            <p:cNvSpPr txBox="1"/>
            <p:nvPr/>
          </p:nvSpPr>
          <p:spPr>
            <a:xfrm>
              <a:off x="5101074" y="6043929"/>
              <a:ext cx="1023300" cy="510600"/>
            </a:xfrm>
            <a:prstGeom prst="rect">
              <a:avLst/>
            </a:prstGeom>
            <a:noFill/>
            <a:ln>
              <a:noFill/>
            </a:ln>
          </p:spPr>
          <p:txBody>
            <a:bodyPr anchorCtr="0" anchor="ctr" bIns="45725" lIns="45725" spcFirstLastPara="1" rIns="45725" wrap="square" tIns="45725">
              <a:noAutofit/>
            </a:bodyPr>
            <a:lstStyle/>
            <a:p>
              <a:pPr indent="0" lvl="0" marL="0" marR="0" rtl="0" algn="ctr">
                <a:lnSpc>
                  <a:spcPct val="110000"/>
                </a:lnSpc>
                <a:spcBef>
                  <a:spcPts val="0"/>
                </a:spcBef>
                <a:spcAft>
                  <a:spcPts val="0"/>
                </a:spcAft>
                <a:buClr>
                  <a:srgbClr val="FFFFFF"/>
                </a:buClr>
                <a:buSzPts val="2400"/>
                <a:buFont typeface="DM Sans"/>
                <a:buNone/>
              </a:pPr>
              <a:r>
                <a:rPr b="1" i="0" lang="en-GB" sz="2400" u="none" cap="none" strike="noStrike">
                  <a:solidFill>
                    <a:srgbClr val="FFFFFF"/>
                  </a:solidFill>
                  <a:latin typeface="DM Sans"/>
                  <a:ea typeface="DM Sans"/>
                  <a:cs typeface="DM Sans"/>
                  <a:sym typeface="DM Sans"/>
                </a:rPr>
                <a:t>75%</a:t>
              </a:r>
              <a:endParaRPr sz="1300"/>
            </a:p>
          </p:txBody>
        </p:sp>
        <p:sp>
          <p:nvSpPr>
            <p:cNvPr id="1462" name="Google Shape;1462;p134"/>
            <p:cNvSpPr txBox="1"/>
            <p:nvPr/>
          </p:nvSpPr>
          <p:spPr>
            <a:xfrm>
              <a:off x="5101074" y="7225029"/>
              <a:ext cx="1023300" cy="510600"/>
            </a:xfrm>
            <a:prstGeom prst="rect">
              <a:avLst/>
            </a:prstGeom>
            <a:noFill/>
            <a:ln>
              <a:noFill/>
            </a:ln>
          </p:spPr>
          <p:txBody>
            <a:bodyPr anchorCtr="0" anchor="ctr" bIns="45725" lIns="45725" spcFirstLastPara="1" rIns="45725" wrap="square" tIns="45725">
              <a:noAutofit/>
            </a:bodyPr>
            <a:lstStyle/>
            <a:p>
              <a:pPr indent="0" lvl="0" marL="0" marR="0" rtl="0" algn="ctr">
                <a:lnSpc>
                  <a:spcPct val="110000"/>
                </a:lnSpc>
                <a:spcBef>
                  <a:spcPts val="0"/>
                </a:spcBef>
                <a:spcAft>
                  <a:spcPts val="0"/>
                </a:spcAft>
                <a:buClr>
                  <a:srgbClr val="FFFFFF"/>
                </a:buClr>
                <a:buSzPts val="2400"/>
                <a:buFont typeface="DM Sans"/>
                <a:buNone/>
              </a:pPr>
              <a:r>
                <a:rPr b="1" i="0" lang="en-GB" sz="2400" u="none" cap="none" strike="noStrike">
                  <a:solidFill>
                    <a:srgbClr val="FFFFFF"/>
                  </a:solidFill>
                  <a:latin typeface="DM Sans"/>
                  <a:ea typeface="DM Sans"/>
                  <a:cs typeface="DM Sans"/>
                  <a:sym typeface="DM Sans"/>
                </a:rPr>
                <a:t>90%</a:t>
              </a:r>
              <a:endParaRPr sz="1300"/>
            </a:p>
          </p:txBody>
        </p:sp>
        <p:sp>
          <p:nvSpPr>
            <p:cNvPr id="1463" name="Google Shape;1463;p134"/>
            <p:cNvSpPr txBox="1"/>
            <p:nvPr/>
          </p:nvSpPr>
          <p:spPr>
            <a:xfrm>
              <a:off x="6309261" y="459648"/>
              <a:ext cx="2631300" cy="510600"/>
            </a:xfrm>
            <a:prstGeom prst="rect">
              <a:avLst/>
            </a:prstGeom>
            <a:noFill/>
            <a:ln>
              <a:noFill/>
            </a:ln>
          </p:spPr>
          <p:txBody>
            <a:bodyPr anchorCtr="0" anchor="ctr" bIns="45725" lIns="45725" spcFirstLastPara="1" rIns="45725" wrap="square" tIns="45725">
              <a:noAutofit/>
            </a:bodyPr>
            <a:lstStyle/>
            <a:p>
              <a:pPr indent="0" lvl="0" marL="0" marR="0" rtl="0" algn="l">
                <a:lnSpc>
                  <a:spcPct val="110000"/>
                </a:lnSpc>
                <a:spcBef>
                  <a:spcPts val="0"/>
                </a:spcBef>
                <a:spcAft>
                  <a:spcPts val="0"/>
                </a:spcAft>
                <a:buClr>
                  <a:srgbClr val="000000"/>
                </a:buClr>
                <a:buSzPts val="2400"/>
                <a:buFont typeface="DM Sans"/>
                <a:buNone/>
              </a:pPr>
              <a:r>
                <a:rPr b="1" i="0" lang="en-GB" sz="2400" u="none" cap="none" strike="noStrike">
                  <a:solidFill>
                    <a:srgbClr val="000000"/>
                  </a:solidFill>
                  <a:latin typeface="DM Sans"/>
                  <a:ea typeface="DM Sans"/>
                  <a:cs typeface="DM Sans"/>
                  <a:sym typeface="DM Sans"/>
                </a:rPr>
                <a:t>Lecture</a:t>
              </a:r>
              <a:endParaRPr sz="1300"/>
            </a:p>
          </p:txBody>
        </p:sp>
        <p:sp>
          <p:nvSpPr>
            <p:cNvPr id="1464" name="Google Shape;1464;p134"/>
            <p:cNvSpPr txBox="1"/>
            <p:nvPr/>
          </p:nvSpPr>
          <p:spPr>
            <a:xfrm>
              <a:off x="6766461" y="1471929"/>
              <a:ext cx="2631300" cy="510600"/>
            </a:xfrm>
            <a:prstGeom prst="rect">
              <a:avLst/>
            </a:prstGeom>
            <a:noFill/>
            <a:ln>
              <a:noFill/>
            </a:ln>
          </p:spPr>
          <p:txBody>
            <a:bodyPr anchorCtr="0" anchor="ctr" bIns="45725" lIns="45725" spcFirstLastPara="1" rIns="45725" wrap="square" tIns="45725">
              <a:noAutofit/>
            </a:bodyPr>
            <a:lstStyle/>
            <a:p>
              <a:pPr indent="0" lvl="0" marL="0" marR="0" rtl="0" algn="l">
                <a:lnSpc>
                  <a:spcPct val="110000"/>
                </a:lnSpc>
                <a:spcBef>
                  <a:spcPts val="0"/>
                </a:spcBef>
                <a:spcAft>
                  <a:spcPts val="0"/>
                </a:spcAft>
                <a:buClr>
                  <a:srgbClr val="000000"/>
                </a:buClr>
                <a:buSzPts val="2400"/>
                <a:buFont typeface="DM Sans"/>
                <a:buNone/>
              </a:pPr>
              <a:r>
                <a:rPr b="1" i="0" lang="en-GB" sz="2400" u="none" cap="none" strike="noStrike">
                  <a:solidFill>
                    <a:srgbClr val="000000"/>
                  </a:solidFill>
                  <a:latin typeface="DM Sans"/>
                  <a:ea typeface="DM Sans"/>
                  <a:cs typeface="DM Sans"/>
                  <a:sym typeface="DM Sans"/>
                </a:rPr>
                <a:t>Reading</a:t>
              </a:r>
              <a:endParaRPr sz="1300"/>
            </a:p>
          </p:txBody>
        </p:sp>
        <p:sp>
          <p:nvSpPr>
            <p:cNvPr id="1465" name="Google Shape;1465;p134"/>
            <p:cNvSpPr txBox="1"/>
            <p:nvPr/>
          </p:nvSpPr>
          <p:spPr>
            <a:xfrm>
              <a:off x="7287161" y="2614929"/>
              <a:ext cx="2631300" cy="510600"/>
            </a:xfrm>
            <a:prstGeom prst="rect">
              <a:avLst/>
            </a:prstGeom>
            <a:noFill/>
            <a:ln>
              <a:noFill/>
            </a:ln>
          </p:spPr>
          <p:txBody>
            <a:bodyPr anchorCtr="0" anchor="ctr" bIns="45725" lIns="45725" spcFirstLastPara="1" rIns="45725" wrap="square" tIns="45725">
              <a:noAutofit/>
            </a:bodyPr>
            <a:lstStyle/>
            <a:p>
              <a:pPr indent="0" lvl="0" marL="0" marR="0" rtl="0" algn="l">
                <a:lnSpc>
                  <a:spcPct val="110000"/>
                </a:lnSpc>
                <a:spcBef>
                  <a:spcPts val="0"/>
                </a:spcBef>
                <a:spcAft>
                  <a:spcPts val="0"/>
                </a:spcAft>
                <a:buClr>
                  <a:srgbClr val="000000"/>
                </a:buClr>
                <a:buSzPts val="2400"/>
                <a:buFont typeface="DM Sans"/>
                <a:buNone/>
              </a:pPr>
              <a:r>
                <a:rPr b="1" i="0" lang="en-GB" sz="2400" u="none" cap="none" strike="noStrike">
                  <a:solidFill>
                    <a:srgbClr val="000000"/>
                  </a:solidFill>
                  <a:latin typeface="DM Sans"/>
                  <a:ea typeface="DM Sans"/>
                  <a:cs typeface="DM Sans"/>
                  <a:sym typeface="DM Sans"/>
                </a:rPr>
                <a:t>Audio-visual</a:t>
              </a:r>
              <a:endParaRPr sz="1300"/>
            </a:p>
          </p:txBody>
        </p:sp>
        <p:sp>
          <p:nvSpPr>
            <p:cNvPr id="1466" name="Google Shape;1466;p134"/>
            <p:cNvSpPr txBox="1"/>
            <p:nvPr/>
          </p:nvSpPr>
          <p:spPr>
            <a:xfrm>
              <a:off x="7807861" y="3764528"/>
              <a:ext cx="2631300" cy="510600"/>
            </a:xfrm>
            <a:prstGeom prst="rect">
              <a:avLst/>
            </a:prstGeom>
            <a:noFill/>
            <a:ln>
              <a:noFill/>
            </a:ln>
          </p:spPr>
          <p:txBody>
            <a:bodyPr anchorCtr="0" anchor="ctr" bIns="45725" lIns="45725" spcFirstLastPara="1" rIns="45725" wrap="square" tIns="45725">
              <a:noAutofit/>
            </a:bodyPr>
            <a:lstStyle/>
            <a:p>
              <a:pPr indent="0" lvl="0" marL="0" marR="0" rtl="0" algn="l">
                <a:lnSpc>
                  <a:spcPct val="110000"/>
                </a:lnSpc>
                <a:spcBef>
                  <a:spcPts val="0"/>
                </a:spcBef>
                <a:spcAft>
                  <a:spcPts val="0"/>
                </a:spcAft>
                <a:buClr>
                  <a:srgbClr val="000000"/>
                </a:buClr>
                <a:buSzPts val="2400"/>
                <a:buFont typeface="DM Sans"/>
                <a:buNone/>
              </a:pPr>
              <a:r>
                <a:rPr b="1" i="0" lang="en-GB" sz="2400" u="none" cap="none" strike="noStrike">
                  <a:solidFill>
                    <a:srgbClr val="000000"/>
                  </a:solidFill>
                  <a:latin typeface="DM Sans"/>
                  <a:ea typeface="DM Sans"/>
                  <a:cs typeface="DM Sans"/>
                  <a:sym typeface="DM Sans"/>
                </a:rPr>
                <a:t>Demonstration</a:t>
              </a:r>
              <a:endParaRPr sz="1300"/>
            </a:p>
          </p:txBody>
        </p:sp>
        <p:sp>
          <p:nvSpPr>
            <p:cNvPr id="1467" name="Google Shape;1467;p134"/>
            <p:cNvSpPr txBox="1"/>
            <p:nvPr/>
          </p:nvSpPr>
          <p:spPr>
            <a:xfrm>
              <a:off x="8315861" y="4913629"/>
              <a:ext cx="2631300" cy="510600"/>
            </a:xfrm>
            <a:prstGeom prst="rect">
              <a:avLst/>
            </a:prstGeom>
            <a:noFill/>
            <a:ln>
              <a:noFill/>
            </a:ln>
          </p:spPr>
          <p:txBody>
            <a:bodyPr anchorCtr="0" anchor="ctr" bIns="45725" lIns="45725" spcFirstLastPara="1" rIns="45725" wrap="square" tIns="45725">
              <a:noAutofit/>
            </a:bodyPr>
            <a:lstStyle/>
            <a:p>
              <a:pPr indent="0" lvl="0" marL="0" marR="0" rtl="0" algn="l">
                <a:lnSpc>
                  <a:spcPct val="110000"/>
                </a:lnSpc>
                <a:spcBef>
                  <a:spcPts val="0"/>
                </a:spcBef>
                <a:spcAft>
                  <a:spcPts val="0"/>
                </a:spcAft>
                <a:buClr>
                  <a:srgbClr val="000000"/>
                </a:buClr>
                <a:buSzPts val="2400"/>
                <a:buFont typeface="DM Sans"/>
                <a:buNone/>
              </a:pPr>
              <a:r>
                <a:rPr b="1" i="0" lang="en-GB" sz="2400" u="none" cap="none" strike="noStrike">
                  <a:solidFill>
                    <a:srgbClr val="000000"/>
                  </a:solidFill>
                  <a:latin typeface="DM Sans"/>
                  <a:ea typeface="DM Sans"/>
                  <a:cs typeface="DM Sans"/>
                  <a:sym typeface="DM Sans"/>
                </a:rPr>
                <a:t>Discussion</a:t>
              </a:r>
              <a:endParaRPr sz="1300"/>
            </a:p>
          </p:txBody>
        </p:sp>
        <p:sp>
          <p:nvSpPr>
            <p:cNvPr id="1468" name="Google Shape;1468;p134"/>
            <p:cNvSpPr txBox="1"/>
            <p:nvPr/>
          </p:nvSpPr>
          <p:spPr>
            <a:xfrm>
              <a:off x="8823861" y="6044426"/>
              <a:ext cx="2631300" cy="510600"/>
            </a:xfrm>
            <a:prstGeom prst="rect">
              <a:avLst/>
            </a:prstGeom>
            <a:noFill/>
            <a:ln>
              <a:noFill/>
            </a:ln>
          </p:spPr>
          <p:txBody>
            <a:bodyPr anchorCtr="0" anchor="ctr" bIns="45725" lIns="45725" spcFirstLastPara="1" rIns="45725" wrap="square" tIns="45725">
              <a:noAutofit/>
            </a:bodyPr>
            <a:lstStyle/>
            <a:p>
              <a:pPr indent="0" lvl="0" marL="0" marR="0" rtl="0" algn="l">
                <a:lnSpc>
                  <a:spcPct val="110000"/>
                </a:lnSpc>
                <a:spcBef>
                  <a:spcPts val="0"/>
                </a:spcBef>
                <a:spcAft>
                  <a:spcPts val="0"/>
                </a:spcAft>
                <a:buClr>
                  <a:srgbClr val="000000"/>
                </a:buClr>
                <a:buSzPts val="2400"/>
                <a:buFont typeface="DM Sans"/>
                <a:buNone/>
              </a:pPr>
              <a:r>
                <a:rPr b="1" i="0" lang="en-GB" sz="2400" u="none" cap="none" strike="noStrike">
                  <a:solidFill>
                    <a:srgbClr val="000000"/>
                  </a:solidFill>
                  <a:latin typeface="DM Sans"/>
                  <a:ea typeface="DM Sans"/>
                  <a:cs typeface="DM Sans"/>
                  <a:sym typeface="DM Sans"/>
                </a:rPr>
                <a:t>Practice Doing</a:t>
              </a:r>
              <a:endParaRPr sz="1300"/>
            </a:p>
          </p:txBody>
        </p:sp>
        <p:sp>
          <p:nvSpPr>
            <p:cNvPr id="1469" name="Google Shape;1469;p134"/>
            <p:cNvSpPr txBox="1"/>
            <p:nvPr/>
          </p:nvSpPr>
          <p:spPr>
            <a:xfrm>
              <a:off x="9306461" y="7226022"/>
              <a:ext cx="2631300" cy="510600"/>
            </a:xfrm>
            <a:prstGeom prst="rect">
              <a:avLst/>
            </a:prstGeom>
            <a:noFill/>
            <a:ln>
              <a:noFill/>
            </a:ln>
          </p:spPr>
          <p:txBody>
            <a:bodyPr anchorCtr="0" anchor="ctr" bIns="45725" lIns="45725" spcFirstLastPara="1" rIns="45725" wrap="square" tIns="45725">
              <a:noAutofit/>
            </a:bodyPr>
            <a:lstStyle/>
            <a:p>
              <a:pPr indent="0" lvl="0" marL="0" marR="0" rtl="0" algn="l">
                <a:lnSpc>
                  <a:spcPct val="110000"/>
                </a:lnSpc>
                <a:spcBef>
                  <a:spcPts val="0"/>
                </a:spcBef>
                <a:spcAft>
                  <a:spcPts val="0"/>
                </a:spcAft>
                <a:buClr>
                  <a:srgbClr val="000000"/>
                </a:buClr>
                <a:buSzPts val="2400"/>
                <a:buFont typeface="DM Sans"/>
                <a:buNone/>
              </a:pPr>
              <a:r>
                <a:rPr b="1" i="0" lang="en-GB" sz="2400" u="none" cap="none" strike="noStrike">
                  <a:solidFill>
                    <a:srgbClr val="000000"/>
                  </a:solidFill>
                  <a:latin typeface="DM Sans"/>
                  <a:ea typeface="DM Sans"/>
                  <a:cs typeface="DM Sans"/>
                  <a:sym typeface="DM Sans"/>
                </a:rPr>
                <a:t>Teach Others</a:t>
              </a:r>
              <a:endParaRPr sz="1300"/>
            </a:p>
          </p:txBody>
        </p:sp>
        <p:sp>
          <p:nvSpPr>
            <p:cNvPr id="1470" name="Google Shape;1470;p134"/>
            <p:cNvSpPr/>
            <p:nvPr/>
          </p:nvSpPr>
          <p:spPr>
            <a:xfrm>
              <a:off x="2837718" y="5114322"/>
              <a:ext cx="1543212" cy="2882682"/>
            </a:xfrm>
            <a:custGeom>
              <a:rect b="b" l="l" r="r" t="t"/>
              <a:pathLst>
                <a:path extrusionOk="0" h="21600" w="21600">
                  <a:moveTo>
                    <a:pt x="21600" y="21600"/>
                  </a:moveTo>
                  <a:lnTo>
                    <a:pt x="21600" y="0"/>
                  </a:lnTo>
                  <a:lnTo>
                    <a:pt x="0" y="0"/>
                  </a:lnTo>
                </a:path>
              </a:pathLst>
            </a:custGeom>
            <a:noFill/>
            <a:ln cap="flat" cmpd="sng" w="38100">
              <a:solidFill>
                <a:srgbClr val="D0C0FF"/>
              </a:solidFill>
              <a:prstDash val="solid"/>
              <a:miter lim="800000"/>
              <a:headEnd len="sm" w="sm" type="none"/>
              <a:tailEnd len="med" w="med" type="oval"/>
            </a:ln>
          </p:spPr>
          <p:txBody>
            <a:bodyPr anchorCtr="0" anchor="t" bIns="45725" lIns="45725" spcFirstLastPara="1" rIns="45725" wrap="square" tIns="45725">
              <a:noAutofit/>
            </a:bodyPr>
            <a:lstStyle/>
            <a:p>
              <a:pPr indent="0" lvl="0" marL="0" marR="0" rtl="0" algn="l">
                <a:lnSpc>
                  <a:spcPct val="90000"/>
                </a:lnSpc>
                <a:spcBef>
                  <a:spcPts val="0"/>
                </a:spcBef>
                <a:spcAft>
                  <a:spcPts val="0"/>
                </a:spcAft>
                <a:buClr>
                  <a:srgbClr val="000000"/>
                </a:buClr>
                <a:buSzPts val="4300"/>
                <a:buFont typeface="DM Serif Display"/>
                <a:buNone/>
              </a:pPr>
              <a:r>
                <a:t/>
              </a:r>
              <a:endParaRPr b="0" i="0" sz="4300" u="none" cap="none" strike="noStrike">
                <a:solidFill>
                  <a:srgbClr val="000000"/>
                </a:solidFill>
                <a:latin typeface="DM Serif Display"/>
                <a:ea typeface="DM Serif Display"/>
                <a:cs typeface="DM Serif Display"/>
                <a:sym typeface="DM Serif Display"/>
              </a:endParaRPr>
            </a:p>
          </p:txBody>
        </p:sp>
        <p:sp>
          <p:nvSpPr>
            <p:cNvPr id="1471" name="Google Shape;1471;p134"/>
            <p:cNvSpPr/>
            <p:nvPr/>
          </p:nvSpPr>
          <p:spPr>
            <a:xfrm>
              <a:off x="2836594" y="1685322"/>
              <a:ext cx="1798362" cy="6311682"/>
            </a:xfrm>
            <a:custGeom>
              <a:rect b="b" l="l" r="r" t="t"/>
              <a:pathLst>
                <a:path extrusionOk="0" h="21600" w="21600">
                  <a:moveTo>
                    <a:pt x="21600" y="21600"/>
                  </a:moveTo>
                  <a:lnTo>
                    <a:pt x="21600" y="0"/>
                  </a:lnTo>
                  <a:lnTo>
                    <a:pt x="0" y="2"/>
                  </a:lnTo>
                </a:path>
              </a:pathLst>
            </a:custGeom>
            <a:noFill/>
            <a:ln cap="flat" cmpd="sng" w="38100">
              <a:solidFill>
                <a:srgbClr val="D0C0FF"/>
              </a:solidFill>
              <a:prstDash val="solid"/>
              <a:miter lim="800000"/>
              <a:headEnd len="sm" w="sm" type="none"/>
              <a:tailEnd len="med" w="med" type="oval"/>
            </a:ln>
          </p:spPr>
          <p:txBody>
            <a:bodyPr anchorCtr="0" anchor="t" bIns="45725" lIns="45725" spcFirstLastPara="1" rIns="45725" wrap="square" tIns="45725">
              <a:noAutofit/>
            </a:bodyPr>
            <a:lstStyle/>
            <a:p>
              <a:pPr indent="0" lvl="0" marL="0" marR="0" rtl="0" algn="l">
                <a:lnSpc>
                  <a:spcPct val="90000"/>
                </a:lnSpc>
                <a:spcBef>
                  <a:spcPts val="0"/>
                </a:spcBef>
                <a:spcAft>
                  <a:spcPts val="0"/>
                </a:spcAft>
                <a:buClr>
                  <a:srgbClr val="000000"/>
                </a:buClr>
                <a:buSzPts val="4300"/>
                <a:buFont typeface="DM Serif Display"/>
                <a:buNone/>
              </a:pPr>
              <a:r>
                <a:t/>
              </a:r>
              <a:endParaRPr b="0" i="0" sz="4300" u="none" cap="none" strike="noStrike">
                <a:solidFill>
                  <a:srgbClr val="000000"/>
                </a:solidFill>
                <a:latin typeface="DM Serif Display"/>
                <a:ea typeface="DM Serif Display"/>
                <a:cs typeface="DM Serif Display"/>
                <a:sym typeface="DM Serif Display"/>
              </a:endParaRPr>
            </a:p>
          </p:txBody>
        </p:sp>
        <p:sp>
          <p:nvSpPr>
            <p:cNvPr id="1472" name="Google Shape;1472;p134"/>
            <p:cNvSpPr/>
            <p:nvPr/>
          </p:nvSpPr>
          <p:spPr>
            <a:xfrm>
              <a:off x="2838631" y="713446"/>
              <a:ext cx="2044008" cy="7283520"/>
            </a:xfrm>
            <a:custGeom>
              <a:rect b="b" l="l" r="r" t="t"/>
              <a:pathLst>
                <a:path extrusionOk="0" h="21600" w="21600">
                  <a:moveTo>
                    <a:pt x="21600" y="21600"/>
                  </a:moveTo>
                  <a:lnTo>
                    <a:pt x="21600" y="0"/>
                  </a:lnTo>
                  <a:lnTo>
                    <a:pt x="0" y="14"/>
                  </a:lnTo>
                </a:path>
              </a:pathLst>
            </a:custGeom>
            <a:noFill/>
            <a:ln cap="flat" cmpd="sng" w="38100">
              <a:solidFill>
                <a:srgbClr val="D0C0FF"/>
              </a:solidFill>
              <a:prstDash val="solid"/>
              <a:miter lim="800000"/>
              <a:headEnd len="sm" w="sm" type="none"/>
              <a:tailEnd len="med" w="med" type="oval"/>
            </a:ln>
          </p:spPr>
          <p:txBody>
            <a:bodyPr anchorCtr="0" anchor="t" bIns="45725" lIns="45725" spcFirstLastPara="1" rIns="45725" wrap="square" tIns="45725">
              <a:noAutofit/>
            </a:bodyPr>
            <a:lstStyle/>
            <a:p>
              <a:pPr indent="0" lvl="0" marL="0" marR="0" rtl="0" algn="l">
                <a:lnSpc>
                  <a:spcPct val="90000"/>
                </a:lnSpc>
                <a:spcBef>
                  <a:spcPts val="0"/>
                </a:spcBef>
                <a:spcAft>
                  <a:spcPts val="0"/>
                </a:spcAft>
                <a:buClr>
                  <a:srgbClr val="000000"/>
                </a:buClr>
                <a:buSzPts val="4300"/>
                <a:buFont typeface="DM Serif Display"/>
                <a:buNone/>
              </a:pPr>
              <a:r>
                <a:t/>
              </a:r>
              <a:endParaRPr b="0" i="0" sz="4300" u="none" cap="none" strike="noStrike">
                <a:solidFill>
                  <a:srgbClr val="000000"/>
                </a:solidFill>
                <a:latin typeface="DM Serif Display"/>
                <a:ea typeface="DM Serif Display"/>
                <a:cs typeface="DM Serif Display"/>
                <a:sym typeface="DM Serif Display"/>
              </a:endParaRPr>
            </a:p>
          </p:txBody>
        </p:sp>
        <p:sp>
          <p:nvSpPr>
            <p:cNvPr id="1473" name="Google Shape;1473;p134"/>
            <p:cNvSpPr txBox="1"/>
            <p:nvPr/>
          </p:nvSpPr>
          <p:spPr>
            <a:xfrm>
              <a:off x="0" y="446948"/>
              <a:ext cx="2631300" cy="561300"/>
            </a:xfrm>
            <a:prstGeom prst="rect">
              <a:avLst/>
            </a:prstGeom>
            <a:noFill/>
            <a:ln>
              <a:noFill/>
            </a:ln>
          </p:spPr>
          <p:txBody>
            <a:bodyPr anchorCtr="0" anchor="ctr" bIns="45725" lIns="45725" spcFirstLastPara="1" rIns="45725" wrap="square" tIns="45725">
              <a:noAutofit/>
            </a:bodyPr>
            <a:lstStyle/>
            <a:p>
              <a:pPr indent="0" lvl="0" marL="0" marR="0" rtl="0" algn="r">
                <a:lnSpc>
                  <a:spcPct val="110000"/>
                </a:lnSpc>
                <a:spcBef>
                  <a:spcPts val="0"/>
                </a:spcBef>
                <a:spcAft>
                  <a:spcPts val="0"/>
                </a:spcAft>
                <a:buClr>
                  <a:srgbClr val="000000"/>
                </a:buClr>
                <a:buSzPts val="2400"/>
                <a:buFont typeface="Space Mono"/>
                <a:buNone/>
              </a:pPr>
              <a:r>
                <a:rPr b="0" i="0" lang="en-GB" sz="2400" u="none" cap="none" strike="noStrike">
                  <a:solidFill>
                    <a:srgbClr val="000000"/>
                  </a:solidFill>
                  <a:latin typeface="Space Mono"/>
                  <a:ea typeface="Space Mono"/>
                  <a:cs typeface="Space Mono"/>
                  <a:sym typeface="Space Mono"/>
                </a:rPr>
                <a:t>AUDITORY</a:t>
              </a:r>
              <a:endParaRPr sz="1300"/>
            </a:p>
          </p:txBody>
        </p:sp>
        <p:sp>
          <p:nvSpPr>
            <p:cNvPr id="1474" name="Google Shape;1474;p134"/>
            <p:cNvSpPr txBox="1"/>
            <p:nvPr/>
          </p:nvSpPr>
          <p:spPr>
            <a:xfrm>
              <a:off x="0" y="1425395"/>
              <a:ext cx="2631300" cy="561300"/>
            </a:xfrm>
            <a:prstGeom prst="rect">
              <a:avLst/>
            </a:prstGeom>
            <a:noFill/>
            <a:ln>
              <a:noFill/>
            </a:ln>
          </p:spPr>
          <p:txBody>
            <a:bodyPr anchorCtr="0" anchor="ctr" bIns="45725" lIns="45725" spcFirstLastPara="1" rIns="45725" wrap="square" tIns="45725">
              <a:noAutofit/>
            </a:bodyPr>
            <a:lstStyle/>
            <a:p>
              <a:pPr indent="0" lvl="0" marL="0" marR="0" rtl="0" algn="r">
                <a:lnSpc>
                  <a:spcPct val="110000"/>
                </a:lnSpc>
                <a:spcBef>
                  <a:spcPts val="0"/>
                </a:spcBef>
                <a:spcAft>
                  <a:spcPts val="0"/>
                </a:spcAft>
                <a:buClr>
                  <a:srgbClr val="000000"/>
                </a:buClr>
                <a:buSzPts val="2400"/>
                <a:buFont typeface="Space Mono"/>
                <a:buNone/>
              </a:pPr>
              <a:r>
                <a:rPr b="0" i="0" lang="en-GB" sz="2400" u="none" cap="none" strike="noStrike">
                  <a:solidFill>
                    <a:srgbClr val="000000"/>
                  </a:solidFill>
                  <a:latin typeface="Space Mono"/>
                  <a:ea typeface="Space Mono"/>
                  <a:cs typeface="Space Mono"/>
                  <a:sym typeface="Space Mono"/>
                </a:rPr>
                <a:t>VISUAL</a:t>
              </a:r>
              <a:endParaRPr sz="1300"/>
            </a:p>
          </p:txBody>
        </p:sp>
        <p:sp>
          <p:nvSpPr>
            <p:cNvPr id="1475" name="Google Shape;1475;p134"/>
            <p:cNvSpPr txBox="1"/>
            <p:nvPr/>
          </p:nvSpPr>
          <p:spPr>
            <a:xfrm>
              <a:off x="0" y="4828995"/>
              <a:ext cx="2631300" cy="561300"/>
            </a:xfrm>
            <a:prstGeom prst="rect">
              <a:avLst/>
            </a:prstGeom>
            <a:noFill/>
            <a:ln>
              <a:noFill/>
            </a:ln>
          </p:spPr>
          <p:txBody>
            <a:bodyPr anchorCtr="0" anchor="ctr" bIns="45725" lIns="45725" spcFirstLastPara="1" rIns="45725" wrap="square" tIns="45725">
              <a:noAutofit/>
            </a:bodyPr>
            <a:lstStyle/>
            <a:p>
              <a:pPr indent="0" lvl="0" marL="0" marR="0" rtl="0" algn="r">
                <a:lnSpc>
                  <a:spcPct val="110000"/>
                </a:lnSpc>
                <a:spcBef>
                  <a:spcPts val="0"/>
                </a:spcBef>
                <a:spcAft>
                  <a:spcPts val="0"/>
                </a:spcAft>
                <a:buClr>
                  <a:srgbClr val="000000"/>
                </a:buClr>
                <a:buSzPts val="2400"/>
                <a:buFont typeface="Space Mono"/>
                <a:buNone/>
              </a:pPr>
              <a:r>
                <a:rPr b="0" i="0" lang="en-GB" sz="2400" u="none" cap="none" strike="noStrike">
                  <a:solidFill>
                    <a:srgbClr val="000000"/>
                  </a:solidFill>
                  <a:latin typeface="Space Mono"/>
                  <a:ea typeface="Space Mono"/>
                  <a:cs typeface="Space Mono"/>
                  <a:sym typeface="Space Mono"/>
                </a:rPr>
                <a:t>KINESTHETIC</a:t>
              </a:r>
              <a:endParaRPr sz="1300"/>
            </a:p>
          </p:txBody>
        </p:sp>
        <p:grpSp>
          <p:nvGrpSpPr>
            <p:cNvPr id="1476" name="Google Shape;1476;p134"/>
            <p:cNvGrpSpPr/>
            <p:nvPr/>
          </p:nvGrpSpPr>
          <p:grpSpPr>
            <a:xfrm>
              <a:off x="12146106" y="0"/>
              <a:ext cx="504900" cy="8001000"/>
              <a:chOff x="0" y="0"/>
              <a:chExt cx="504900" cy="8001000"/>
            </a:xfrm>
          </p:grpSpPr>
          <p:sp>
            <p:nvSpPr>
              <p:cNvPr id="1477" name="Google Shape;1477;p134"/>
              <p:cNvSpPr/>
              <p:nvPr/>
            </p:nvSpPr>
            <p:spPr>
              <a:xfrm>
                <a:off x="0" y="0"/>
                <a:ext cx="504900" cy="8001000"/>
              </a:xfrm>
              <a:prstGeom prst="rect">
                <a:avLst/>
              </a:prstGeom>
              <a:gradFill>
                <a:gsLst>
                  <a:gs pos="0">
                    <a:srgbClr val="B19CF8"/>
                  </a:gs>
                  <a:gs pos="100000">
                    <a:srgbClr val="220348"/>
                  </a:gs>
                </a:gsLst>
                <a:lin ang="5400012" scaled="0"/>
              </a:gradFill>
              <a:ln>
                <a:noFill/>
              </a:ln>
            </p:spPr>
            <p:txBody>
              <a:bodyPr anchorCtr="0" anchor="ctr" bIns="45725" lIns="45725" spcFirstLastPara="1" rIns="45725" wrap="square" tIns="45725">
                <a:noAutofit/>
              </a:bodyPr>
              <a:lstStyle/>
              <a:p>
                <a:pPr indent="0" lvl="0" marL="0" marR="0" rtl="0" algn="l">
                  <a:lnSpc>
                    <a:spcPct val="90000"/>
                  </a:lnSpc>
                  <a:spcBef>
                    <a:spcPts val="0"/>
                  </a:spcBef>
                  <a:spcAft>
                    <a:spcPts val="0"/>
                  </a:spcAft>
                  <a:buClr>
                    <a:srgbClr val="000000"/>
                  </a:buClr>
                  <a:buSzPts val="4300"/>
                  <a:buFont typeface="DM Serif Display"/>
                  <a:buNone/>
                </a:pPr>
                <a:r>
                  <a:t/>
                </a:r>
                <a:endParaRPr b="0" i="0" sz="4300" u="none" cap="none" strike="noStrike">
                  <a:solidFill>
                    <a:srgbClr val="000000"/>
                  </a:solidFill>
                  <a:latin typeface="DM Serif Display"/>
                  <a:ea typeface="DM Serif Display"/>
                  <a:cs typeface="DM Serif Display"/>
                  <a:sym typeface="DM Serif Display"/>
                </a:endParaRPr>
              </a:p>
            </p:txBody>
          </p:sp>
          <p:sp>
            <p:nvSpPr>
              <p:cNvPr id="1478" name="Google Shape;1478;p134"/>
              <p:cNvSpPr txBox="1"/>
              <p:nvPr/>
            </p:nvSpPr>
            <p:spPr>
              <a:xfrm rot="5400000">
                <a:off x="-348893" y="7053485"/>
                <a:ext cx="1202700" cy="396300"/>
              </a:xfrm>
              <a:prstGeom prst="rect">
                <a:avLst/>
              </a:prstGeom>
              <a:noFill/>
              <a:ln>
                <a:noFill/>
              </a:ln>
            </p:spPr>
            <p:txBody>
              <a:bodyPr anchorCtr="0" anchor="ctr" bIns="45725" lIns="45725" spcFirstLastPara="1" rIns="45725" wrap="square" tIns="45725">
                <a:noAutofit/>
              </a:bodyPr>
              <a:lstStyle/>
              <a:p>
                <a:pPr indent="0" lvl="0" marL="0" marR="0" rtl="0" algn="ctr">
                  <a:lnSpc>
                    <a:spcPct val="110000"/>
                  </a:lnSpc>
                  <a:spcBef>
                    <a:spcPts val="0"/>
                  </a:spcBef>
                  <a:spcAft>
                    <a:spcPts val="0"/>
                  </a:spcAft>
                  <a:buClr>
                    <a:srgbClr val="FFFFFF"/>
                  </a:buClr>
                  <a:buSzPts val="1900"/>
                  <a:buFont typeface="DM Sans"/>
                  <a:buNone/>
                </a:pPr>
                <a:r>
                  <a:rPr b="1" i="0" lang="en-GB" sz="1900" u="none" cap="none" strike="noStrike">
                    <a:solidFill>
                      <a:srgbClr val="FFFFFF"/>
                    </a:solidFill>
                    <a:latin typeface="DM Sans"/>
                    <a:ea typeface="DM Sans"/>
                    <a:cs typeface="DM Sans"/>
                    <a:sym typeface="DM Sans"/>
                  </a:rPr>
                  <a:t>ACTIVE</a:t>
                </a:r>
                <a:endParaRPr sz="1300"/>
              </a:p>
            </p:txBody>
          </p:sp>
          <p:sp>
            <p:nvSpPr>
              <p:cNvPr id="1479" name="Google Shape;1479;p134"/>
              <p:cNvSpPr txBox="1"/>
              <p:nvPr/>
            </p:nvSpPr>
            <p:spPr>
              <a:xfrm rot="5400000">
                <a:off x="-348893" y="614585"/>
                <a:ext cx="1202700" cy="396300"/>
              </a:xfrm>
              <a:prstGeom prst="rect">
                <a:avLst/>
              </a:prstGeom>
              <a:noFill/>
              <a:ln>
                <a:noFill/>
              </a:ln>
            </p:spPr>
            <p:txBody>
              <a:bodyPr anchorCtr="0" anchor="ctr" bIns="45725" lIns="45725" spcFirstLastPara="1" rIns="45725" wrap="square" tIns="45725">
                <a:noAutofit/>
              </a:bodyPr>
              <a:lstStyle/>
              <a:p>
                <a:pPr indent="0" lvl="0" marL="0" marR="0" rtl="0" algn="ctr">
                  <a:lnSpc>
                    <a:spcPct val="110000"/>
                  </a:lnSpc>
                  <a:spcBef>
                    <a:spcPts val="0"/>
                  </a:spcBef>
                  <a:spcAft>
                    <a:spcPts val="0"/>
                  </a:spcAft>
                  <a:buClr>
                    <a:srgbClr val="FFFFFF"/>
                  </a:buClr>
                  <a:buSzPts val="1900"/>
                  <a:buFont typeface="DM Sans"/>
                  <a:buNone/>
                </a:pPr>
                <a:r>
                  <a:rPr b="1" i="0" lang="en-GB" sz="1900" u="none" cap="none" strike="noStrike">
                    <a:solidFill>
                      <a:srgbClr val="FFFFFF"/>
                    </a:solidFill>
                    <a:latin typeface="DM Sans"/>
                    <a:ea typeface="DM Sans"/>
                    <a:cs typeface="DM Sans"/>
                    <a:sym typeface="DM Sans"/>
                  </a:rPr>
                  <a:t>PASSIVE</a:t>
                </a:r>
                <a:endParaRPr sz="1300"/>
              </a:p>
            </p:txBody>
          </p:sp>
        </p:grpSp>
      </p:grpSp>
      <p:sp>
        <p:nvSpPr>
          <p:cNvPr id="1480" name="Google Shape;1480;p134"/>
          <p:cNvSpPr txBox="1"/>
          <p:nvPr/>
        </p:nvSpPr>
        <p:spPr>
          <a:xfrm>
            <a:off x="12708505" y="2053202"/>
            <a:ext cx="8013600" cy="472800"/>
          </a:xfrm>
          <a:prstGeom prst="rect">
            <a:avLst/>
          </a:prstGeom>
          <a:noFill/>
          <a:ln>
            <a:noFill/>
          </a:ln>
        </p:spPr>
        <p:txBody>
          <a:bodyPr anchorCtr="0" anchor="t" bIns="45725" lIns="45725" spcFirstLastPara="1" rIns="45725" wrap="square" tIns="45725">
            <a:noAutofit/>
          </a:bodyPr>
          <a:lstStyle/>
          <a:p>
            <a:pPr indent="0" lvl="0" marL="0" marR="0" rtl="0" algn="ctr">
              <a:lnSpc>
                <a:spcPct val="80000"/>
              </a:lnSpc>
              <a:spcBef>
                <a:spcPts val="0"/>
              </a:spcBef>
              <a:spcAft>
                <a:spcPts val="0"/>
              </a:spcAft>
              <a:buClr>
                <a:srgbClr val="000000"/>
              </a:buClr>
              <a:buSzPts val="2400"/>
              <a:buFont typeface="DM Sans"/>
              <a:buNone/>
            </a:pPr>
            <a:r>
              <a:rPr b="0" i="1" lang="en-GB" sz="2400" u="none" cap="none" strike="noStrike">
                <a:solidFill>
                  <a:srgbClr val="000000"/>
                </a:solidFill>
                <a:latin typeface="DM Sans"/>
                <a:ea typeface="DM Sans"/>
                <a:cs typeface="DM Sans"/>
                <a:sym typeface="DM Sans"/>
              </a:rPr>
              <a:t>Retention is About Practice, Change is About the Individual</a:t>
            </a:r>
            <a:endParaRPr sz="1300"/>
          </a:p>
        </p:txBody>
      </p:sp>
      <p:sp>
        <p:nvSpPr>
          <p:cNvPr id="1481" name="Google Shape;1481;p134"/>
          <p:cNvSpPr txBox="1"/>
          <p:nvPr/>
        </p:nvSpPr>
        <p:spPr>
          <a:xfrm>
            <a:off x="795337" y="1330200"/>
            <a:ext cx="10109700" cy="5240700"/>
          </a:xfrm>
          <a:prstGeom prst="rect">
            <a:avLst/>
          </a:prstGeom>
          <a:noFill/>
          <a:ln>
            <a:noFill/>
          </a:ln>
        </p:spPr>
        <p:txBody>
          <a:bodyPr anchorCtr="0" anchor="t" bIns="0" lIns="0" spcFirstLastPara="1" rIns="0" wrap="square" tIns="0">
            <a:spAutoFit/>
          </a:bodyPr>
          <a:lstStyle/>
          <a:p>
            <a:pPr indent="0" lvl="0" marL="0" marR="0" rtl="0" algn="l">
              <a:lnSpc>
                <a:spcPct val="97000"/>
              </a:lnSpc>
              <a:spcBef>
                <a:spcPts val="0"/>
              </a:spcBef>
              <a:spcAft>
                <a:spcPts val="0"/>
              </a:spcAft>
              <a:buClr>
                <a:srgbClr val="000000"/>
              </a:buClr>
              <a:buSzPts val="3500"/>
              <a:buFont typeface="DM Sans"/>
              <a:buNone/>
            </a:pPr>
            <a:r>
              <a:rPr lang="en-GB" sz="11700">
                <a:latin typeface="DM Serif Display"/>
                <a:ea typeface="DM Serif Display"/>
                <a:cs typeface="DM Serif Display"/>
                <a:sym typeface="DM Serif Display"/>
              </a:rPr>
              <a:t>Learning </a:t>
            </a:r>
            <a:br>
              <a:rPr lang="en-GB" sz="11700">
                <a:latin typeface="DM Serif Display"/>
                <a:ea typeface="DM Serif Display"/>
                <a:cs typeface="DM Serif Display"/>
                <a:sym typeface="DM Serif Display"/>
              </a:rPr>
            </a:br>
            <a:r>
              <a:rPr lang="en-GB" sz="11700">
                <a:latin typeface="DM Serif Display"/>
                <a:ea typeface="DM Serif Display"/>
                <a:cs typeface="DM Serif Display"/>
                <a:sym typeface="DM Serif Display"/>
              </a:rPr>
              <a:t>through </a:t>
            </a:r>
            <a:br>
              <a:rPr lang="en-GB" sz="11700">
                <a:latin typeface="DM Serif Display"/>
                <a:ea typeface="DM Serif Display"/>
                <a:cs typeface="DM Serif Display"/>
                <a:sym typeface="DM Serif Display"/>
              </a:rPr>
            </a:br>
            <a:r>
              <a:rPr lang="en-GB" sz="11700">
                <a:solidFill>
                  <a:schemeClr val="accent1"/>
                </a:solidFill>
                <a:latin typeface="DM Serif Display"/>
                <a:ea typeface="DM Serif Display"/>
                <a:cs typeface="DM Serif Display"/>
                <a:sym typeface="DM Serif Display"/>
              </a:rPr>
              <a:t>Doing</a:t>
            </a:r>
            <a:endParaRPr sz="11700">
              <a:solidFill>
                <a:schemeClr val="accent1"/>
              </a:solidFill>
              <a:latin typeface="DM Serif Display"/>
              <a:ea typeface="DM Serif Display"/>
              <a:cs typeface="DM Serif Display"/>
              <a:sym typeface="DM Serif Display"/>
            </a:endParaRPr>
          </a:p>
        </p:txBody>
      </p:sp>
      <p:cxnSp>
        <p:nvCxnSpPr>
          <p:cNvPr id="1482" name="Google Shape;1482;p134"/>
          <p:cNvCxnSpPr/>
          <p:nvPr/>
        </p:nvCxnSpPr>
        <p:spPr>
          <a:xfrm>
            <a:off x="868533" y="6984667"/>
            <a:ext cx="12663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135"/>
          <p:cNvSpPr/>
          <p:nvPr/>
        </p:nvSpPr>
        <p:spPr>
          <a:xfrm>
            <a:off x="20137283" y="5369050"/>
            <a:ext cx="3927000" cy="667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489" name="Google Shape;1489;p135"/>
          <p:cNvSpPr/>
          <p:nvPr/>
        </p:nvSpPr>
        <p:spPr>
          <a:xfrm>
            <a:off x="15911575" y="5375575"/>
            <a:ext cx="4094100" cy="667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490" name="Google Shape;1490;p135"/>
          <p:cNvSpPr/>
          <p:nvPr/>
        </p:nvSpPr>
        <p:spPr>
          <a:xfrm>
            <a:off x="11856090" y="5375481"/>
            <a:ext cx="3927000" cy="667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491" name="Google Shape;1491;p135"/>
          <p:cNvSpPr/>
          <p:nvPr/>
        </p:nvSpPr>
        <p:spPr>
          <a:xfrm>
            <a:off x="9615975" y="5375481"/>
            <a:ext cx="2126400" cy="667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492" name="Google Shape;1492;p135"/>
          <p:cNvSpPr txBox="1"/>
          <p:nvPr>
            <p:ph idx="4294967295" type="title"/>
          </p:nvPr>
        </p:nvSpPr>
        <p:spPr>
          <a:xfrm>
            <a:off x="795350" y="2053925"/>
            <a:ext cx="5322300" cy="21501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7200"/>
              <a:buFont typeface="DM Serif Display"/>
              <a:buNone/>
            </a:pPr>
            <a:r>
              <a:rPr lang="en-GB" sz="7200">
                <a:solidFill>
                  <a:schemeClr val="lt1"/>
                </a:solidFill>
              </a:rPr>
              <a:t>Quick wins vs. Long haul</a:t>
            </a:r>
            <a:endParaRPr sz="7200">
              <a:solidFill>
                <a:schemeClr val="lt1"/>
              </a:solidFill>
            </a:endParaRPr>
          </a:p>
        </p:txBody>
      </p:sp>
      <p:cxnSp>
        <p:nvCxnSpPr>
          <p:cNvPr id="1493" name="Google Shape;1493;p135"/>
          <p:cNvCxnSpPr/>
          <p:nvPr/>
        </p:nvCxnSpPr>
        <p:spPr>
          <a:xfrm>
            <a:off x="795338" y="4576763"/>
            <a:ext cx="1522800" cy="0"/>
          </a:xfrm>
          <a:prstGeom prst="straightConnector1">
            <a:avLst/>
          </a:prstGeom>
          <a:noFill/>
          <a:ln cap="flat" cmpd="sng" w="12700">
            <a:solidFill>
              <a:schemeClr val="accent1"/>
            </a:solidFill>
            <a:prstDash val="solid"/>
            <a:miter lim="800000"/>
            <a:headEnd len="sm" w="sm" type="none"/>
            <a:tailEnd len="sm" w="sm" type="none"/>
          </a:ln>
        </p:spPr>
      </p:cxnSp>
      <p:sp>
        <p:nvSpPr>
          <p:cNvPr id="1494" name="Google Shape;1494;p135"/>
          <p:cNvSpPr txBox="1"/>
          <p:nvPr/>
        </p:nvSpPr>
        <p:spPr>
          <a:xfrm>
            <a:off x="616450" y="5141425"/>
            <a:ext cx="5625900" cy="4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lt1"/>
                </a:solidFill>
                <a:latin typeface="DM Sans"/>
                <a:ea typeface="DM Sans"/>
                <a:cs typeface="DM Sans"/>
                <a:sym typeface="DM Sans"/>
              </a:rPr>
              <a:t>Approaching these recommendations aren’t as simple as quick wins vs long </a:t>
            </a:r>
            <a:r>
              <a:rPr lang="en-GB" sz="2200">
                <a:solidFill>
                  <a:schemeClr val="lt1"/>
                </a:solidFill>
                <a:latin typeface="DM Sans"/>
                <a:ea typeface="DM Sans"/>
                <a:cs typeface="DM Sans"/>
                <a:sym typeface="DM Sans"/>
              </a:rPr>
              <a:t>initiatives</a:t>
            </a:r>
            <a:r>
              <a:rPr lang="en-GB" sz="2200">
                <a:solidFill>
                  <a:schemeClr val="lt1"/>
                </a:solidFill>
                <a:latin typeface="DM Sans"/>
                <a:ea typeface="DM Sans"/>
                <a:cs typeface="DM Sans"/>
                <a:sym typeface="DM Sans"/>
              </a:rPr>
              <a:t>. What is key to understand with these transformations is that implementing one or a combination of them may only partially solve the problems</a:t>
            </a:r>
            <a:endParaRPr sz="2200">
              <a:solidFill>
                <a:schemeClr val="lt1"/>
              </a:solidFill>
              <a:latin typeface="DM Sans"/>
              <a:ea typeface="DM Sans"/>
              <a:cs typeface="DM Sans"/>
              <a:sym typeface="DM Sans"/>
            </a:endParaRPr>
          </a:p>
          <a:p>
            <a:pPr indent="0" lvl="0" marL="0" rtl="0" algn="l">
              <a:lnSpc>
                <a:spcPct val="115000"/>
              </a:lnSpc>
              <a:spcBef>
                <a:spcPts val="0"/>
              </a:spcBef>
              <a:spcAft>
                <a:spcPts val="0"/>
              </a:spcAft>
              <a:buNone/>
            </a:pPr>
            <a:r>
              <a:t/>
            </a:r>
            <a:endParaRPr sz="2200">
              <a:solidFill>
                <a:schemeClr val="lt1"/>
              </a:solidFill>
              <a:latin typeface="DM Sans"/>
              <a:ea typeface="DM Sans"/>
              <a:cs typeface="DM Sans"/>
              <a:sym typeface="DM Sans"/>
            </a:endParaRPr>
          </a:p>
          <a:p>
            <a:pPr indent="0" lvl="0" marL="0" rtl="0" algn="l">
              <a:lnSpc>
                <a:spcPct val="115000"/>
              </a:lnSpc>
              <a:spcBef>
                <a:spcPts val="0"/>
              </a:spcBef>
              <a:spcAft>
                <a:spcPts val="0"/>
              </a:spcAft>
              <a:buNone/>
            </a:pPr>
            <a:r>
              <a:rPr lang="en-GB" sz="2200">
                <a:solidFill>
                  <a:schemeClr val="lt1"/>
                </a:solidFill>
                <a:latin typeface="DM Sans"/>
                <a:ea typeface="DM Sans"/>
                <a:cs typeface="DM Sans"/>
                <a:sym typeface="DM Sans"/>
              </a:rPr>
              <a:t>To see the </a:t>
            </a:r>
            <a:r>
              <a:rPr b="1" lang="en-GB" sz="2200">
                <a:solidFill>
                  <a:schemeClr val="lt1"/>
                </a:solidFill>
                <a:latin typeface="DM Sans"/>
                <a:ea typeface="DM Sans"/>
                <a:cs typeface="DM Sans"/>
                <a:sym typeface="DM Sans"/>
              </a:rPr>
              <a:t>opportunity</a:t>
            </a:r>
            <a:r>
              <a:rPr b="1" lang="en-GB" sz="2200">
                <a:solidFill>
                  <a:schemeClr val="lt1"/>
                </a:solidFill>
                <a:latin typeface="DM Sans"/>
                <a:ea typeface="DM Sans"/>
                <a:cs typeface="DM Sans"/>
                <a:sym typeface="DM Sans"/>
              </a:rPr>
              <a:t> areas 100% solved for it requires all 4 recommendations working together</a:t>
            </a:r>
            <a:endParaRPr b="1" sz="2200">
              <a:solidFill>
                <a:schemeClr val="lt1"/>
              </a:solidFill>
              <a:latin typeface="DM Sans"/>
              <a:ea typeface="DM Sans"/>
              <a:cs typeface="DM Sans"/>
              <a:sym typeface="DM Sans"/>
            </a:endParaRPr>
          </a:p>
        </p:txBody>
      </p:sp>
      <p:sp>
        <p:nvSpPr>
          <p:cNvPr id="1495" name="Google Shape;1495;p135"/>
          <p:cNvSpPr/>
          <p:nvPr/>
        </p:nvSpPr>
        <p:spPr>
          <a:xfrm>
            <a:off x="9948575" y="3554413"/>
            <a:ext cx="1443000" cy="1443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
          </a:p>
        </p:txBody>
      </p:sp>
      <p:sp>
        <p:nvSpPr>
          <p:cNvPr id="1496" name="Google Shape;1496;p135"/>
          <p:cNvSpPr txBox="1"/>
          <p:nvPr/>
        </p:nvSpPr>
        <p:spPr>
          <a:xfrm>
            <a:off x="9980837" y="3969402"/>
            <a:ext cx="1378800" cy="67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500">
                <a:solidFill>
                  <a:schemeClr val="accent1"/>
                </a:solidFill>
                <a:latin typeface="DM Serif Display"/>
                <a:ea typeface="DM Serif Display"/>
                <a:cs typeface="DM Serif Display"/>
                <a:sym typeface="DM Serif Display"/>
              </a:rPr>
              <a:t>Event-Driven Architecture</a:t>
            </a:r>
            <a:endParaRPr sz="1500">
              <a:solidFill>
                <a:schemeClr val="accent1"/>
              </a:solidFill>
              <a:latin typeface="DM Serif Display"/>
              <a:ea typeface="DM Serif Display"/>
              <a:cs typeface="DM Serif Display"/>
              <a:sym typeface="DM Serif Display"/>
            </a:endParaRPr>
          </a:p>
        </p:txBody>
      </p:sp>
      <p:sp>
        <p:nvSpPr>
          <p:cNvPr id="1497" name="Google Shape;1497;p135"/>
          <p:cNvSpPr/>
          <p:nvPr/>
        </p:nvSpPr>
        <p:spPr>
          <a:xfrm>
            <a:off x="14063987" y="3584075"/>
            <a:ext cx="1443000" cy="1443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
          </a:p>
        </p:txBody>
      </p:sp>
      <p:sp>
        <p:nvSpPr>
          <p:cNvPr id="1498" name="Google Shape;1498;p135"/>
          <p:cNvSpPr txBox="1"/>
          <p:nvPr/>
        </p:nvSpPr>
        <p:spPr>
          <a:xfrm>
            <a:off x="14096250" y="3893998"/>
            <a:ext cx="1378800" cy="67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500">
                <a:solidFill>
                  <a:schemeClr val="accent1"/>
                </a:solidFill>
                <a:latin typeface="DM Serif Display"/>
                <a:ea typeface="DM Serif Display"/>
                <a:cs typeface="DM Serif Display"/>
                <a:sym typeface="DM Serif Display"/>
              </a:rPr>
              <a:t>Persona- Based Data Domains</a:t>
            </a:r>
            <a:endParaRPr sz="1500">
              <a:solidFill>
                <a:schemeClr val="accent1"/>
              </a:solidFill>
              <a:latin typeface="DM Serif Display"/>
              <a:ea typeface="DM Serif Display"/>
              <a:cs typeface="DM Serif Display"/>
              <a:sym typeface="DM Serif Display"/>
            </a:endParaRPr>
          </a:p>
          <a:p>
            <a:pPr indent="0" lvl="0" marL="0" rtl="0" algn="ctr">
              <a:lnSpc>
                <a:spcPct val="100000"/>
              </a:lnSpc>
              <a:spcBef>
                <a:spcPts val="0"/>
              </a:spcBef>
              <a:spcAft>
                <a:spcPts val="0"/>
              </a:spcAft>
              <a:buNone/>
            </a:pPr>
            <a:r>
              <a:t/>
            </a:r>
            <a:endParaRPr sz="1500">
              <a:solidFill>
                <a:schemeClr val="accent1"/>
              </a:solidFill>
              <a:latin typeface="DM Serif Display"/>
              <a:ea typeface="DM Serif Display"/>
              <a:cs typeface="DM Serif Display"/>
              <a:sym typeface="DM Serif Display"/>
            </a:endParaRPr>
          </a:p>
        </p:txBody>
      </p:sp>
      <p:sp>
        <p:nvSpPr>
          <p:cNvPr id="1499" name="Google Shape;1499;p135"/>
          <p:cNvSpPr/>
          <p:nvPr/>
        </p:nvSpPr>
        <p:spPr>
          <a:xfrm>
            <a:off x="17245578" y="1996625"/>
            <a:ext cx="1443000" cy="1443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
          </a:p>
        </p:txBody>
      </p:sp>
      <p:sp>
        <p:nvSpPr>
          <p:cNvPr id="1500" name="Google Shape;1500;p135"/>
          <p:cNvSpPr txBox="1"/>
          <p:nvPr/>
        </p:nvSpPr>
        <p:spPr>
          <a:xfrm>
            <a:off x="17277841" y="2411614"/>
            <a:ext cx="1378800" cy="67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500">
                <a:solidFill>
                  <a:schemeClr val="accent1"/>
                </a:solidFill>
                <a:latin typeface="DM Serif Display"/>
                <a:ea typeface="DM Serif Display"/>
                <a:cs typeface="DM Serif Display"/>
                <a:sym typeface="DM Serif Display"/>
              </a:rPr>
              <a:t>Design System</a:t>
            </a:r>
            <a:endParaRPr sz="1500">
              <a:solidFill>
                <a:schemeClr val="accent1"/>
              </a:solidFill>
              <a:latin typeface="DM Serif Display"/>
              <a:ea typeface="DM Serif Display"/>
              <a:cs typeface="DM Serif Display"/>
              <a:sym typeface="DM Serif Display"/>
            </a:endParaRPr>
          </a:p>
          <a:p>
            <a:pPr indent="0" lvl="0" marL="0" rtl="0" algn="ctr">
              <a:lnSpc>
                <a:spcPct val="100000"/>
              </a:lnSpc>
              <a:spcBef>
                <a:spcPts val="0"/>
              </a:spcBef>
              <a:spcAft>
                <a:spcPts val="0"/>
              </a:spcAft>
              <a:buNone/>
            </a:pPr>
            <a:r>
              <a:t/>
            </a:r>
            <a:endParaRPr sz="1500">
              <a:solidFill>
                <a:schemeClr val="accent1"/>
              </a:solidFill>
              <a:latin typeface="DM Serif Display"/>
              <a:ea typeface="DM Serif Display"/>
              <a:cs typeface="DM Serif Display"/>
              <a:sym typeface="DM Serif Display"/>
            </a:endParaRPr>
          </a:p>
        </p:txBody>
      </p:sp>
      <p:sp>
        <p:nvSpPr>
          <p:cNvPr id="1501" name="Google Shape;1501;p135"/>
          <p:cNvSpPr/>
          <p:nvPr/>
        </p:nvSpPr>
        <p:spPr>
          <a:xfrm>
            <a:off x="22326117" y="2018958"/>
            <a:ext cx="1443000" cy="1443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
          </a:p>
        </p:txBody>
      </p:sp>
      <p:sp>
        <p:nvSpPr>
          <p:cNvPr id="1502" name="Google Shape;1502;p135"/>
          <p:cNvSpPr txBox="1"/>
          <p:nvPr/>
        </p:nvSpPr>
        <p:spPr>
          <a:xfrm>
            <a:off x="22358380" y="2433948"/>
            <a:ext cx="1378800" cy="67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500">
                <a:solidFill>
                  <a:schemeClr val="accent1"/>
                </a:solidFill>
                <a:latin typeface="DM Serif Display"/>
                <a:ea typeface="DM Serif Display"/>
                <a:cs typeface="DM Serif Display"/>
                <a:sym typeface="DM Serif Display"/>
              </a:rPr>
              <a:t>Change Enablement</a:t>
            </a:r>
            <a:endParaRPr sz="1500">
              <a:solidFill>
                <a:schemeClr val="accent1"/>
              </a:solidFill>
              <a:latin typeface="DM Serif Display"/>
              <a:ea typeface="DM Serif Display"/>
              <a:cs typeface="DM Serif Display"/>
              <a:sym typeface="DM Serif Display"/>
            </a:endParaRPr>
          </a:p>
          <a:p>
            <a:pPr indent="0" lvl="0" marL="0" rtl="0" algn="ctr">
              <a:lnSpc>
                <a:spcPct val="100000"/>
              </a:lnSpc>
              <a:spcBef>
                <a:spcPts val="0"/>
              </a:spcBef>
              <a:spcAft>
                <a:spcPts val="0"/>
              </a:spcAft>
              <a:buNone/>
            </a:pPr>
            <a:r>
              <a:t/>
            </a:r>
            <a:endParaRPr sz="1500">
              <a:solidFill>
                <a:schemeClr val="accent1"/>
              </a:solidFill>
              <a:latin typeface="DM Serif Display"/>
              <a:ea typeface="DM Serif Display"/>
              <a:cs typeface="DM Serif Display"/>
              <a:sym typeface="DM Serif Display"/>
            </a:endParaRPr>
          </a:p>
        </p:txBody>
      </p:sp>
      <p:sp>
        <p:nvSpPr>
          <p:cNvPr id="1503" name="Google Shape;1503;p135"/>
          <p:cNvSpPr/>
          <p:nvPr/>
        </p:nvSpPr>
        <p:spPr>
          <a:xfrm>
            <a:off x="12089190" y="3584075"/>
            <a:ext cx="1443000" cy="1443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
          </a:p>
        </p:txBody>
      </p:sp>
      <p:sp>
        <p:nvSpPr>
          <p:cNvPr id="1504" name="Google Shape;1504;p135"/>
          <p:cNvSpPr txBox="1"/>
          <p:nvPr/>
        </p:nvSpPr>
        <p:spPr>
          <a:xfrm>
            <a:off x="12121453" y="3999065"/>
            <a:ext cx="1378800" cy="67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500">
                <a:solidFill>
                  <a:schemeClr val="accent1"/>
                </a:solidFill>
                <a:latin typeface="DM Serif Display"/>
                <a:ea typeface="DM Serif Display"/>
                <a:cs typeface="DM Serif Display"/>
                <a:sym typeface="DM Serif Display"/>
              </a:rPr>
              <a:t>Event-Driven Architecture</a:t>
            </a:r>
            <a:endParaRPr sz="1500">
              <a:solidFill>
                <a:schemeClr val="accent1"/>
              </a:solidFill>
              <a:latin typeface="DM Serif Display"/>
              <a:ea typeface="DM Serif Display"/>
              <a:cs typeface="DM Serif Display"/>
              <a:sym typeface="DM Serif Display"/>
            </a:endParaRPr>
          </a:p>
        </p:txBody>
      </p:sp>
      <p:sp>
        <p:nvSpPr>
          <p:cNvPr id="1505" name="Google Shape;1505;p135"/>
          <p:cNvSpPr/>
          <p:nvPr/>
        </p:nvSpPr>
        <p:spPr>
          <a:xfrm>
            <a:off x="18204560" y="3589396"/>
            <a:ext cx="1443000" cy="1443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
          </a:p>
        </p:txBody>
      </p:sp>
      <p:sp>
        <p:nvSpPr>
          <p:cNvPr id="1506" name="Google Shape;1506;p135"/>
          <p:cNvSpPr txBox="1"/>
          <p:nvPr/>
        </p:nvSpPr>
        <p:spPr>
          <a:xfrm>
            <a:off x="18236823" y="3899319"/>
            <a:ext cx="1378800" cy="67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500">
                <a:solidFill>
                  <a:schemeClr val="accent1"/>
                </a:solidFill>
                <a:latin typeface="DM Serif Display"/>
                <a:ea typeface="DM Serif Display"/>
                <a:cs typeface="DM Serif Display"/>
                <a:sym typeface="DM Serif Display"/>
              </a:rPr>
              <a:t>Persona- Based Data Domains</a:t>
            </a:r>
            <a:endParaRPr sz="1500">
              <a:solidFill>
                <a:schemeClr val="accent1"/>
              </a:solidFill>
              <a:latin typeface="DM Serif Display"/>
              <a:ea typeface="DM Serif Display"/>
              <a:cs typeface="DM Serif Display"/>
              <a:sym typeface="DM Serif Display"/>
            </a:endParaRPr>
          </a:p>
          <a:p>
            <a:pPr indent="0" lvl="0" marL="0" rtl="0" algn="ctr">
              <a:lnSpc>
                <a:spcPct val="100000"/>
              </a:lnSpc>
              <a:spcBef>
                <a:spcPts val="0"/>
              </a:spcBef>
              <a:spcAft>
                <a:spcPts val="0"/>
              </a:spcAft>
              <a:buNone/>
            </a:pPr>
            <a:r>
              <a:t/>
            </a:r>
            <a:endParaRPr sz="1500">
              <a:solidFill>
                <a:schemeClr val="accent1"/>
              </a:solidFill>
              <a:latin typeface="DM Serif Display"/>
              <a:ea typeface="DM Serif Display"/>
              <a:cs typeface="DM Serif Display"/>
              <a:sym typeface="DM Serif Display"/>
            </a:endParaRPr>
          </a:p>
        </p:txBody>
      </p:sp>
      <p:sp>
        <p:nvSpPr>
          <p:cNvPr id="1507" name="Google Shape;1507;p135"/>
          <p:cNvSpPr/>
          <p:nvPr/>
        </p:nvSpPr>
        <p:spPr>
          <a:xfrm>
            <a:off x="16261764" y="3559721"/>
            <a:ext cx="1443000" cy="1443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
          </a:p>
        </p:txBody>
      </p:sp>
      <p:sp>
        <p:nvSpPr>
          <p:cNvPr id="1508" name="Google Shape;1508;p135"/>
          <p:cNvSpPr txBox="1"/>
          <p:nvPr/>
        </p:nvSpPr>
        <p:spPr>
          <a:xfrm>
            <a:off x="16294027" y="3974710"/>
            <a:ext cx="1378800" cy="67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500">
                <a:solidFill>
                  <a:schemeClr val="accent1"/>
                </a:solidFill>
                <a:latin typeface="DM Serif Display"/>
                <a:ea typeface="DM Serif Display"/>
                <a:cs typeface="DM Serif Display"/>
                <a:sym typeface="DM Serif Display"/>
              </a:rPr>
              <a:t>Event-Driven Architecture</a:t>
            </a:r>
            <a:endParaRPr sz="1500">
              <a:solidFill>
                <a:schemeClr val="accent1"/>
              </a:solidFill>
              <a:latin typeface="DM Serif Display"/>
              <a:ea typeface="DM Serif Display"/>
              <a:cs typeface="DM Serif Display"/>
              <a:sym typeface="DM Serif Display"/>
            </a:endParaRPr>
          </a:p>
        </p:txBody>
      </p:sp>
      <p:sp>
        <p:nvSpPr>
          <p:cNvPr id="1509" name="Google Shape;1509;p135"/>
          <p:cNvSpPr/>
          <p:nvPr/>
        </p:nvSpPr>
        <p:spPr>
          <a:xfrm>
            <a:off x="20427530" y="2018992"/>
            <a:ext cx="1443000" cy="1443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
          </a:p>
        </p:txBody>
      </p:sp>
      <p:sp>
        <p:nvSpPr>
          <p:cNvPr id="1510" name="Google Shape;1510;p135"/>
          <p:cNvSpPr txBox="1"/>
          <p:nvPr/>
        </p:nvSpPr>
        <p:spPr>
          <a:xfrm>
            <a:off x="20459792" y="2433981"/>
            <a:ext cx="1378800" cy="67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500">
                <a:solidFill>
                  <a:schemeClr val="accent1"/>
                </a:solidFill>
                <a:latin typeface="DM Serif Display"/>
                <a:ea typeface="DM Serif Display"/>
                <a:cs typeface="DM Serif Display"/>
                <a:sym typeface="DM Serif Display"/>
              </a:rPr>
              <a:t>Design System</a:t>
            </a:r>
            <a:endParaRPr sz="1500">
              <a:solidFill>
                <a:schemeClr val="accent1"/>
              </a:solidFill>
              <a:latin typeface="DM Serif Display"/>
              <a:ea typeface="DM Serif Display"/>
              <a:cs typeface="DM Serif Display"/>
              <a:sym typeface="DM Serif Display"/>
            </a:endParaRPr>
          </a:p>
          <a:p>
            <a:pPr indent="0" lvl="0" marL="0" rtl="0" algn="ctr">
              <a:lnSpc>
                <a:spcPct val="100000"/>
              </a:lnSpc>
              <a:spcBef>
                <a:spcPts val="0"/>
              </a:spcBef>
              <a:spcAft>
                <a:spcPts val="0"/>
              </a:spcAft>
              <a:buNone/>
            </a:pPr>
            <a:r>
              <a:t/>
            </a:r>
            <a:endParaRPr sz="1500">
              <a:solidFill>
                <a:schemeClr val="accent1"/>
              </a:solidFill>
              <a:latin typeface="DM Serif Display"/>
              <a:ea typeface="DM Serif Display"/>
              <a:cs typeface="DM Serif Display"/>
              <a:sym typeface="DM Serif Display"/>
            </a:endParaRPr>
          </a:p>
        </p:txBody>
      </p:sp>
      <p:sp>
        <p:nvSpPr>
          <p:cNvPr id="1511" name="Google Shape;1511;p135"/>
          <p:cNvSpPr/>
          <p:nvPr/>
        </p:nvSpPr>
        <p:spPr>
          <a:xfrm>
            <a:off x="22310162" y="3591587"/>
            <a:ext cx="1443000" cy="1443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
          </a:p>
        </p:txBody>
      </p:sp>
      <p:sp>
        <p:nvSpPr>
          <p:cNvPr id="1512" name="Google Shape;1512;p135"/>
          <p:cNvSpPr txBox="1"/>
          <p:nvPr/>
        </p:nvSpPr>
        <p:spPr>
          <a:xfrm>
            <a:off x="22342425" y="3901511"/>
            <a:ext cx="1378800" cy="67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500">
                <a:solidFill>
                  <a:schemeClr val="accent1"/>
                </a:solidFill>
                <a:latin typeface="DM Serif Display"/>
                <a:ea typeface="DM Serif Display"/>
                <a:cs typeface="DM Serif Display"/>
                <a:sym typeface="DM Serif Display"/>
              </a:rPr>
              <a:t>Persona- Based Data Domains</a:t>
            </a:r>
            <a:endParaRPr sz="1500">
              <a:solidFill>
                <a:schemeClr val="accent1"/>
              </a:solidFill>
              <a:latin typeface="DM Serif Display"/>
              <a:ea typeface="DM Serif Display"/>
              <a:cs typeface="DM Serif Display"/>
              <a:sym typeface="DM Serif Display"/>
            </a:endParaRPr>
          </a:p>
          <a:p>
            <a:pPr indent="0" lvl="0" marL="0" rtl="0" algn="ctr">
              <a:lnSpc>
                <a:spcPct val="100000"/>
              </a:lnSpc>
              <a:spcBef>
                <a:spcPts val="0"/>
              </a:spcBef>
              <a:spcAft>
                <a:spcPts val="0"/>
              </a:spcAft>
              <a:buNone/>
            </a:pPr>
            <a:r>
              <a:t/>
            </a:r>
            <a:endParaRPr sz="1500">
              <a:solidFill>
                <a:schemeClr val="accent1"/>
              </a:solidFill>
              <a:latin typeface="DM Serif Display"/>
              <a:ea typeface="DM Serif Display"/>
              <a:cs typeface="DM Serif Display"/>
              <a:sym typeface="DM Serif Display"/>
            </a:endParaRPr>
          </a:p>
        </p:txBody>
      </p:sp>
      <p:sp>
        <p:nvSpPr>
          <p:cNvPr id="1513" name="Google Shape;1513;p135"/>
          <p:cNvSpPr/>
          <p:nvPr/>
        </p:nvSpPr>
        <p:spPr>
          <a:xfrm>
            <a:off x="20427528" y="3561937"/>
            <a:ext cx="1443000" cy="1443000"/>
          </a:xfrm>
          <a:prstGeom prst="ellipse">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
          </a:p>
        </p:txBody>
      </p:sp>
      <p:sp>
        <p:nvSpPr>
          <p:cNvPr id="1514" name="Google Shape;1514;p135"/>
          <p:cNvSpPr txBox="1"/>
          <p:nvPr/>
        </p:nvSpPr>
        <p:spPr>
          <a:xfrm>
            <a:off x="20459791" y="3976927"/>
            <a:ext cx="1378800" cy="67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500">
                <a:solidFill>
                  <a:schemeClr val="accent1"/>
                </a:solidFill>
                <a:latin typeface="DM Serif Display"/>
                <a:ea typeface="DM Serif Display"/>
                <a:cs typeface="DM Serif Display"/>
                <a:sym typeface="DM Serif Display"/>
              </a:rPr>
              <a:t>Event-Driven Architecture</a:t>
            </a:r>
            <a:endParaRPr sz="1500">
              <a:solidFill>
                <a:schemeClr val="accent1"/>
              </a:solidFill>
              <a:latin typeface="DM Serif Display"/>
              <a:ea typeface="DM Serif Display"/>
              <a:cs typeface="DM Serif Display"/>
              <a:sym typeface="DM Serif Display"/>
            </a:endParaRPr>
          </a:p>
        </p:txBody>
      </p:sp>
      <p:grpSp>
        <p:nvGrpSpPr>
          <p:cNvPr id="1515" name="Google Shape;1515;p135"/>
          <p:cNvGrpSpPr/>
          <p:nvPr/>
        </p:nvGrpSpPr>
        <p:grpSpPr>
          <a:xfrm>
            <a:off x="17688700" y="3375799"/>
            <a:ext cx="557100" cy="754200"/>
            <a:chOff x="10205800" y="6690386"/>
            <a:chExt cx="557100" cy="754200"/>
          </a:xfrm>
        </p:grpSpPr>
        <p:sp>
          <p:nvSpPr>
            <p:cNvPr id="1516" name="Google Shape;1516;p135"/>
            <p:cNvSpPr/>
            <p:nvPr/>
          </p:nvSpPr>
          <p:spPr>
            <a:xfrm>
              <a:off x="10298050" y="6915975"/>
              <a:ext cx="372600" cy="372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700">
                <a:latin typeface="DM Sans"/>
                <a:ea typeface="DM Sans"/>
                <a:cs typeface="DM Sans"/>
                <a:sym typeface="DM Sans"/>
              </a:endParaRPr>
            </a:p>
          </p:txBody>
        </p:sp>
        <p:sp>
          <p:nvSpPr>
            <p:cNvPr id="1517" name="Google Shape;1517;p135"/>
            <p:cNvSpPr txBox="1"/>
            <p:nvPr/>
          </p:nvSpPr>
          <p:spPr>
            <a:xfrm>
              <a:off x="10205800" y="6690386"/>
              <a:ext cx="557100" cy="7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chemeClr val="lt1"/>
                  </a:solidFill>
                  <a:latin typeface="DM Sans"/>
                  <a:ea typeface="DM Sans"/>
                  <a:cs typeface="DM Sans"/>
                  <a:sym typeface="DM Sans"/>
                </a:rPr>
                <a:t>+</a:t>
              </a:r>
              <a:endParaRPr b="1" sz="3000">
                <a:solidFill>
                  <a:schemeClr val="lt1"/>
                </a:solidFill>
                <a:latin typeface="DM Sans"/>
                <a:ea typeface="DM Sans"/>
                <a:cs typeface="DM Sans"/>
                <a:sym typeface="DM Sans"/>
              </a:endParaRPr>
            </a:p>
          </p:txBody>
        </p:sp>
      </p:grpSp>
      <p:cxnSp>
        <p:nvCxnSpPr>
          <p:cNvPr id="1518" name="Google Shape;1518;p135"/>
          <p:cNvCxnSpPr>
            <a:stCxn id="1517" idx="0"/>
            <a:endCxn id="1517" idx="0"/>
          </p:cNvCxnSpPr>
          <p:nvPr/>
        </p:nvCxnSpPr>
        <p:spPr>
          <a:xfrm>
            <a:off x="17967250" y="3375799"/>
            <a:ext cx="0" cy="0"/>
          </a:xfrm>
          <a:prstGeom prst="straightConnector1">
            <a:avLst/>
          </a:prstGeom>
          <a:noFill/>
          <a:ln cap="flat" cmpd="sng" w="9525">
            <a:solidFill>
              <a:schemeClr val="dk2"/>
            </a:solidFill>
            <a:prstDash val="solid"/>
            <a:round/>
            <a:headEnd len="med" w="med" type="none"/>
            <a:tailEnd len="med" w="med" type="none"/>
          </a:ln>
        </p:spPr>
      </p:cxnSp>
      <p:cxnSp>
        <p:nvCxnSpPr>
          <p:cNvPr id="1519" name="Google Shape;1519;p135"/>
          <p:cNvCxnSpPr/>
          <p:nvPr/>
        </p:nvCxnSpPr>
        <p:spPr>
          <a:xfrm>
            <a:off x="17967250" y="3406774"/>
            <a:ext cx="0" cy="240000"/>
          </a:xfrm>
          <a:prstGeom prst="straightConnector1">
            <a:avLst/>
          </a:prstGeom>
          <a:noFill/>
          <a:ln cap="flat" cmpd="sng" w="9525">
            <a:solidFill>
              <a:schemeClr val="accent1"/>
            </a:solidFill>
            <a:prstDash val="solid"/>
            <a:round/>
            <a:headEnd len="med" w="med" type="none"/>
            <a:tailEnd len="med" w="med" type="none"/>
          </a:ln>
        </p:spPr>
      </p:cxnSp>
      <p:cxnSp>
        <p:nvCxnSpPr>
          <p:cNvPr id="1520" name="Google Shape;1520;p135"/>
          <p:cNvCxnSpPr/>
          <p:nvPr/>
        </p:nvCxnSpPr>
        <p:spPr>
          <a:xfrm rot="10800000">
            <a:off x="18114850" y="3869713"/>
            <a:ext cx="171300" cy="99000"/>
          </a:xfrm>
          <a:prstGeom prst="straightConnector1">
            <a:avLst/>
          </a:prstGeom>
          <a:noFill/>
          <a:ln cap="flat" cmpd="sng" w="9525">
            <a:solidFill>
              <a:schemeClr val="accent1"/>
            </a:solidFill>
            <a:prstDash val="solid"/>
            <a:round/>
            <a:headEnd len="med" w="med" type="none"/>
            <a:tailEnd len="med" w="med" type="none"/>
          </a:ln>
        </p:spPr>
      </p:cxnSp>
      <p:cxnSp>
        <p:nvCxnSpPr>
          <p:cNvPr id="1521" name="Google Shape;1521;p135"/>
          <p:cNvCxnSpPr/>
          <p:nvPr/>
        </p:nvCxnSpPr>
        <p:spPr>
          <a:xfrm flipH="1">
            <a:off x="17678600" y="3875763"/>
            <a:ext cx="158400" cy="97800"/>
          </a:xfrm>
          <a:prstGeom prst="straightConnector1">
            <a:avLst/>
          </a:prstGeom>
          <a:noFill/>
          <a:ln cap="flat" cmpd="sng" w="9525">
            <a:solidFill>
              <a:schemeClr val="accent1"/>
            </a:solidFill>
            <a:prstDash val="solid"/>
            <a:round/>
            <a:headEnd len="med" w="med" type="none"/>
            <a:tailEnd len="med" w="med" type="none"/>
          </a:ln>
        </p:spPr>
      </p:cxnSp>
      <p:grpSp>
        <p:nvGrpSpPr>
          <p:cNvPr id="1522" name="Google Shape;1522;p135"/>
          <p:cNvGrpSpPr/>
          <p:nvPr/>
        </p:nvGrpSpPr>
        <p:grpSpPr>
          <a:xfrm>
            <a:off x="13519700" y="3867849"/>
            <a:ext cx="557100" cy="754200"/>
            <a:chOff x="10205800" y="6690386"/>
            <a:chExt cx="557100" cy="754200"/>
          </a:xfrm>
        </p:grpSpPr>
        <p:sp>
          <p:nvSpPr>
            <p:cNvPr id="1523" name="Google Shape;1523;p135"/>
            <p:cNvSpPr/>
            <p:nvPr/>
          </p:nvSpPr>
          <p:spPr>
            <a:xfrm>
              <a:off x="10298050" y="6915975"/>
              <a:ext cx="372600" cy="372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700">
                <a:latin typeface="DM Sans"/>
                <a:ea typeface="DM Sans"/>
                <a:cs typeface="DM Sans"/>
                <a:sym typeface="DM Sans"/>
              </a:endParaRPr>
            </a:p>
          </p:txBody>
        </p:sp>
        <p:sp>
          <p:nvSpPr>
            <p:cNvPr id="1524" name="Google Shape;1524;p135"/>
            <p:cNvSpPr txBox="1"/>
            <p:nvPr/>
          </p:nvSpPr>
          <p:spPr>
            <a:xfrm>
              <a:off x="10205800" y="6690386"/>
              <a:ext cx="557100" cy="7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chemeClr val="lt1"/>
                  </a:solidFill>
                  <a:latin typeface="DM Sans"/>
                  <a:ea typeface="DM Sans"/>
                  <a:cs typeface="DM Sans"/>
                  <a:sym typeface="DM Sans"/>
                </a:rPr>
                <a:t>+</a:t>
              </a:r>
              <a:endParaRPr b="1" sz="3000">
                <a:solidFill>
                  <a:schemeClr val="lt1"/>
                </a:solidFill>
                <a:latin typeface="DM Sans"/>
                <a:ea typeface="DM Sans"/>
                <a:cs typeface="DM Sans"/>
                <a:sym typeface="DM Sans"/>
              </a:endParaRPr>
            </a:p>
          </p:txBody>
        </p:sp>
      </p:grpSp>
      <p:grpSp>
        <p:nvGrpSpPr>
          <p:cNvPr id="1525" name="Google Shape;1525;p135"/>
          <p:cNvGrpSpPr/>
          <p:nvPr/>
        </p:nvGrpSpPr>
        <p:grpSpPr>
          <a:xfrm>
            <a:off x="21848700" y="3126811"/>
            <a:ext cx="557100" cy="754200"/>
            <a:chOff x="10205800" y="6690386"/>
            <a:chExt cx="557100" cy="754200"/>
          </a:xfrm>
        </p:grpSpPr>
        <p:sp>
          <p:nvSpPr>
            <p:cNvPr id="1526" name="Google Shape;1526;p135"/>
            <p:cNvSpPr/>
            <p:nvPr/>
          </p:nvSpPr>
          <p:spPr>
            <a:xfrm>
              <a:off x="10298050" y="6915975"/>
              <a:ext cx="372600" cy="372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700">
                <a:latin typeface="DM Sans"/>
                <a:ea typeface="DM Sans"/>
                <a:cs typeface="DM Sans"/>
                <a:sym typeface="DM Sans"/>
              </a:endParaRPr>
            </a:p>
          </p:txBody>
        </p:sp>
        <p:sp>
          <p:nvSpPr>
            <p:cNvPr id="1527" name="Google Shape;1527;p135"/>
            <p:cNvSpPr txBox="1"/>
            <p:nvPr/>
          </p:nvSpPr>
          <p:spPr>
            <a:xfrm>
              <a:off x="10205800" y="6690386"/>
              <a:ext cx="557100" cy="7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chemeClr val="lt1"/>
                  </a:solidFill>
                  <a:latin typeface="DM Sans"/>
                  <a:ea typeface="DM Sans"/>
                  <a:cs typeface="DM Sans"/>
                  <a:sym typeface="DM Sans"/>
                </a:rPr>
                <a:t>+</a:t>
              </a:r>
              <a:endParaRPr b="1" sz="3000">
                <a:solidFill>
                  <a:schemeClr val="lt1"/>
                </a:solidFill>
                <a:latin typeface="DM Sans"/>
                <a:ea typeface="DM Sans"/>
                <a:cs typeface="DM Sans"/>
                <a:sym typeface="DM Sans"/>
              </a:endParaRPr>
            </a:p>
          </p:txBody>
        </p:sp>
      </p:grpSp>
      <p:cxnSp>
        <p:nvCxnSpPr>
          <p:cNvPr id="1528" name="Google Shape;1528;p135"/>
          <p:cNvCxnSpPr/>
          <p:nvPr/>
        </p:nvCxnSpPr>
        <p:spPr>
          <a:xfrm flipH="1">
            <a:off x="22234875" y="3223138"/>
            <a:ext cx="288000" cy="216600"/>
          </a:xfrm>
          <a:prstGeom prst="straightConnector1">
            <a:avLst/>
          </a:prstGeom>
          <a:noFill/>
          <a:ln cap="flat" cmpd="sng" w="9525">
            <a:solidFill>
              <a:schemeClr val="accent1"/>
            </a:solidFill>
            <a:prstDash val="solid"/>
            <a:round/>
            <a:headEnd len="med" w="med" type="none"/>
            <a:tailEnd len="med" w="med" type="none"/>
          </a:ln>
        </p:spPr>
      </p:cxnSp>
      <p:cxnSp>
        <p:nvCxnSpPr>
          <p:cNvPr id="1529" name="Google Shape;1529;p135"/>
          <p:cNvCxnSpPr/>
          <p:nvPr/>
        </p:nvCxnSpPr>
        <p:spPr>
          <a:xfrm rot="10800000">
            <a:off x="22274700" y="3620638"/>
            <a:ext cx="231600" cy="215400"/>
          </a:xfrm>
          <a:prstGeom prst="straightConnector1">
            <a:avLst/>
          </a:prstGeom>
          <a:noFill/>
          <a:ln cap="flat" cmpd="sng" w="9525">
            <a:solidFill>
              <a:schemeClr val="accent1"/>
            </a:solidFill>
            <a:prstDash val="solid"/>
            <a:round/>
            <a:headEnd len="med" w="med" type="none"/>
            <a:tailEnd len="med" w="med" type="none"/>
          </a:ln>
        </p:spPr>
      </p:cxnSp>
      <p:cxnSp>
        <p:nvCxnSpPr>
          <p:cNvPr id="1530" name="Google Shape;1530;p135"/>
          <p:cNvCxnSpPr/>
          <p:nvPr/>
        </p:nvCxnSpPr>
        <p:spPr>
          <a:xfrm flipH="1">
            <a:off x="21736000" y="3626775"/>
            <a:ext cx="261000" cy="209400"/>
          </a:xfrm>
          <a:prstGeom prst="straightConnector1">
            <a:avLst/>
          </a:prstGeom>
          <a:noFill/>
          <a:ln cap="flat" cmpd="sng" w="9525">
            <a:solidFill>
              <a:schemeClr val="accent1"/>
            </a:solidFill>
            <a:prstDash val="solid"/>
            <a:round/>
            <a:headEnd len="med" w="med" type="none"/>
            <a:tailEnd len="med" w="med" type="none"/>
          </a:ln>
        </p:spPr>
      </p:cxnSp>
      <p:cxnSp>
        <p:nvCxnSpPr>
          <p:cNvPr id="1531" name="Google Shape;1531;p135"/>
          <p:cNvCxnSpPr/>
          <p:nvPr/>
        </p:nvCxnSpPr>
        <p:spPr>
          <a:xfrm rot="10800000">
            <a:off x="21674975" y="3258238"/>
            <a:ext cx="288000" cy="216600"/>
          </a:xfrm>
          <a:prstGeom prst="straightConnector1">
            <a:avLst/>
          </a:prstGeom>
          <a:noFill/>
          <a:ln cap="flat" cmpd="sng" w="9525">
            <a:solidFill>
              <a:schemeClr val="accent1"/>
            </a:solidFill>
            <a:prstDash val="solid"/>
            <a:round/>
            <a:headEnd len="med" w="med" type="none"/>
            <a:tailEnd len="med" w="med" type="none"/>
          </a:ln>
        </p:spPr>
      </p:cxnSp>
      <p:sp>
        <p:nvSpPr>
          <p:cNvPr id="1532" name="Google Shape;1532;p135"/>
          <p:cNvSpPr txBox="1"/>
          <p:nvPr/>
        </p:nvSpPr>
        <p:spPr>
          <a:xfrm>
            <a:off x="6976823" y="5717300"/>
            <a:ext cx="2478000" cy="998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2800">
                <a:solidFill>
                  <a:schemeClr val="dk2"/>
                </a:solidFill>
                <a:latin typeface="DM Serif Display"/>
                <a:ea typeface="DM Serif Display"/>
                <a:cs typeface="DM Serif Display"/>
                <a:sym typeface="DM Serif Display"/>
              </a:rPr>
              <a:t>Data Quality + Integration</a:t>
            </a:r>
            <a:endParaRPr sz="1000">
              <a:solidFill>
                <a:schemeClr val="dk2"/>
              </a:solidFill>
              <a:latin typeface="DM Sans"/>
              <a:ea typeface="DM Sans"/>
              <a:cs typeface="DM Sans"/>
              <a:sym typeface="DM Sans"/>
            </a:endParaRPr>
          </a:p>
        </p:txBody>
      </p:sp>
      <p:sp>
        <p:nvSpPr>
          <p:cNvPr id="1533" name="Google Shape;1533;p135"/>
          <p:cNvSpPr txBox="1"/>
          <p:nvPr/>
        </p:nvSpPr>
        <p:spPr>
          <a:xfrm>
            <a:off x="6979620" y="7386925"/>
            <a:ext cx="2478000" cy="998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2800">
                <a:solidFill>
                  <a:schemeClr val="dk2"/>
                </a:solidFill>
                <a:latin typeface="DM Serif Display"/>
                <a:ea typeface="DM Serif Display"/>
                <a:cs typeface="DM Serif Display"/>
                <a:sym typeface="DM Serif Display"/>
              </a:rPr>
              <a:t>Prioritization + Governance</a:t>
            </a:r>
            <a:endParaRPr sz="2800">
              <a:solidFill>
                <a:schemeClr val="dk2"/>
              </a:solidFill>
              <a:latin typeface="DM Serif Display"/>
              <a:ea typeface="DM Serif Display"/>
              <a:cs typeface="DM Serif Display"/>
              <a:sym typeface="DM Serif Display"/>
            </a:endParaRPr>
          </a:p>
        </p:txBody>
      </p:sp>
      <p:sp>
        <p:nvSpPr>
          <p:cNvPr id="1534" name="Google Shape;1534;p135"/>
          <p:cNvSpPr txBox="1"/>
          <p:nvPr/>
        </p:nvSpPr>
        <p:spPr>
          <a:xfrm>
            <a:off x="6979620" y="9032775"/>
            <a:ext cx="2478000" cy="998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2800">
                <a:solidFill>
                  <a:schemeClr val="dk2"/>
                </a:solidFill>
                <a:latin typeface="DM Serif Display"/>
                <a:ea typeface="DM Serif Display"/>
                <a:cs typeface="DM Serif Display"/>
                <a:sym typeface="DM Serif Display"/>
              </a:rPr>
              <a:t>Engineering Challenges</a:t>
            </a:r>
            <a:endParaRPr sz="2800">
              <a:solidFill>
                <a:schemeClr val="dk2"/>
              </a:solidFill>
              <a:latin typeface="DM Serif Display"/>
              <a:ea typeface="DM Serif Display"/>
              <a:cs typeface="DM Serif Display"/>
              <a:sym typeface="DM Serif Display"/>
            </a:endParaRPr>
          </a:p>
          <a:p>
            <a:pPr indent="0" lvl="0" marL="0" rtl="0" algn="ctr">
              <a:lnSpc>
                <a:spcPct val="100000"/>
              </a:lnSpc>
              <a:spcBef>
                <a:spcPts val="0"/>
              </a:spcBef>
              <a:spcAft>
                <a:spcPts val="0"/>
              </a:spcAft>
              <a:buNone/>
            </a:pPr>
            <a:r>
              <a:t/>
            </a:r>
            <a:endParaRPr sz="2800">
              <a:solidFill>
                <a:schemeClr val="dk2"/>
              </a:solidFill>
              <a:latin typeface="DM Serif Display"/>
              <a:ea typeface="DM Serif Display"/>
              <a:cs typeface="DM Serif Display"/>
              <a:sym typeface="DM Serif Display"/>
            </a:endParaRPr>
          </a:p>
          <a:p>
            <a:pPr indent="0" lvl="0" marL="0" rtl="0" algn="ctr">
              <a:lnSpc>
                <a:spcPct val="100000"/>
              </a:lnSpc>
              <a:spcBef>
                <a:spcPts val="0"/>
              </a:spcBef>
              <a:spcAft>
                <a:spcPts val="0"/>
              </a:spcAft>
              <a:buNone/>
            </a:pPr>
            <a:r>
              <a:t/>
            </a:r>
            <a:endParaRPr sz="2800">
              <a:solidFill>
                <a:schemeClr val="dk2"/>
              </a:solidFill>
              <a:latin typeface="DM Serif Display"/>
              <a:ea typeface="DM Serif Display"/>
              <a:cs typeface="DM Serif Display"/>
              <a:sym typeface="DM Serif Display"/>
            </a:endParaRPr>
          </a:p>
        </p:txBody>
      </p:sp>
      <p:sp>
        <p:nvSpPr>
          <p:cNvPr id="1535" name="Google Shape;1535;p135"/>
          <p:cNvSpPr txBox="1"/>
          <p:nvPr/>
        </p:nvSpPr>
        <p:spPr>
          <a:xfrm>
            <a:off x="6798875" y="10677900"/>
            <a:ext cx="2817000" cy="998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2800">
                <a:solidFill>
                  <a:schemeClr val="dk2"/>
                </a:solidFill>
                <a:latin typeface="DM Serif Display"/>
                <a:ea typeface="DM Serif Display"/>
                <a:cs typeface="DM Serif Display"/>
                <a:sym typeface="DM Serif Display"/>
              </a:rPr>
              <a:t>Design System + UX Standards</a:t>
            </a:r>
            <a:endParaRPr sz="2800">
              <a:solidFill>
                <a:schemeClr val="dk2"/>
              </a:solidFill>
              <a:latin typeface="DM Serif Display"/>
              <a:ea typeface="DM Serif Display"/>
              <a:cs typeface="DM Serif Display"/>
              <a:sym typeface="DM Serif Display"/>
            </a:endParaRPr>
          </a:p>
          <a:p>
            <a:pPr indent="0" lvl="0" marL="0" rtl="0" algn="ctr">
              <a:lnSpc>
                <a:spcPct val="100000"/>
              </a:lnSpc>
              <a:spcBef>
                <a:spcPts val="0"/>
              </a:spcBef>
              <a:spcAft>
                <a:spcPts val="0"/>
              </a:spcAft>
              <a:buNone/>
            </a:pPr>
            <a:r>
              <a:t/>
            </a:r>
            <a:endParaRPr sz="2800">
              <a:solidFill>
                <a:schemeClr val="dk2"/>
              </a:solidFill>
              <a:latin typeface="DM Serif Display"/>
              <a:ea typeface="DM Serif Display"/>
              <a:cs typeface="DM Serif Display"/>
              <a:sym typeface="DM Serif Display"/>
            </a:endParaRPr>
          </a:p>
        </p:txBody>
      </p:sp>
      <p:sp>
        <p:nvSpPr>
          <p:cNvPr id="1536" name="Google Shape;1536;p135"/>
          <p:cNvSpPr txBox="1"/>
          <p:nvPr/>
        </p:nvSpPr>
        <p:spPr>
          <a:xfrm>
            <a:off x="6890892" y="4485250"/>
            <a:ext cx="2417400" cy="923400"/>
          </a:xfrm>
          <a:prstGeom prst="rect">
            <a:avLst/>
          </a:prstGeom>
          <a:solidFill>
            <a:srgbClr val="F8F8F8"/>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GB" sz="2400">
                <a:solidFill>
                  <a:schemeClr val="dk2"/>
                </a:solidFill>
                <a:latin typeface="DM Sans"/>
                <a:ea typeface="DM Sans"/>
                <a:cs typeface="DM Sans"/>
                <a:sym typeface="DM Sans"/>
              </a:rPr>
              <a:t>Opportunity</a:t>
            </a:r>
            <a:r>
              <a:rPr b="1" i="1" lang="en-GB" sz="2400">
                <a:solidFill>
                  <a:schemeClr val="dk2"/>
                </a:solidFill>
                <a:latin typeface="DM Sans"/>
                <a:ea typeface="DM Sans"/>
                <a:cs typeface="DM Sans"/>
                <a:sym typeface="DM Sans"/>
              </a:rPr>
              <a:t> Areas</a:t>
            </a:r>
            <a:endParaRPr b="1" i="1" sz="2400">
              <a:solidFill>
                <a:schemeClr val="dk2"/>
              </a:solidFill>
              <a:latin typeface="DM Sans"/>
              <a:ea typeface="DM Sans"/>
              <a:cs typeface="DM Sans"/>
              <a:sym typeface="DM Sans"/>
            </a:endParaRPr>
          </a:p>
        </p:txBody>
      </p:sp>
      <p:sp>
        <p:nvSpPr>
          <p:cNvPr id="1537" name="Google Shape;1537;p135"/>
          <p:cNvSpPr/>
          <p:nvPr/>
        </p:nvSpPr>
        <p:spPr>
          <a:xfrm rot="-5400000">
            <a:off x="16574425" y="-5546825"/>
            <a:ext cx="321000" cy="14525700"/>
          </a:xfrm>
          <a:prstGeom prst="rightBracket">
            <a:avLst>
              <a:gd fmla="val 8333"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38" name="Google Shape;1538;p135"/>
          <p:cNvSpPr txBox="1"/>
          <p:nvPr/>
        </p:nvSpPr>
        <p:spPr>
          <a:xfrm>
            <a:off x="14664971" y="1223363"/>
            <a:ext cx="3741600" cy="502800"/>
          </a:xfrm>
          <a:prstGeom prst="rect">
            <a:avLst/>
          </a:prstGeom>
          <a:solidFill>
            <a:srgbClr val="F8F8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chemeClr val="accent1"/>
                </a:solidFill>
                <a:latin typeface="DM Sans"/>
                <a:ea typeface="DM Sans"/>
                <a:cs typeface="DM Sans"/>
                <a:sym typeface="DM Sans"/>
              </a:rPr>
              <a:t>Recommendations</a:t>
            </a:r>
            <a:endParaRPr b="1" sz="2400">
              <a:solidFill>
                <a:schemeClr val="accent1"/>
              </a:solidFill>
              <a:latin typeface="DM Sans"/>
              <a:ea typeface="DM Sans"/>
              <a:cs typeface="DM Sans"/>
              <a:sym typeface="DM Sans"/>
            </a:endParaRPr>
          </a:p>
        </p:txBody>
      </p:sp>
      <p:grpSp>
        <p:nvGrpSpPr>
          <p:cNvPr id="1539" name="Google Shape;1539;p135"/>
          <p:cNvGrpSpPr/>
          <p:nvPr/>
        </p:nvGrpSpPr>
        <p:grpSpPr>
          <a:xfrm>
            <a:off x="10172403" y="5679840"/>
            <a:ext cx="995337" cy="998092"/>
            <a:chOff x="15212549" y="5826750"/>
            <a:chExt cx="356700" cy="357688"/>
          </a:xfrm>
        </p:grpSpPr>
        <p:sp>
          <p:nvSpPr>
            <p:cNvPr id="1540" name="Google Shape;1540;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41" name="Google Shape;1541;p135"/>
            <p:cNvSpPr/>
            <p:nvPr/>
          </p:nvSpPr>
          <p:spPr>
            <a:xfrm>
              <a:off x="15212549" y="5826750"/>
              <a:ext cx="356700" cy="356700"/>
            </a:xfrm>
            <a:prstGeom prst="pie">
              <a:avLst>
                <a:gd fmla="val 7207214"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42" name="Google Shape;1542;p135"/>
          <p:cNvSpPr txBox="1"/>
          <p:nvPr/>
        </p:nvSpPr>
        <p:spPr>
          <a:xfrm>
            <a:off x="10344875" y="5901838"/>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40</a:t>
            </a:r>
            <a:endParaRPr b="1" sz="2400">
              <a:solidFill>
                <a:schemeClr val="accent1"/>
              </a:solidFill>
              <a:highlight>
                <a:schemeClr val="lt1"/>
              </a:highlight>
              <a:latin typeface="DM Sans"/>
              <a:ea typeface="DM Sans"/>
              <a:cs typeface="DM Sans"/>
              <a:sym typeface="DM Sans"/>
            </a:endParaRPr>
          </a:p>
        </p:txBody>
      </p:sp>
      <p:grpSp>
        <p:nvGrpSpPr>
          <p:cNvPr id="1543" name="Google Shape;1543;p135"/>
          <p:cNvGrpSpPr/>
          <p:nvPr/>
        </p:nvGrpSpPr>
        <p:grpSpPr>
          <a:xfrm>
            <a:off x="13300578" y="5679840"/>
            <a:ext cx="995337" cy="998092"/>
            <a:chOff x="15212549" y="5826750"/>
            <a:chExt cx="356700" cy="357688"/>
          </a:xfrm>
        </p:grpSpPr>
        <p:sp>
          <p:nvSpPr>
            <p:cNvPr id="1544" name="Google Shape;1544;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45" name="Google Shape;1545;p135"/>
            <p:cNvSpPr/>
            <p:nvPr/>
          </p:nvSpPr>
          <p:spPr>
            <a:xfrm>
              <a:off x="15212549" y="5826750"/>
              <a:ext cx="356700" cy="356700"/>
            </a:xfrm>
            <a:prstGeom prst="pie">
              <a:avLst>
                <a:gd fmla="val 3780525"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46" name="Google Shape;1546;p135"/>
          <p:cNvSpPr txBox="1"/>
          <p:nvPr/>
        </p:nvSpPr>
        <p:spPr>
          <a:xfrm>
            <a:off x="13473050" y="5901838"/>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6</a:t>
            </a:r>
            <a:r>
              <a:rPr b="1" lang="en-GB" sz="2400">
                <a:solidFill>
                  <a:schemeClr val="accent1"/>
                </a:solidFill>
                <a:highlight>
                  <a:schemeClr val="lt1"/>
                </a:highlight>
                <a:latin typeface="DM Sans"/>
                <a:ea typeface="DM Sans"/>
                <a:cs typeface="DM Sans"/>
                <a:sym typeface="DM Sans"/>
              </a:rPr>
              <a:t>0</a:t>
            </a:r>
            <a:endParaRPr b="1" sz="2400">
              <a:solidFill>
                <a:schemeClr val="accent1"/>
              </a:solidFill>
              <a:highlight>
                <a:schemeClr val="lt1"/>
              </a:highlight>
              <a:latin typeface="DM Sans"/>
              <a:ea typeface="DM Sans"/>
              <a:cs typeface="DM Sans"/>
              <a:sym typeface="DM Sans"/>
            </a:endParaRPr>
          </a:p>
        </p:txBody>
      </p:sp>
      <p:grpSp>
        <p:nvGrpSpPr>
          <p:cNvPr id="1547" name="Google Shape;1547;p135"/>
          <p:cNvGrpSpPr/>
          <p:nvPr/>
        </p:nvGrpSpPr>
        <p:grpSpPr>
          <a:xfrm>
            <a:off x="17408128" y="5700340"/>
            <a:ext cx="995337" cy="998092"/>
            <a:chOff x="15212549" y="5826750"/>
            <a:chExt cx="356700" cy="357688"/>
          </a:xfrm>
        </p:grpSpPr>
        <p:sp>
          <p:nvSpPr>
            <p:cNvPr id="1548" name="Google Shape;1548;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49" name="Google Shape;1549;p135"/>
            <p:cNvSpPr/>
            <p:nvPr/>
          </p:nvSpPr>
          <p:spPr>
            <a:xfrm>
              <a:off x="15212549" y="5826750"/>
              <a:ext cx="356700" cy="356700"/>
            </a:xfrm>
            <a:prstGeom prst="pie">
              <a:avLst>
                <a:gd fmla="val 3780525"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50" name="Google Shape;1550;p135"/>
          <p:cNvSpPr txBox="1"/>
          <p:nvPr/>
        </p:nvSpPr>
        <p:spPr>
          <a:xfrm>
            <a:off x="17580600" y="5922338"/>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7</a:t>
            </a:r>
            <a:r>
              <a:rPr b="1" lang="en-GB" sz="2400">
                <a:solidFill>
                  <a:schemeClr val="accent1"/>
                </a:solidFill>
                <a:highlight>
                  <a:schemeClr val="lt1"/>
                </a:highlight>
                <a:latin typeface="DM Sans"/>
                <a:ea typeface="DM Sans"/>
                <a:cs typeface="DM Sans"/>
                <a:sym typeface="DM Sans"/>
              </a:rPr>
              <a:t>0</a:t>
            </a:r>
            <a:endParaRPr b="1" sz="2400">
              <a:solidFill>
                <a:schemeClr val="accent1"/>
              </a:solidFill>
              <a:highlight>
                <a:schemeClr val="lt1"/>
              </a:highlight>
              <a:latin typeface="DM Sans"/>
              <a:ea typeface="DM Sans"/>
              <a:cs typeface="DM Sans"/>
              <a:sym typeface="DM Sans"/>
            </a:endParaRPr>
          </a:p>
        </p:txBody>
      </p:sp>
      <p:grpSp>
        <p:nvGrpSpPr>
          <p:cNvPr id="1551" name="Google Shape;1551;p135"/>
          <p:cNvGrpSpPr/>
          <p:nvPr/>
        </p:nvGrpSpPr>
        <p:grpSpPr>
          <a:xfrm>
            <a:off x="10172403" y="7410815"/>
            <a:ext cx="995337" cy="998092"/>
            <a:chOff x="15212549" y="5826750"/>
            <a:chExt cx="356700" cy="357688"/>
          </a:xfrm>
        </p:grpSpPr>
        <p:sp>
          <p:nvSpPr>
            <p:cNvPr id="1552" name="Google Shape;1552;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53" name="Google Shape;1553;p135"/>
            <p:cNvSpPr/>
            <p:nvPr/>
          </p:nvSpPr>
          <p:spPr>
            <a:xfrm>
              <a:off x="15212549" y="5826750"/>
              <a:ext cx="356700" cy="356700"/>
            </a:xfrm>
            <a:prstGeom prst="pie">
              <a:avLst>
                <a:gd fmla="val 11845100"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54" name="Google Shape;1554;p135"/>
          <p:cNvSpPr txBox="1"/>
          <p:nvPr/>
        </p:nvSpPr>
        <p:spPr>
          <a:xfrm>
            <a:off x="10344875" y="7632813"/>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20</a:t>
            </a:r>
            <a:endParaRPr b="1" sz="2400">
              <a:solidFill>
                <a:schemeClr val="accent1"/>
              </a:solidFill>
              <a:highlight>
                <a:schemeClr val="lt1"/>
              </a:highlight>
              <a:latin typeface="DM Sans"/>
              <a:ea typeface="DM Sans"/>
              <a:cs typeface="DM Sans"/>
              <a:sym typeface="DM Sans"/>
            </a:endParaRPr>
          </a:p>
        </p:txBody>
      </p:sp>
      <p:grpSp>
        <p:nvGrpSpPr>
          <p:cNvPr id="1555" name="Google Shape;1555;p135"/>
          <p:cNvGrpSpPr/>
          <p:nvPr/>
        </p:nvGrpSpPr>
        <p:grpSpPr>
          <a:xfrm>
            <a:off x="13300578" y="7410815"/>
            <a:ext cx="995337" cy="998092"/>
            <a:chOff x="15212549" y="5826750"/>
            <a:chExt cx="356700" cy="357688"/>
          </a:xfrm>
        </p:grpSpPr>
        <p:sp>
          <p:nvSpPr>
            <p:cNvPr id="1556" name="Google Shape;1556;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57" name="Google Shape;1557;p135"/>
            <p:cNvSpPr/>
            <p:nvPr/>
          </p:nvSpPr>
          <p:spPr>
            <a:xfrm>
              <a:off x="15212549" y="5826750"/>
              <a:ext cx="356700" cy="356700"/>
            </a:xfrm>
            <a:prstGeom prst="pie">
              <a:avLst>
                <a:gd fmla="val 7843005"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58" name="Google Shape;1558;p135"/>
          <p:cNvSpPr txBox="1"/>
          <p:nvPr/>
        </p:nvSpPr>
        <p:spPr>
          <a:xfrm>
            <a:off x="13473050" y="7632813"/>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4</a:t>
            </a:r>
            <a:r>
              <a:rPr b="1" lang="en-GB" sz="2400">
                <a:solidFill>
                  <a:schemeClr val="accent1"/>
                </a:solidFill>
                <a:highlight>
                  <a:schemeClr val="lt1"/>
                </a:highlight>
                <a:latin typeface="DM Sans"/>
                <a:ea typeface="DM Sans"/>
                <a:cs typeface="DM Sans"/>
                <a:sym typeface="DM Sans"/>
              </a:rPr>
              <a:t>0</a:t>
            </a:r>
            <a:endParaRPr b="1" sz="2400">
              <a:solidFill>
                <a:schemeClr val="accent1"/>
              </a:solidFill>
              <a:highlight>
                <a:schemeClr val="lt1"/>
              </a:highlight>
              <a:latin typeface="DM Sans"/>
              <a:ea typeface="DM Sans"/>
              <a:cs typeface="DM Sans"/>
              <a:sym typeface="DM Sans"/>
            </a:endParaRPr>
          </a:p>
        </p:txBody>
      </p:sp>
      <p:grpSp>
        <p:nvGrpSpPr>
          <p:cNvPr id="1559" name="Google Shape;1559;p135"/>
          <p:cNvGrpSpPr/>
          <p:nvPr/>
        </p:nvGrpSpPr>
        <p:grpSpPr>
          <a:xfrm>
            <a:off x="17408128" y="7431315"/>
            <a:ext cx="995337" cy="998092"/>
            <a:chOff x="15212549" y="5826750"/>
            <a:chExt cx="356700" cy="357688"/>
          </a:xfrm>
        </p:grpSpPr>
        <p:sp>
          <p:nvSpPr>
            <p:cNvPr id="1560" name="Google Shape;1560;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61" name="Google Shape;1561;p135"/>
            <p:cNvSpPr/>
            <p:nvPr/>
          </p:nvSpPr>
          <p:spPr>
            <a:xfrm>
              <a:off x="15212549" y="5826750"/>
              <a:ext cx="356700" cy="356700"/>
            </a:xfrm>
            <a:prstGeom prst="pie">
              <a:avLst>
                <a:gd fmla="val 5343103"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62" name="Google Shape;1562;p135"/>
          <p:cNvSpPr txBox="1"/>
          <p:nvPr/>
        </p:nvSpPr>
        <p:spPr>
          <a:xfrm>
            <a:off x="17580600" y="7653313"/>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5</a:t>
            </a:r>
            <a:r>
              <a:rPr b="1" lang="en-GB" sz="2400">
                <a:solidFill>
                  <a:schemeClr val="accent1"/>
                </a:solidFill>
                <a:highlight>
                  <a:schemeClr val="lt1"/>
                </a:highlight>
                <a:latin typeface="DM Sans"/>
                <a:ea typeface="DM Sans"/>
                <a:cs typeface="DM Sans"/>
                <a:sym typeface="DM Sans"/>
              </a:rPr>
              <a:t>0</a:t>
            </a:r>
            <a:endParaRPr b="1" sz="2400">
              <a:solidFill>
                <a:schemeClr val="accent1"/>
              </a:solidFill>
              <a:highlight>
                <a:schemeClr val="lt1"/>
              </a:highlight>
              <a:latin typeface="DM Sans"/>
              <a:ea typeface="DM Sans"/>
              <a:cs typeface="DM Sans"/>
              <a:sym typeface="DM Sans"/>
            </a:endParaRPr>
          </a:p>
        </p:txBody>
      </p:sp>
      <p:grpSp>
        <p:nvGrpSpPr>
          <p:cNvPr id="1563" name="Google Shape;1563;p135"/>
          <p:cNvGrpSpPr/>
          <p:nvPr/>
        </p:nvGrpSpPr>
        <p:grpSpPr>
          <a:xfrm>
            <a:off x="10172403" y="9140065"/>
            <a:ext cx="995337" cy="998092"/>
            <a:chOff x="15212549" y="5826750"/>
            <a:chExt cx="356700" cy="357688"/>
          </a:xfrm>
        </p:grpSpPr>
        <p:sp>
          <p:nvSpPr>
            <p:cNvPr id="1564" name="Google Shape;1564;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65" name="Google Shape;1565;p135"/>
            <p:cNvSpPr/>
            <p:nvPr/>
          </p:nvSpPr>
          <p:spPr>
            <a:xfrm>
              <a:off x="15212549" y="5826750"/>
              <a:ext cx="356700" cy="356700"/>
            </a:xfrm>
            <a:prstGeom prst="pie">
              <a:avLst>
                <a:gd fmla="val 5228916"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66" name="Google Shape;1566;p135"/>
          <p:cNvSpPr txBox="1"/>
          <p:nvPr/>
        </p:nvSpPr>
        <p:spPr>
          <a:xfrm>
            <a:off x="10344875" y="9362063"/>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5</a:t>
            </a:r>
            <a:r>
              <a:rPr b="1" lang="en-GB" sz="2400">
                <a:solidFill>
                  <a:schemeClr val="accent1"/>
                </a:solidFill>
                <a:highlight>
                  <a:schemeClr val="lt1"/>
                </a:highlight>
                <a:latin typeface="DM Sans"/>
                <a:ea typeface="DM Sans"/>
                <a:cs typeface="DM Sans"/>
                <a:sym typeface="DM Sans"/>
              </a:rPr>
              <a:t>0</a:t>
            </a:r>
            <a:endParaRPr b="1" sz="2400">
              <a:solidFill>
                <a:schemeClr val="accent1"/>
              </a:solidFill>
              <a:highlight>
                <a:schemeClr val="lt1"/>
              </a:highlight>
              <a:latin typeface="DM Sans"/>
              <a:ea typeface="DM Sans"/>
              <a:cs typeface="DM Sans"/>
              <a:sym typeface="DM Sans"/>
            </a:endParaRPr>
          </a:p>
        </p:txBody>
      </p:sp>
      <p:grpSp>
        <p:nvGrpSpPr>
          <p:cNvPr id="1567" name="Google Shape;1567;p135"/>
          <p:cNvGrpSpPr/>
          <p:nvPr/>
        </p:nvGrpSpPr>
        <p:grpSpPr>
          <a:xfrm>
            <a:off x="13300578" y="9140065"/>
            <a:ext cx="995337" cy="998092"/>
            <a:chOff x="15212549" y="5826750"/>
            <a:chExt cx="356700" cy="357688"/>
          </a:xfrm>
        </p:grpSpPr>
        <p:sp>
          <p:nvSpPr>
            <p:cNvPr id="1568" name="Google Shape;1568;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69" name="Google Shape;1569;p135"/>
            <p:cNvSpPr/>
            <p:nvPr/>
          </p:nvSpPr>
          <p:spPr>
            <a:xfrm>
              <a:off x="15212549" y="5826750"/>
              <a:ext cx="356700" cy="356700"/>
            </a:xfrm>
            <a:prstGeom prst="pie">
              <a:avLst>
                <a:gd fmla="val 3780525"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70" name="Google Shape;1570;p135"/>
          <p:cNvSpPr txBox="1"/>
          <p:nvPr/>
        </p:nvSpPr>
        <p:spPr>
          <a:xfrm>
            <a:off x="13473050" y="9362063"/>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6</a:t>
            </a:r>
            <a:r>
              <a:rPr b="1" lang="en-GB" sz="2400">
                <a:solidFill>
                  <a:schemeClr val="accent1"/>
                </a:solidFill>
                <a:highlight>
                  <a:schemeClr val="lt1"/>
                </a:highlight>
                <a:latin typeface="DM Sans"/>
                <a:ea typeface="DM Sans"/>
                <a:cs typeface="DM Sans"/>
                <a:sym typeface="DM Sans"/>
              </a:rPr>
              <a:t>0</a:t>
            </a:r>
            <a:endParaRPr b="1" sz="2400">
              <a:solidFill>
                <a:schemeClr val="accent1"/>
              </a:solidFill>
              <a:highlight>
                <a:schemeClr val="lt1"/>
              </a:highlight>
              <a:latin typeface="DM Sans"/>
              <a:ea typeface="DM Sans"/>
              <a:cs typeface="DM Sans"/>
              <a:sym typeface="DM Sans"/>
            </a:endParaRPr>
          </a:p>
        </p:txBody>
      </p:sp>
      <p:grpSp>
        <p:nvGrpSpPr>
          <p:cNvPr id="1571" name="Google Shape;1571;p135"/>
          <p:cNvGrpSpPr/>
          <p:nvPr/>
        </p:nvGrpSpPr>
        <p:grpSpPr>
          <a:xfrm>
            <a:off x="17408128" y="9160565"/>
            <a:ext cx="995337" cy="998092"/>
            <a:chOff x="15212549" y="5826750"/>
            <a:chExt cx="356700" cy="357688"/>
          </a:xfrm>
        </p:grpSpPr>
        <p:sp>
          <p:nvSpPr>
            <p:cNvPr id="1572" name="Google Shape;1572;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73" name="Google Shape;1573;p135"/>
            <p:cNvSpPr/>
            <p:nvPr/>
          </p:nvSpPr>
          <p:spPr>
            <a:xfrm>
              <a:off x="15212549" y="5826750"/>
              <a:ext cx="356700" cy="356700"/>
            </a:xfrm>
            <a:prstGeom prst="pie">
              <a:avLst>
                <a:gd fmla="val 2315458"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74" name="Google Shape;1574;p135"/>
          <p:cNvSpPr txBox="1"/>
          <p:nvPr/>
        </p:nvSpPr>
        <p:spPr>
          <a:xfrm>
            <a:off x="17580600" y="9382563"/>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7</a:t>
            </a:r>
            <a:r>
              <a:rPr b="1" lang="en-GB" sz="2400">
                <a:solidFill>
                  <a:schemeClr val="accent1"/>
                </a:solidFill>
                <a:highlight>
                  <a:schemeClr val="lt1"/>
                </a:highlight>
                <a:latin typeface="DM Sans"/>
                <a:ea typeface="DM Sans"/>
                <a:cs typeface="DM Sans"/>
                <a:sym typeface="DM Sans"/>
              </a:rPr>
              <a:t>0</a:t>
            </a:r>
            <a:endParaRPr b="1" sz="2400">
              <a:solidFill>
                <a:schemeClr val="accent1"/>
              </a:solidFill>
              <a:highlight>
                <a:schemeClr val="lt1"/>
              </a:highlight>
              <a:latin typeface="DM Sans"/>
              <a:ea typeface="DM Sans"/>
              <a:cs typeface="DM Sans"/>
              <a:sym typeface="DM Sans"/>
            </a:endParaRPr>
          </a:p>
        </p:txBody>
      </p:sp>
      <p:grpSp>
        <p:nvGrpSpPr>
          <p:cNvPr id="1575" name="Google Shape;1575;p135"/>
          <p:cNvGrpSpPr/>
          <p:nvPr/>
        </p:nvGrpSpPr>
        <p:grpSpPr>
          <a:xfrm>
            <a:off x="10172403" y="10869315"/>
            <a:ext cx="995337" cy="998092"/>
            <a:chOff x="15212549" y="5826750"/>
            <a:chExt cx="356700" cy="357688"/>
          </a:xfrm>
        </p:grpSpPr>
        <p:sp>
          <p:nvSpPr>
            <p:cNvPr id="1576" name="Google Shape;1576;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77" name="Google Shape;1577;p135"/>
            <p:cNvSpPr/>
            <p:nvPr/>
          </p:nvSpPr>
          <p:spPr>
            <a:xfrm>
              <a:off x="15212549" y="5826750"/>
              <a:ext cx="356700" cy="356700"/>
            </a:xfrm>
            <a:prstGeom prst="pie">
              <a:avLst>
                <a:gd fmla="val 16136022"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78" name="Google Shape;1578;p135"/>
          <p:cNvSpPr txBox="1"/>
          <p:nvPr/>
        </p:nvSpPr>
        <p:spPr>
          <a:xfrm>
            <a:off x="10344875" y="11091313"/>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0</a:t>
            </a:r>
            <a:endParaRPr b="1" sz="2400">
              <a:solidFill>
                <a:schemeClr val="accent1"/>
              </a:solidFill>
              <a:highlight>
                <a:schemeClr val="lt1"/>
              </a:highlight>
              <a:latin typeface="DM Sans"/>
              <a:ea typeface="DM Sans"/>
              <a:cs typeface="DM Sans"/>
              <a:sym typeface="DM Sans"/>
            </a:endParaRPr>
          </a:p>
        </p:txBody>
      </p:sp>
      <p:grpSp>
        <p:nvGrpSpPr>
          <p:cNvPr id="1579" name="Google Shape;1579;p135"/>
          <p:cNvGrpSpPr/>
          <p:nvPr/>
        </p:nvGrpSpPr>
        <p:grpSpPr>
          <a:xfrm>
            <a:off x="13300578" y="10869315"/>
            <a:ext cx="995337" cy="998092"/>
            <a:chOff x="15212549" y="5826750"/>
            <a:chExt cx="356700" cy="357688"/>
          </a:xfrm>
        </p:grpSpPr>
        <p:sp>
          <p:nvSpPr>
            <p:cNvPr id="1580" name="Google Shape;1580;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81" name="Google Shape;1581;p135"/>
            <p:cNvSpPr/>
            <p:nvPr/>
          </p:nvSpPr>
          <p:spPr>
            <a:xfrm>
              <a:off x="15212549" y="5826750"/>
              <a:ext cx="356700" cy="356700"/>
            </a:xfrm>
            <a:prstGeom prst="pie">
              <a:avLst>
                <a:gd fmla="val 16039260"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82" name="Google Shape;1582;p135"/>
          <p:cNvSpPr txBox="1"/>
          <p:nvPr/>
        </p:nvSpPr>
        <p:spPr>
          <a:xfrm>
            <a:off x="13473050" y="11091313"/>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0</a:t>
            </a:r>
            <a:endParaRPr b="1" sz="2400">
              <a:solidFill>
                <a:schemeClr val="accent1"/>
              </a:solidFill>
              <a:highlight>
                <a:schemeClr val="lt1"/>
              </a:highlight>
              <a:latin typeface="DM Sans"/>
              <a:ea typeface="DM Sans"/>
              <a:cs typeface="DM Sans"/>
              <a:sym typeface="DM Sans"/>
            </a:endParaRPr>
          </a:p>
        </p:txBody>
      </p:sp>
      <p:grpSp>
        <p:nvGrpSpPr>
          <p:cNvPr id="1583" name="Google Shape;1583;p135"/>
          <p:cNvGrpSpPr/>
          <p:nvPr/>
        </p:nvGrpSpPr>
        <p:grpSpPr>
          <a:xfrm>
            <a:off x="17408128" y="10889815"/>
            <a:ext cx="995337" cy="998092"/>
            <a:chOff x="15212549" y="5826750"/>
            <a:chExt cx="356700" cy="357688"/>
          </a:xfrm>
        </p:grpSpPr>
        <p:sp>
          <p:nvSpPr>
            <p:cNvPr id="1584" name="Google Shape;1584;p135"/>
            <p:cNvSpPr/>
            <p:nvPr/>
          </p:nvSpPr>
          <p:spPr>
            <a:xfrm>
              <a:off x="15212550" y="5827738"/>
              <a:ext cx="356700" cy="356700"/>
            </a:xfrm>
            <a:prstGeom prst="ellipse">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85" name="Google Shape;1585;p135"/>
            <p:cNvSpPr/>
            <p:nvPr/>
          </p:nvSpPr>
          <p:spPr>
            <a:xfrm>
              <a:off x="15212549" y="5826750"/>
              <a:ext cx="356700" cy="356700"/>
            </a:xfrm>
            <a:prstGeom prst="pie">
              <a:avLst>
                <a:gd fmla="val 3780525"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586" name="Google Shape;1586;p135"/>
          <p:cNvSpPr txBox="1"/>
          <p:nvPr/>
        </p:nvSpPr>
        <p:spPr>
          <a:xfrm>
            <a:off x="17580600" y="11111813"/>
            <a:ext cx="65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highlight>
                  <a:schemeClr val="lt1"/>
                </a:highlight>
                <a:latin typeface="DM Sans"/>
                <a:ea typeface="DM Sans"/>
                <a:cs typeface="DM Sans"/>
                <a:sym typeface="DM Sans"/>
              </a:rPr>
              <a:t>40</a:t>
            </a:r>
            <a:endParaRPr b="1" sz="2400">
              <a:solidFill>
                <a:schemeClr val="accent1"/>
              </a:solidFill>
              <a:highlight>
                <a:schemeClr val="lt1"/>
              </a:highlight>
              <a:latin typeface="DM Sans"/>
              <a:ea typeface="DM Sans"/>
              <a:cs typeface="DM Sans"/>
              <a:sym typeface="DM Sans"/>
            </a:endParaRPr>
          </a:p>
        </p:txBody>
      </p:sp>
      <p:cxnSp>
        <p:nvCxnSpPr>
          <p:cNvPr id="1587" name="Google Shape;1587;p135"/>
          <p:cNvCxnSpPr/>
          <p:nvPr/>
        </p:nvCxnSpPr>
        <p:spPr>
          <a:xfrm>
            <a:off x="9111075" y="7064375"/>
            <a:ext cx="15001800" cy="0"/>
          </a:xfrm>
          <a:prstGeom prst="straightConnector1">
            <a:avLst/>
          </a:prstGeom>
          <a:noFill/>
          <a:ln cap="flat" cmpd="sng" w="76200">
            <a:solidFill>
              <a:srgbClr val="F8F8F8"/>
            </a:solidFill>
            <a:prstDash val="solid"/>
            <a:round/>
            <a:headEnd len="med" w="med" type="none"/>
            <a:tailEnd len="med" w="med" type="none"/>
          </a:ln>
        </p:spPr>
      </p:cxnSp>
      <p:cxnSp>
        <p:nvCxnSpPr>
          <p:cNvPr id="1588" name="Google Shape;1588;p135"/>
          <p:cNvCxnSpPr/>
          <p:nvPr/>
        </p:nvCxnSpPr>
        <p:spPr>
          <a:xfrm>
            <a:off x="9263475" y="8787342"/>
            <a:ext cx="15001800" cy="0"/>
          </a:xfrm>
          <a:prstGeom prst="straightConnector1">
            <a:avLst/>
          </a:prstGeom>
          <a:noFill/>
          <a:ln cap="flat" cmpd="sng" w="76200">
            <a:solidFill>
              <a:srgbClr val="F8F8F8"/>
            </a:solidFill>
            <a:prstDash val="solid"/>
            <a:round/>
            <a:headEnd len="med" w="med" type="none"/>
            <a:tailEnd len="med" w="med" type="none"/>
          </a:ln>
        </p:spPr>
      </p:cxnSp>
      <p:cxnSp>
        <p:nvCxnSpPr>
          <p:cNvPr id="1589" name="Google Shape;1589;p135"/>
          <p:cNvCxnSpPr/>
          <p:nvPr/>
        </p:nvCxnSpPr>
        <p:spPr>
          <a:xfrm>
            <a:off x="9263475" y="10539942"/>
            <a:ext cx="15001800" cy="0"/>
          </a:xfrm>
          <a:prstGeom prst="straightConnector1">
            <a:avLst/>
          </a:prstGeom>
          <a:noFill/>
          <a:ln cap="flat" cmpd="sng" w="76200">
            <a:solidFill>
              <a:srgbClr val="F8F8F8"/>
            </a:solidFill>
            <a:prstDash val="solid"/>
            <a:round/>
            <a:headEnd len="med" w="med" type="none"/>
            <a:tailEnd len="med" w="med" type="none"/>
          </a:ln>
        </p:spPr>
      </p:cxnSp>
      <p:grpSp>
        <p:nvGrpSpPr>
          <p:cNvPr id="1590" name="Google Shape;1590;p135"/>
          <p:cNvGrpSpPr/>
          <p:nvPr/>
        </p:nvGrpSpPr>
        <p:grpSpPr>
          <a:xfrm>
            <a:off x="21735044" y="7428171"/>
            <a:ext cx="995400" cy="995400"/>
            <a:chOff x="21676281" y="7428171"/>
            <a:chExt cx="995400" cy="995400"/>
          </a:xfrm>
        </p:grpSpPr>
        <p:sp>
          <p:nvSpPr>
            <p:cNvPr id="1591" name="Google Shape;1591;p135"/>
            <p:cNvSpPr/>
            <p:nvPr/>
          </p:nvSpPr>
          <p:spPr>
            <a:xfrm>
              <a:off x="21676281" y="7428171"/>
              <a:ext cx="995400" cy="995400"/>
            </a:xfrm>
            <a:prstGeom prst="ellipse">
              <a:avLst/>
            </a:prstGeom>
            <a:solidFill>
              <a:schemeClr val="accen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92" name="Google Shape;1592;p135"/>
            <p:cNvSpPr txBox="1"/>
            <p:nvPr/>
          </p:nvSpPr>
          <p:spPr>
            <a:xfrm>
              <a:off x="21772552" y="7647413"/>
              <a:ext cx="822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lt1"/>
                  </a:solidFill>
                  <a:latin typeface="DM Sans"/>
                  <a:ea typeface="DM Sans"/>
                  <a:cs typeface="DM Sans"/>
                  <a:sym typeface="DM Sans"/>
                </a:rPr>
                <a:t>100</a:t>
              </a:r>
              <a:endParaRPr b="1" sz="2400">
                <a:solidFill>
                  <a:schemeClr val="lt1"/>
                </a:solidFill>
                <a:latin typeface="DM Sans"/>
                <a:ea typeface="DM Sans"/>
                <a:cs typeface="DM Sans"/>
                <a:sym typeface="DM Sans"/>
              </a:endParaRPr>
            </a:p>
          </p:txBody>
        </p:sp>
      </p:grpSp>
      <p:grpSp>
        <p:nvGrpSpPr>
          <p:cNvPr id="1593" name="Google Shape;1593;p135"/>
          <p:cNvGrpSpPr/>
          <p:nvPr/>
        </p:nvGrpSpPr>
        <p:grpSpPr>
          <a:xfrm>
            <a:off x="21735044" y="9165946"/>
            <a:ext cx="995400" cy="995400"/>
            <a:chOff x="21676281" y="7428171"/>
            <a:chExt cx="995400" cy="995400"/>
          </a:xfrm>
        </p:grpSpPr>
        <p:sp>
          <p:nvSpPr>
            <p:cNvPr id="1594" name="Google Shape;1594;p135"/>
            <p:cNvSpPr/>
            <p:nvPr/>
          </p:nvSpPr>
          <p:spPr>
            <a:xfrm>
              <a:off x="21676281" y="7428171"/>
              <a:ext cx="995400" cy="995400"/>
            </a:xfrm>
            <a:prstGeom prst="ellipse">
              <a:avLst/>
            </a:prstGeom>
            <a:solidFill>
              <a:schemeClr val="accen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95" name="Google Shape;1595;p135"/>
            <p:cNvSpPr txBox="1"/>
            <p:nvPr/>
          </p:nvSpPr>
          <p:spPr>
            <a:xfrm>
              <a:off x="21772552" y="7647413"/>
              <a:ext cx="822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lt1"/>
                  </a:solidFill>
                  <a:latin typeface="DM Sans"/>
                  <a:ea typeface="DM Sans"/>
                  <a:cs typeface="DM Sans"/>
                  <a:sym typeface="DM Sans"/>
                </a:rPr>
                <a:t>100</a:t>
              </a:r>
              <a:endParaRPr b="1" sz="2400">
                <a:solidFill>
                  <a:schemeClr val="lt1"/>
                </a:solidFill>
                <a:latin typeface="DM Sans"/>
                <a:ea typeface="DM Sans"/>
                <a:cs typeface="DM Sans"/>
                <a:sym typeface="DM Sans"/>
              </a:endParaRPr>
            </a:p>
          </p:txBody>
        </p:sp>
      </p:grpSp>
      <p:grpSp>
        <p:nvGrpSpPr>
          <p:cNvPr id="1596" name="Google Shape;1596;p135"/>
          <p:cNvGrpSpPr/>
          <p:nvPr/>
        </p:nvGrpSpPr>
        <p:grpSpPr>
          <a:xfrm>
            <a:off x="21735044" y="10817171"/>
            <a:ext cx="995400" cy="995400"/>
            <a:chOff x="21676281" y="7428171"/>
            <a:chExt cx="995400" cy="995400"/>
          </a:xfrm>
        </p:grpSpPr>
        <p:sp>
          <p:nvSpPr>
            <p:cNvPr id="1597" name="Google Shape;1597;p135"/>
            <p:cNvSpPr/>
            <p:nvPr/>
          </p:nvSpPr>
          <p:spPr>
            <a:xfrm>
              <a:off x="21676281" y="7428171"/>
              <a:ext cx="995400" cy="995400"/>
            </a:xfrm>
            <a:prstGeom prst="ellipse">
              <a:avLst/>
            </a:prstGeom>
            <a:solidFill>
              <a:schemeClr val="accen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98" name="Google Shape;1598;p135"/>
            <p:cNvSpPr txBox="1"/>
            <p:nvPr/>
          </p:nvSpPr>
          <p:spPr>
            <a:xfrm>
              <a:off x="21772552" y="7647413"/>
              <a:ext cx="822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lt1"/>
                  </a:solidFill>
                  <a:latin typeface="DM Sans"/>
                  <a:ea typeface="DM Sans"/>
                  <a:cs typeface="DM Sans"/>
                  <a:sym typeface="DM Sans"/>
                </a:rPr>
                <a:t>100</a:t>
              </a:r>
              <a:endParaRPr b="1" sz="2400">
                <a:solidFill>
                  <a:schemeClr val="lt1"/>
                </a:solidFill>
                <a:latin typeface="DM Sans"/>
                <a:ea typeface="DM Sans"/>
                <a:cs typeface="DM Sans"/>
                <a:sym typeface="DM Sans"/>
              </a:endParaRPr>
            </a:p>
          </p:txBody>
        </p:sp>
      </p:grpSp>
      <p:grpSp>
        <p:nvGrpSpPr>
          <p:cNvPr id="1599" name="Google Shape;1599;p135"/>
          <p:cNvGrpSpPr/>
          <p:nvPr/>
        </p:nvGrpSpPr>
        <p:grpSpPr>
          <a:xfrm>
            <a:off x="21700449" y="5733671"/>
            <a:ext cx="995400" cy="995400"/>
            <a:chOff x="21676281" y="7428171"/>
            <a:chExt cx="995400" cy="995400"/>
          </a:xfrm>
        </p:grpSpPr>
        <p:sp>
          <p:nvSpPr>
            <p:cNvPr id="1600" name="Google Shape;1600;p135"/>
            <p:cNvSpPr/>
            <p:nvPr/>
          </p:nvSpPr>
          <p:spPr>
            <a:xfrm>
              <a:off x="21676281" y="7428171"/>
              <a:ext cx="995400" cy="995400"/>
            </a:xfrm>
            <a:prstGeom prst="ellipse">
              <a:avLst/>
            </a:prstGeom>
            <a:solidFill>
              <a:schemeClr val="accen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601" name="Google Shape;1601;p135"/>
            <p:cNvSpPr txBox="1"/>
            <p:nvPr/>
          </p:nvSpPr>
          <p:spPr>
            <a:xfrm>
              <a:off x="21772552" y="7647413"/>
              <a:ext cx="822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lt1"/>
                  </a:solidFill>
                  <a:latin typeface="DM Sans"/>
                  <a:ea typeface="DM Sans"/>
                  <a:cs typeface="DM Sans"/>
                  <a:sym typeface="DM Sans"/>
                </a:rPr>
                <a:t>100</a:t>
              </a:r>
              <a:endParaRPr b="1" sz="2400">
                <a:solidFill>
                  <a:schemeClr val="lt1"/>
                </a:solidFill>
                <a:latin typeface="DM Sans"/>
                <a:ea typeface="DM Sans"/>
                <a:cs typeface="DM Sans"/>
                <a:sym typeface="DM Sans"/>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cxnSp>
        <p:nvCxnSpPr>
          <p:cNvPr id="1607" name="Google Shape;1607;p136"/>
          <p:cNvCxnSpPr/>
          <p:nvPr/>
        </p:nvCxnSpPr>
        <p:spPr>
          <a:xfrm>
            <a:off x="10796700" y="6033230"/>
            <a:ext cx="11987700" cy="0"/>
          </a:xfrm>
          <a:prstGeom prst="straightConnector1">
            <a:avLst/>
          </a:prstGeom>
          <a:noFill/>
          <a:ln cap="flat" cmpd="sng" w="19050">
            <a:solidFill>
              <a:schemeClr val="accent5"/>
            </a:solidFill>
            <a:prstDash val="solid"/>
            <a:round/>
            <a:headEnd len="med" w="med" type="none"/>
            <a:tailEnd len="med" w="med" type="none"/>
          </a:ln>
        </p:spPr>
      </p:cxnSp>
      <p:sp>
        <p:nvSpPr>
          <p:cNvPr id="1608" name="Google Shape;1608;p136"/>
          <p:cNvSpPr/>
          <p:nvPr/>
        </p:nvSpPr>
        <p:spPr>
          <a:xfrm>
            <a:off x="16482138" y="5724833"/>
            <a:ext cx="616800" cy="616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609" name="Google Shape;1609;p136"/>
          <p:cNvSpPr txBox="1"/>
          <p:nvPr>
            <p:ph idx="12" type="sldNum"/>
          </p:nvPr>
        </p:nvSpPr>
        <p:spPr>
          <a:xfrm>
            <a:off x="22863890" y="12623044"/>
            <a:ext cx="720000" cy="360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610" name="Google Shape;1610;p136"/>
          <p:cNvSpPr txBox="1"/>
          <p:nvPr/>
        </p:nvSpPr>
        <p:spPr>
          <a:xfrm>
            <a:off x="795350" y="2005125"/>
            <a:ext cx="7046700" cy="13686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None/>
            </a:pPr>
            <a:r>
              <a:rPr lang="en-GB" sz="7200">
                <a:solidFill>
                  <a:schemeClr val="accent5"/>
                </a:solidFill>
                <a:latin typeface="DM Serif Display"/>
                <a:ea typeface="DM Serif Display"/>
                <a:cs typeface="DM Serif Display"/>
                <a:sym typeface="DM Serif Display"/>
              </a:rPr>
              <a:t>Prioritization </a:t>
            </a:r>
            <a:endParaRPr sz="7200">
              <a:solidFill>
                <a:schemeClr val="accent5"/>
              </a:solidFill>
              <a:latin typeface="DM Serif Display"/>
              <a:ea typeface="DM Serif Display"/>
              <a:cs typeface="DM Serif Display"/>
              <a:sym typeface="DM Serif Display"/>
            </a:endParaRPr>
          </a:p>
          <a:p>
            <a:pPr indent="0" lvl="1" marL="0" rtl="0" algn="l">
              <a:lnSpc>
                <a:spcPct val="106000"/>
              </a:lnSpc>
              <a:spcBef>
                <a:spcPts val="1500"/>
              </a:spcBef>
              <a:spcAft>
                <a:spcPts val="0"/>
              </a:spcAft>
              <a:buNone/>
            </a:pPr>
            <a:r>
              <a:t/>
            </a:r>
            <a:endParaRPr sz="3400">
              <a:solidFill>
                <a:schemeClr val="accent5"/>
              </a:solidFill>
              <a:latin typeface="DM Sans"/>
              <a:ea typeface="DM Sans"/>
              <a:cs typeface="DM Sans"/>
              <a:sym typeface="DM Sans"/>
            </a:endParaRPr>
          </a:p>
        </p:txBody>
      </p:sp>
      <p:sp>
        <p:nvSpPr>
          <p:cNvPr id="1611" name="Google Shape;1611;p136"/>
          <p:cNvSpPr txBox="1"/>
          <p:nvPr/>
        </p:nvSpPr>
        <p:spPr>
          <a:xfrm>
            <a:off x="795350" y="1241325"/>
            <a:ext cx="2792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700">
                <a:solidFill>
                  <a:schemeClr val="lt1"/>
                </a:solidFill>
                <a:latin typeface="DM Sans"/>
                <a:ea typeface="DM Sans"/>
                <a:cs typeface="DM Sans"/>
                <a:sym typeface="DM Sans"/>
              </a:rPr>
              <a:t>PERFORMANCE</a:t>
            </a:r>
            <a:endParaRPr b="1" sz="2700">
              <a:solidFill>
                <a:schemeClr val="lt1"/>
              </a:solidFill>
              <a:latin typeface="DM Sans"/>
              <a:ea typeface="DM Sans"/>
              <a:cs typeface="DM Sans"/>
              <a:sym typeface="DM Sans"/>
            </a:endParaRPr>
          </a:p>
        </p:txBody>
      </p:sp>
      <p:grpSp>
        <p:nvGrpSpPr>
          <p:cNvPr id="1612" name="Google Shape;1612;p136"/>
          <p:cNvGrpSpPr/>
          <p:nvPr/>
        </p:nvGrpSpPr>
        <p:grpSpPr>
          <a:xfrm>
            <a:off x="9747589" y="627225"/>
            <a:ext cx="14064296" cy="4945200"/>
            <a:chOff x="9716550" y="1241325"/>
            <a:chExt cx="11722200" cy="4945200"/>
          </a:xfrm>
        </p:grpSpPr>
        <p:sp>
          <p:nvSpPr>
            <p:cNvPr id="1613" name="Google Shape;1613;p136"/>
            <p:cNvSpPr txBox="1"/>
            <p:nvPr/>
          </p:nvSpPr>
          <p:spPr>
            <a:xfrm>
              <a:off x="9716550" y="3373725"/>
              <a:ext cx="11722200" cy="281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5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b="1" lang="en-GB" sz="2500">
                  <a:solidFill>
                    <a:schemeClr val="dk2"/>
                  </a:solidFill>
                  <a:latin typeface="DM Sans"/>
                  <a:ea typeface="DM Sans"/>
                  <a:cs typeface="DM Sans"/>
                  <a:sym typeface="DM Sans"/>
                </a:rPr>
                <a:t>Reach: </a:t>
              </a:r>
              <a:r>
                <a:rPr lang="en-GB" sz="2500">
                  <a:solidFill>
                    <a:schemeClr val="dk2"/>
                  </a:solidFill>
                  <a:latin typeface="DM Sans"/>
                  <a:ea typeface="DM Sans"/>
                  <a:cs typeface="DM Sans"/>
                  <a:sym typeface="DM Sans"/>
                </a:rPr>
                <a:t>How many people or users an idea or feature is expected to impact</a:t>
              </a:r>
              <a:endParaRPr sz="25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b="1" lang="en-GB" sz="2500">
                  <a:solidFill>
                    <a:schemeClr val="dk2"/>
                  </a:solidFill>
                  <a:latin typeface="DM Sans"/>
                  <a:ea typeface="DM Sans"/>
                  <a:cs typeface="DM Sans"/>
                  <a:sym typeface="DM Sans"/>
                </a:rPr>
                <a:t>Impact: </a:t>
              </a:r>
              <a:r>
                <a:rPr lang="en-GB" sz="2500">
                  <a:solidFill>
                    <a:schemeClr val="dk2"/>
                  </a:solidFill>
                  <a:latin typeface="DM Sans"/>
                  <a:ea typeface="DM Sans"/>
                  <a:cs typeface="DM Sans"/>
                  <a:sym typeface="DM Sans"/>
                </a:rPr>
                <a:t>Positive effect or outcome of the idea or feature on the user or business</a:t>
              </a:r>
              <a:endParaRPr sz="25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b="1" lang="en-GB" sz="2500">
                  <a:solidFill>
                    <a:schemeClr val="dk2"/>
                  </a:solidFill>
                  <a:latin typeface="DM Sans"/>
                  <a:ea typeface="DM Sans"/>
                  <a:cs typeface="DM Sans"/>
                  <a:sym typeface="DM Sans"/>
                </a:rPr>
                <a:t>Confidence:</a:t>
              </a:r>
              <a:r>
                <a:rPr lang="en-GB" sz="2500">
                  <a:solidFill>
                    <a:schemeClr val="dk2"/>
                  </a:solidFill>
                  <a:latin typeface="DM Sans"/>
                  <a:ea typeface="DM Sans"/>
                  <a:cs typeface="DM Sans"/>
                  <a:sym typeface="DM Sans"/>
                </a:rPr>
                <a:t> Confidence in the estimated impact and reach scores. </a:t>
              </a:r>
              <a:endParaRPr sz="2500">
                <a:solidFill>
                  <a:schemeClr val="dk2"/>
                </a:solidFill>
                <a:latin typeface="DM Sans"/>
                <a:ea typeface="DM Sans"/>
                <a:cs typeface="DM Sans"/>
                <a:sym typeface="DM Sans"/>
              </a:endParaRPr>
            </a:p>
            <a:p>
              <a:pPr indent="0" lvl="0" marL="457200" rtl="0" algn="l">
                <a:lnSpc>
                  <a:spcPct val="115000"/>
                </a:lnSpc>
                <a:spcBef>
                  <a:spcPts val="0"/>
                </a:spcBef>
                <a:spcAft>
                  <a:spcPts val="0"/>
                </a:spcAft>
                <a:buNone/>
              </a:pPr>
              <a:r>
                <a:rPr b="1" lang="en-GB" sz="2500">
                  <a:solidFill>
                    <a:schemeClr val="dk2"/>
                  </a:solidFill>
                  <a:latin typeface="DM Sans"/>
                  <a:ea typeface="DM Sans"/>
                  <a:cs typeface="DM Sans"/>
                  <a:sym typeface="DM Sans"/>
                </a:rPr>
                <a:t>Effort: </a:t>
              </a:r>
              <a:r>
                <a:rPr lang="en-GB" sz="2500">
                  <a:solidFill>
                    <a:schemeClr val="dk2"/>
                  </a:solidFill>
                  <a:latin typeface="DM Sans"/>
                  <a:ea typeface="DM Sans"/>
                  <a:cs typeface="DM Sans"/>
                  <a:sym typeface="DM Sans"/>
                </a:rPr>
                <a:t>Amount of time, resources, and work required to implement the idea or feature.</a:t>
              </a:r>
              <a:endParaRPr sz="2500">
                <a:solidFill>
                  <a:schemeClr val="dk2"/>
                </a:solidFill>
                <a:latin typeface="DM Sans"/>
                <a:ea typeface="DM Sans"/>
                <a:cs typeface="DM Sans"/>
                <a:sym typeface="DM Sans"/>
              </a:endParaRPr>
            </a:p>
            <a:p>
              <a:pPr indent="0" lvl="0" marL="0" rtl="0" algn="l">
                <a:lnSpc>
                  <a:spcPct val="115000"/>
                </a:lnSpc>
                <a:spcBef>
                  <a:spcPts val="0"/>
                </a:spcBef>
                <a:spcAft>
                  <a:spcPts val="0"/>
                </a:spcAft>
                <a:buNone/>
              </a:pPr>
              <a:r>
                <a:t/>
              </a:r>
              <a:endParaRPr sz="2700">
                <a:solidFill>
                  <a:schemeClr val="dk2"/>
                </a:solidFill>
                <a:latin typeface="DM Sans"/>
                <a:ea typeface="DM Sans"/>
                <a:cs typeface="DM Sans"/>
                <a:sym typeface="DM Sans"/>
              </a:endParaRPr>
            </a:p>
          </p:txBody>
        </p:sp>
        <p:sp>
          <p:nvSpPr>
            <p:cNvPr id="1614" name="Google Shape;1614;p136"/>
            <p:cNvSpPr txBox="1"/>
            <p:nvPr/>
          </p:nvSpPr>
          <p:spPr>
            <a:xfrm>
              <a:off x="10097630" y="1241325"/>
              <a:ext cx="91683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6900">
                  <a:solidFill>
                    <a:schemeClr val="accent1"/>
                  </a:solidFill>
                  <a:latin typeface="DM Serif Display"/>
                  <a:ea typeface="DM Serif Display"/>
                  <a:cs typeface="DM Serif Display"/>
                  <a:sym typeface="DM Serif Display"/>
                </a:rPr>
                <a:t>RICE</a:t>
              </a:r>
              <a:r>
                <a:rPr lang="en-GB" sz="6900">
                  <a:solidFill>
                    <a:schemeClr val="dk1"/>
                  </a:solidFill>
                  <a:latin typeface="DM Serif Display"/>
                  <a:ea typeface="DM Serif Display"/>
                  <a:cs typeface="DM Serif Display"/>
                  <a:sym typeface="DM Serif Display"/>
                </a:rPr>
                <a:t> Model </a:t>
              </a:r>
              <a:endParaRPr sz="6900">
                <a:solidFill>
                  <a:schemeClr val="dk1"/>
                </a:solidFill>
                <a:latin typeface="DM Serif Display"/>
                <a:ea typeface="DM Serif Display"/>
                <a:cs typeface="DM Serif Display"/>
                <a:sym typeface="DM Serif Display"/>
              </a:endParaRPr>
            </a:p>
          </p:txBody>
        </p:sp>
        <p:sp>
          <p:nvSpPr>
            <p:cNvPr id="1615" name="Google Shape;1615;p136"/>
            <p:cNvSpPr txBox="1"/>
            <p:nvPr/>
          </p:nvSpPr>
          <p:spPr>
            <a:xfrm>
              <a:off x="10121739" y="2360300"/>
              <a:ext cx="11127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chemeClr val="dk1"/>
                  </a:solidFill>
                  <a:latin typeface="DM Sans Light"/>
                  <a:ea typeface="DM Sans Light"/>
                  <a:cs typeface="DM Sans Light"/>
                  <a:sym typeface="DM Sans Light"/>
                </a:rPr>
                <a:t>Used in management, it assesses and ranks ideas based on impact, reach, confidence, and effort, aiding in prioritization with assigned scores.</a:t>
              </a:r>
              <a:endParaRPr sz="2200">
                <a:solidFill>
                  <a:schemeClr val="dk1"/>
                </a:solidFill>
                <a:latin typeface="DM Sans Light"/>
                <a:ea typeface="DM Sans Light"/>
                <a:cs typeface="DM Sans Light"/>
                <a:sym typeface="DM Sans Light"/>
              </a:endParaRPr>
            </a:p>
          </p:txBody>
        </p:sp>
      </p:grpSp>
      <p:sp>
        <p:nvSpPr>
          <p:cNvPr id="1616" name="Google Shape;1616;p136"/>
          <p:cNvSpPr txBox="1"/>
          <p:nvPr/>
        </p:nvSpPr>
        <p:spPr>
          <a:xfrm>
            <a:off x="16460513" y="5757788"/>
            <a:ext cx="616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lt1"/>
                </a:solidFill>
                <a:latin typeface="DM Sans"/>
                <a:ea typeface="DM Sans"/>
                <a:cs typeface="DM Sans"/>
                <a:sym typeface="DM Sans"/>
              </a:rPr>
              <a:t>OR</a:t>
            </a:r>
            <a:endParaRPr b="1" sz="2400">
              <a:solidFill>
                <a:schemeClr val="lt1"/>
              </a:solidFill>
              <a:latin typeface="DM Sans"/>
              <a:ea typeface="DM Sans"/>
              <a:cs typeface="DM Sans"/>
              <a:sym typeface="DM Sans"/>
            </a:endParaRPr>
          </a:p>
        </p:txBody>
      </p:sp>
      <p:grpSp>
        <p:nvGrpSpPr>
          <p:cNvPr id="1617" name="Google Shape;1617;p136"/>
          <p:cNvGrpSpPr/>
          <p:nvPr/>
        </p:nvGrpSpPr>
        <p:grpSpPr>
          <a:xfrm>
            <a:off x="9747589" y="6750825"/>
            <a:ext cx="14064296" cy="6748500"/>
            <a:chOff x="8946776" y="2051850"/>
            <a:chExt cx="11722200" cy="6748500"/>
          </a:xfrm>
        </p:grpSpPr>
        <p:sp>
          <p:nvSpPr>
            <p:cNvPr id="1618" name="Google Shape;1618;p136"/>
            <p:cNvSpPr txBox="1"/>
            <p:nvPr/>
          </p:nvSpPr>
          <p:spPr>
            <a:xfrm>
              <a:off x="8946776" y="4184250"/>
              <a:ext cx="11722200" cy="461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2600">
                <a:solidFill>
                  <a:schemeClr val="dk2"/>
                </a:solidFill>
                <a:latin typeface="DM Sans"/>
                <a:ea typeface="DM Sans"/>
                <a:cs typeface="DM Sans"/>
                <a:sym typeface="DM Sans"/>
              </a:endParaRPr>
            </a:p>
            <a:p>
              <a:pPr indent="0" lvl="0" marL="457200" rtl="0" algn="l">
                <a:lnSpc>
                  <a:spcPct val="115000"/>
                </a:lnSpc>
                <a:spcBef>
                  <a:spcPts val="0"/>
                </a:spcBef>
                <a:spcAft>
                  <a:spcPts val="0"/>
                </a:spcAft>
                <a:buClr>
                  <a:schemeClr val="dk1"/>
                </a:buClr>
                <a:buSzPts val="1100"/>
                <a:buFont typeface="Arial"/>
                <a:buNone/>
              </a:pPr>
              <a:r>
                <a:rPr b="1" lang="en-GB" sz="2500">
                  <a:solidFill>
                    <a:schemeClr val="dk2"/>
                  </a:solidFill>
                  <a:latin typeface="DM Sans"/>
                  <a:ea typeface="DM Sans"/>
                  <a:cs typeface="DM Sans"/>
                  <a:sym typeface="DM Sans"/>
                </a:rPr>
                <a:t>Clear Prioritization: </a:t>
              </a:r>
              <a:r>
                <a:rPr lang="en-GB" sz="2500">
                  <a:solidFill>
                    <a:schemeClr val="dk2"/>
                  </a:solidFill>
                  <a:latin typeface="DM Sans"/>
                  <a:ea typeface="DM Sans"/>
                  <a:cs typeface="DM Sans"/>
                  <a:sym typeface="DM Sans"/>
                </a:rPr>
                <a:t>Intuitive method for prioritizing requirements based on their significance and impact on success.</a:t>
              </a:r>
              <a:endParaRPr sz="2500">
                <a:solidFill>
                  <a:schemeClr val="dk2"/>
                </a:solidFill>
                <a:latin typeface="DM Sans"/>
                <a:ea typeface="DM Sans"/>
                <a:cs typeface="DM Sans"/>
                <a:sym typeface="DM Sans"/>
              </a:endParaRPr>
            </a:p>
            <a:p>
              <a:pPr indent="0" lvl="0" marL="457200" rtl="0" algn="l">
                <a:lnSpc>
                  <a:spcPct val="115000"/>
                </a:lnSpc>
                <a:spcBef>
                  <a:spcPts val="0"/>
                </a:spcBef>
                <a:spcAft>
                  <a:spcPts val="0"/>
                </a:spcAft>
                <a:buClr>
                  <a:schemeClr val="dk1"/>
                </a:buClr>
                <a:buSzPts val="1100"/>
                <a:buFont typeface="Arial"/>
                <a:buNone/>
              </a:pPr>
              <a:r>
                <a:rPr b="1" lang="en-GB" sz="2500">
                  <a:solidFill>
                    <a:schemeClr val="dk2"/>
                  </a:solidFill>
                  <a:latin typeface="DM Sans"/>
                  <a:ea typeface="DM Sans"/>
                  <a:cs typeface="DM Sans"/>
                  <a:sym typeface="DM Sans"/>
                </a:rPr>
                <a:t>Focus on Critical Deliverables: </a:t>
              </a:r>
              <a:r>
                <a:rPr lang="en-GB" sz="2500">
                  <a:solidFill>
                    <a:schemeClr val="dk2"/>
                  </a:solidFill>
                  <a:latin typeface="DM Sans"/>
                  <a:ea typeface="DM Sans"/>
                  <a:cs typeface="DM Sans"/>
                  <a:sym typeface="DM Sans"/>
                </a:rPr>
                <a:t>Must-Have criterias are essential and represent the core objectives.</a:t>
              </a:r>
              <a:endParaRPr sz="2500">
                <a:solidFill>
                  <a:schemeClr val="dk2"/>
                </a:solidFill>
                <a:latin typeface="DM Sans"/>
                <a:ea typeface="DM Sans"/>
                <a:cs typeface="DM Sans"/>
                <a:sym typeface="DM Sans"/>
              </a:endParaRPr>
            </a:p>
            <a:p>
              <a:pPr indent="0" lvl="0" marL="457200" rtl="0" algn="l">
                <a:lnSpc>
                  <a:spcPct val="115000"/>
                </a:lnSpc>
                <a:spcBef>
                  <a:spcPts val="0"/>
                </a:spcBef>
                <a:spcAft>
                  <a:spcPts val="0"/>
                </a:spcAft>
                <a:buClr>
                  <a:schemeClr val="dk1"/>
                </a:buClr>
                <a:buSzPts val="1100"/>
                <a:buFont typeface="Arial"/>
                <a:buNone/>
              </a:pPr>
              <a:r>
                <a:rPr b="1" lang="en-GB" sz="2500">
                  <a:solidFill>
                    <a:schemeClr val="dk2"/>
                  </a:solidFill>
                  <a:latin typeface="DM Sans"/>
                  <a:ea typeface="DM Sans"/>
                  <a:cs typeface="DM Sans"/>
                  <a:sym typeface="DM Sans"/>
                </a:rPr>
                <a:t>Risk Mitigation: </a:t>
              </a:r>
              <a:r>
                <a:rPr lang="en-GB" sz="2500">
                  <a:solidFill>
                    <a:schemeClr val="dk2"/>
                  </a:solidFill>
                  <a:latin typeface="DM Sans"/>
                  <a:ea typeface="DM Sans"/>
                  <a:cs typeface="DM Sans"/>
                  <a:sym typeface="DM Sans"/>
                </a:rPr>
                <a:t>Identifying essential requirements early helps teams tackle risks and uncertainties promptly.</a:t>
              </a:r>
              <a:endParaRPr sz="2500">
                <a:solidFill>
                  <a:schemeClr val="dk2"/>
                </a:solidFill>
                <a:latin typeface="DM Sans"/>
                <a:ea typeface="DM Sans"/>
                <a:cs typeface="DM Sans"/>
                <a:sym typeface="DM Sans"/>
              </a:endParaRPr>
            </a:p>
            <a:p>
              <a:pPr indent="0" lvl="0" marL="457200" rtl="0" algn="l">
                <a:lnSpc>
                  <a:spcPct val="115000"/>
                </a:lnSpc>
                <a:spcBef>
                  <a:spcPts val="0"/>
                </a:spcBef>
                <a:spcAft>
                  <a:spcPts val="0"/>
                </a:spcAft>
                <a:buClr>
                  <a:schemeClr val="dk1"/>
                </a:buClr>
                <a:buSzPts val="1100"/>
                <a:buFont typeface="Arial"/>
                <a:buNone/>
              </a:pPr>
              <a:r>
                <a:rPr b="1" lang="en-GB" sz="2500">
                  <a:solidFill>
                    <a:schemeClr val="dk2"/>
                  </a:solidFill>
                  <a:latin typeface="DM Sans"/>
                  <a:ea typeface="DM Sans"/>
                  <a:cs typeface="DM Sans"/>
                  <a:sym typeface="DM Sans"/>
                </a:rPr>
                <a:t>Alignment with Business Goals: </a:t>
              </a:r>
              <a:r>
                <a:rPr lang="en-GB" sz="2500">
                  <a:solidFill>
                    <a:schemeClr val="dk2"/>
                  </a:solidFill>
                  <a:latin typeface="DM Sans"/>
                  <a:ea typeface="DM Sans"/>
                  <a:cs typeface="DM Sans"/>
                  <a:sym typeface="DM Sans"/>
                </a:rPr>
                <a:t>Encourages stakeholders to align project needs with overarching business goals.</a:t>
              </a:r>
              <a:endParaRPr b="1" sz="3300">
                <a:solidFill>
                  <a:schemeClr val="dk2"/>
                </a:solidFill>
                <a:latin typeface="DM Sans"/>
                <a:ea typeface="DM Sans"/>
                <a:cs typeface="DM Sans"/>
                <a:sym typeface="DM Sans"/>
              </a:endParaRPr>
            </a:p>
            <a:p>
              <a:pPr indent="0" lvl="0" marL="0" rtl="0" algn="l">
                <a:lnSpc>
                  <a:spcPct val="115000"/>
                </a:lnSpc>
                <a:spcBef>
                  <a:spcPts val="0"/>
                </a:spcBef>
                <a:spcAft>
                  <a:spcPts val="0"/>
                </a:spcAft>
                <a:buNone/>
              </a:pPr>
              <a:r>
                <a:t/>
              </a:r>
              <a:endParaRPr sz="2800">
                <a:solidFill>
                  <a:schemeClr val="dk2"/>
                </a:solidFill>
                <a:latin typeface="DM Sans"/>
                <a:ea typeface="DM Sans"/>
                <a:cs typeface="DM Sans"/>
                <a:sym typeface="DM Sans"/>
              </a:endParaRPr>
            </a:p>
          </p:txBody>
        </p:sp>
        <p:sp>
          <p:nvSpPr>
            <p:cNvPr id="1619" name="Google Shape;1619;p136"/>
            <p:cNvSpPr txBox="1"/>
            <p:nvPr/>
          </p:nvSpPr>
          <p:spPr>
            <a:xfrm>
              <a:off x="9327858" y="2051850"/>
              <a:ext cx="102084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6900">
                  <a:solidFill>
                    <a:schemeClr val="accent1"/>
                  </a:solidFill>
                  <a:latin typeface="DM Serif Display"/>
                  <a:ea typeface="DM Serif Display"/>
                  <a:cs typeface="DM Serif Display"/>
                  <a:sym typeface="DM Serif Display"/>
                </a:rPr>
                <a:t>MoSCoW</a:t>
              </a:r>
              <a:r>
                <a:rPr lang="en-GB" sz="6900">
                  <a:solidFill>
                    <a:schemeClr val="dk1"/>
                  </a:solidFill>
                  <a:latin typeface="DM Serif Display"/>
                  <a:ea typeface="DM Serif Display"/>
                  <a:cs typeface="DM Serif Display"/>
                  <a:sym typeface="DM Serif Display"/>
                </a:rPr>
                <a:t> Model </a:t>
              </a:r>
              <a:endParaRPr sz="6900">
                <a:solidFill>
                  <a:schemeClr val="accent5"/>
                </a:solidFill>
                <a:latin typeface="DM Serif Display"/>
                <a:ea typeface="DM Serif Display"/>
                <a:cs typeface="DM Serif Display"/>
                <a:sym typeface="DM Serif Display"/>
              </a:endParaRPr>
            </a:p>
          </p:txBody>
        </p:sp>
        <p:sp>
          <p:nvSpPr>
            <p:cNvPr id="1620" name="Google Shape;1620;p136"/>
            <p:cNvSpPr txBox="1"/>
            <p:nvPr/>
          </p:nvSpPr>
          <p:spPr>
            <a:xfrm>
              <a:off x="9351965" y="3170825"/>
              <a:ext cx="11127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chemeClr val="dk1"/>
                  </a:solidFill>
                  <a:latin typeface="DM Sans Light"/>
                  <a:ea typeface="DM Sans Light"/>
                  <a:cs typeface="DM Sans Light"/>
                  <a:sym typeface="DM Sans Light"/>
                </a:rPr>
                <a:t>Categorizing project requirements into Must-Have, Should-Have, Could-Have, and Won't-Have provides several benefits for efficient project management and decision-making.</a:t>
              </a:r>
              <a:endParaRPr sz="2200">
                <a:solidFill>
                  <a:schemeClr val="dk1"/>
                </a:solidFill>
                <a:latin typeface="DM Sans Light"/>
                <a:ea typeface="DM Sans Light"/>
                <a:cs typeface="DM Sans Light"/>
                <a:sym typeface="DM Sans Light"/>
              </a:endParaRPr>
            </a:p>
          </p:txBody>
        </p:sp>
      </p:grpSp>
      <p:sp>
        <p:nvSpPr>
          <p:cNvPr id="1621" name="Google Shape;1621;p136"/>
          <p:cNvSpPr txBox="1"/>
          <p:nvPr/>
        </p:nvSpPr>
        <p:spPr>
          <a:xfrm>
            <a:off x="795351" y="5124000"/>
            <a:ext cx="6193500" cy="442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700">
                <a:solidFill>
                  <a:schemeClr val="lt1"/>
                </a:solidFill>
                <a:latin typeface="DM Sans"/>
                <a:ea typeface="DM Sans"/>
                <a:cs typeface="DM Sans"/>
                <a:sym typeface="DM Sans"/>
              </a:rPr>
              <a:t>The RICE framework assesses tasks based on reach, impact, confidence, and effort, while the MoSCoW framework categorizes tasks into must-haves, should-haves, could-haves, and won't-haves, enabling structured prioritization by considering factors like value, feasibility, and criticality.</a:t>
            </a:r>
            <a:endParaRPr sz="2700">
              <a:solidFill>
                <a:schemeClr val="lt1"/>
              </a:solidFill>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137"/>
          <p:cNvSpPr txBox="1"/>
          <p:nvPr>
            <p:ph idx="4294967295" type="title"/>
          </p:nvPr>
        </p:nvSpPr>
        <p:spPr>
          <a:xfrm>
            <a:off x="795350" y="1481700"/>
            <a:ext cx="16490700" cy="10749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7200"/>
              <a:buFont typeface="DM Serif Display"/>
              <a:buNone/>
            </a:pPr>
            <a:r>
              <a:rPr lang="en-GB" sz="7200">
                <a:solidFill>
                  <a:schemeClr val="dk2"/>
                </a:solidFill>
              </a:rPr>
              <a:t>Benefits that go </a:t>
            </a:r>
            <a:r>
              <a:rPr lang="en-GB" sz="7200">
                <a:solidFill>
                  <a:schemeClr val="accent1"/>
                </a:solidFill>
              </a:rPr>
              <a:t>beyond the obvious</a:t>
            </a:r>
            <a:endParaRPr sz="7200">
              <a:solidFill>
                <a:schemeClr val="accent1"/>
              </a:solidFill>
            </a:endParaRPr>
          </a:p>
        </p:txBody>
      </p:sp>
      <p:sp>
        <p:nvSpPr>
          <p:cNvPr id="1628" name="Google Shape;1628;p137"/>
          <p:cNvSpPr txBox="1"/>
          <p:nvPr/>
        </p:nvSpPr>
        <p:spPr>
          <a:xfrm>
            <a:off x="820990" y="6350525"/>
            <a:ext cx="7129500" cy="1949700"/>
          </a:xfrm>
          <a:prstGeom prst="rect">
            <a:avLst/>
          </a:prstGeom>
          <a:noFill/>
          <a:ln>
            <a:noFill/>
          </a:ln>
        </p:spPr>
        <p:txBody>
          <a:bodyPr anchorCtr="0" anchor="t" bIns="50800" lIns="50800" spcFirstLastPara="1" rIns="50800" wrap="square" tIns="50800">
            <a:spAutoFit/>
          </a:bodyPr>
          <a:lstStyle/>
          <a:p>
            <a:pPr indent="0" lvl="0" marL="0" marR="0" rtl="0" algn="l">
              <a:lnSpc>
                <a:spcPct val="100000"/>
              </a:lnSpc>
              <a:spcBef>
                <a:spcPts val="0"/>
              </a:spcBef>
              <a:spcAft>
                <a:spcPts val="0"/>
              </a:spcAft>
              <a:buClr>
                <a:srgbClr val="FFFFFF"/>
              </a:buClr>
              <a:buSzPts val="3700"/>
              <a:buFont typeface="DM Sans"/>
              <a:buNone/>
            </a:pPr>
            <a:r>
              <a:rPr lang="en-GB" sz="2400">
                <a:latin typeface="DM Sans"/>
                <a:ea typeface="DM Sans"/>
                <a:cs typeface="DM Sans"/>
                <a:sym typeface="DM Sans"/>
              </a:rPr>
              <a:t>The impact that a streamlined team process and improved user experience has on users willingness to adopt new products is monumental, and with that adoption comes net new revenue opportunities with better products.</a:t>
            </a:r>
            <a:endParaRPr sz="2400"/>
          </a:p>
        </p:txBody>
      </p:sp>
      <p:sp>
        <p:nvSpPr>
          <p:cNvPr id="1629" name="Google Shape;1629;p137"/>
          <p:cNvSpPr txBox="1"/>
          <p:nvPr/>
        </p:nvSpPr>
        <p:spPr>
          <a:xfrm>
            <a:off x="820990" y="5047500"/>
            <a:ext cx="5679600" cy="660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lang="en-GB" sz="4500">
                <a:latin typeface="DM Serif Display"/>
                <a:ea typeface="DM Serif Display"/>
                <a:cs typeface="DM Serif Display"/>
                <a:sym typeface="DM Serif Display"/>
              </a:rPr>
              <a:t>Adoption + Revenue Growth</a:t>
            </a:r>
            <a:endParaRPr sz="4500"/>
          </a:p>
        </p:txBody>
      </p:sp>
      <p:cxnSp>
        <p:nvCxnSpPr>
          <p:cNvPr id="1630" name="Google Shape;1630;p137"/>
          <p:cNvCxnSpPr/>
          <p:nvPr/>
        </p:nvCxnSpPr>
        <p:spPr>
          <a:xfrm>
            <a:off x="880840" y="6148400"/>
            <a:ext cx="2833800" cy="0"/>
          </a:xfrm>
          <a:prstGeom prst="straightConnector1">
            <a:avLst/>
          </a:prstGeom>
          <a:noFill/>
          <a:ln cap="flat" cmpd="sng" w="9525">
            <a:solidFill>
              <a:schemeClr val="accent1"/>
            </a:solidFill>
            <a:prstDash val="solid"/>
            <a:round/>
            <a:headEnd len="med" w="med" type="none"/>
            <a:tailEnd len="med" w="med" type="none"/>
          </a:ln>
        </p:spPr>
      </p:cxnSp>
      <p:sp>
        <p:nvSpPr>
          <p:cNvPr id="1631" name="Google Shape;1631;p137"/>
          <p:cNvSpPr txBox="1"/>
          <p:nvPr/>
        </p:nvSpPr>
        <p:spPr>
          <a:xfrm>
            <a:off x="1739782" y="8922950"/>
            <a:ext cx="4527000" cy="660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lang="en-GB" sz="2800">
                <a:latin typeface="DM Sans"/>
                <a:ea typeface="DM Sans"/>
                <a:cs typeface="DM Sans"/>
                <a:sym typeface="DM Sans"/>
              </a:rPr>
              <a:t>Ease of Use + Reduced Load Times </a:t>
            </a:r>
            <a:endParaRPr sz="2800">
              <a:latin typeface="DM Sans"/>
              <a:ea typeface="DM Sans"/>
              <a:cs typeface="DM Sans"/>
              <a:sym typeface="DM Sans"/>
            </a:endParaRPr>
          </a:p>
        </p:txBody>
      </p:sp>
      <p:sp>
        <p:nvSpPr>
          <p:cNvPr id="1632" name="Google Shape;1632;p137"/>
          <p:cNvSpPr txBox="1"/>
          <p:nvPr/>
        </p:nvSpPr>
        <p:spPr>
          <a:xfrm>
            <a:off x="1739782" y="10070004"/>
            <a:ext cx="3860400" cy="660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lang="en-GB" sz="2800">
                <a:latin typeface="DM Sans"/>
                <a:ea typeface="DM Sans"/>
                <a:cs typeface="DM Sans"/>
                <a:sym typeface="DM Sans"/>
              </a:rPr>
              <a:t>Seamless UX</a:t>
            </a:r>
            <a:endParaRPr sz="2800">
              <a:latin typeface="DM Sans"/>
              <a:ea typeface="DM Sans"/>
              <a:cs typeface="DM Sans"/>
              <a:sym typeface="DM Sans"/>
            </a:endParaRPr>
          </a:p>
        </p:txBody>
      </p:sp>
      <p:sp>
        <p:nvSpPr>
          <p:cNvPr id="1633" name="Google Shape;1633;p137"/>
          <p:cNvSpPr txBox="1"/>
          <p:nvPr/>
        </p:nvSpPr>
        <p:spPr>
          <a:xfrm>
            <a:off x="1739782" y="11105000"/>
            <a:ext cx="3860400" cy="660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lang="en-GB" sz="2800">
                <a:latin typeface="DM Sans"/>
                <a:ea typeface="DM Sans"/>
                <a:cs typeface="DM Sans"/>
                <a:sym typeface="DM Sans"/>
              </a:rPr>
              <a:t>Design Quality</a:t>
            </a:r>
            <a:endParaRPr sz="2800">
              <a:latin typeface="DM Sans"/>
              <a:ea typeface="DM Sans"/>
              <a:cs typeface="DM Sans"/>
              <a:sym typeface="DM Sans"/>
            </a:endParaRPr>
          </a:p>
        </p:txBody>
      </p:sp>
      <p:sp>
        <p:nvSpPr>
          <p:cNvPr id="1634" name="Google Shape;1634;p137"/>
          <p:cNvSpPr txBox="1"/>
          <p:nvPr/>
        </p:nvSpPr>
        <p:spPr>
          <a:xfrm>
            <a:off x="8605650" y="6350516"/>
            <a:ext cx="6852000" cy="1949700"/>
          </a:xfrm>
          <a:prstGeom prst="rect">
            <a:avLst/>
          </a:prstGeom>
          <a:noFill/>
          <a:ln>
            <a:noFill/>
          </a:ln>
        </p:spPr>
        <p:txBody>
          <a:bodyPr anchorCtr="0" anchor="t" bIns="50800" lIns="50800" spcFirstLastPara="1" rIns="50800" wrap="square" tIns="50800">
            <a:spAutoFit/>
          </a:bodyPr>
          <a:lstStyle/>
          <a:p>
            <a:pPr indent="0" lvl="0" marL="0" marR="0" rtl="0" algn="l">
              <a:lnSpc>
                <a:spcPct val="100000"/>
              </a:lnSpc>
              <a:spcBef>
                <a:spcPts val="0"/>
              </a:spcBef>
              <a:spcAft>
                <a:spcPts val="0"/>
              </a:spcAft>
              <a:buClr>
                <a:srgbClr val="FFFFFF"/>
              </a:buClr>
              <a:buSzPts val="3700"/>
              <a:buFont typeface="DM Sans"/>
              <a:buNone/>
            </a:pPr>
            <a:r>
              <a:rPr lang="en-GB" sz="2400">
                <a:latin typeface="DM Sans"/>
                <a:ea typeface="DM Sans"/>
                <a:cs typeface="DM Sans"/>
                <a:sym typeface="DM Sans"/>
              </a:rPr>
              <a:t>Streamlining processes and ensuring that you are truly changing the way tech and dev operate </a:t>
            </a:r>
            <a:r>
              <a:rPr b="1" lang="en-GB" sz="2400">
                <a:latin typeface="DM Sans"/>
                <a:ea typeface="DM Sans"/>
                <a:cs typeface="DM Sans"/>
                <a:sym typeface="DM Sans"/>
              </a:rPr>
              <a:t>increases space for items that will increase the ability to get features done quicker in turn</a:t>
            </a:r>
            <a:r>
              <a:rPr lang="en-GB" sz="2400">
                <a:latin typeface="DM Sans"/>
                <a:ea typeface="DM Sans"/>
                <a:cs typeface="DM Sans"/>
                <a:sym typeface="DM Sans"/>
              </a:rPr>
              <a:t>, your speed to market.</a:t>
            </a:r>
            <a:endParaRPr sz="2400"/>
          </a:p>
        </p:txBody>
      </p:sp>
      <p:sp>
        <p:nvSpPr>
          <p:cNvPr id="1635" name="Google Shape;1635;p137"/>
          <p:cNvSpPr txBox="1"/>
          <p:nvPr/>
        </p:nvSpPr>
        <p:spPr>
          <a:xfrm>
            <a:off x="8605650" y="5047500"/>
            <a:ext cx="5786700" cy="660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lang="en-GB" sz="4500">
                <a:latin typeface="DM Serif Display"/>
                <a:ea typeface="DM Serif Display"/>
                <a:cs typeface="DM Serif Display"/>
                <a:sym typeface="DM Serif Display"/>
              </a:rPr>
              <a:t>Speed to Market </a:t>
            </a:r>
            <a:endParaRPr sz="4500"/>
          </a:p>
        </p:txBody>
      </p:sp>
      <p:cxnSp>
        <p:nvCxnSpPr>
          <p:cNvPr id="1636" name="Google Shape;1636;p137"/>
          <p:cNvCxnSpPr/>
          <p:nvPr/>
        </p:nvCxnSpPr>
        <p:spPr>
          <a:xfrm>
            <a:off x="8665500" y="6148400"/>
            <a:ext cx="2833800" cy="0"/>
          </a:xfrm>
          <a:prstGeom prst="straightConnector1">
            <a:avLst/>
          </a:prstGeom>
          <a:noFill/>
          <a:ln cap="flat" cmpd="sng" w="9525">
            <a:solidFill>
              <a:schemeClr val="accent1"/>
            </a:solidFill>
            <a:prstDash val="solid"/>
            <a:round/>
            <a:headEnd len="med" w="med" type="none"/>
            <a:tailEnd len="med" w="med" type="none"/>
          </a:ln>
        </p:spPr>
      </p:cxnSp>
      <p:sp>
        <p:nvSpPr>
          <p:cNvPr id="1637" name="Google Shape;1637;p137"/>
          <p:cNvSpPr txBox="1"/>
          <p:nvPr/>
        </p:nvSpPr>
        <p:spPr>
          <a:xfrm>
            <a:off x="9543300" y="8770550"/>
            <a:ext cx="4527000" cy="660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lang="en-GB" sz="2800">
                <a:latin typeface="DM Sans"/>
                <a:ea typeface="DM Sans"/>
                <a:cs typeface="DM Sans"/>
                <a:sym typeface="DM Sans"/>
              </a:rPr>
              <a:t>Innovation</a:t>
            </a:r>
            <a:endParaRPr sz="2800">
              <a:latin typeface="DM Sans"/>
              <a:ea typeface="DM Sans"/>
              <a:cs typeface="DM Sans"/>
              <a:sym typeface="DM Sans"/>
            </a:endParaRPr>
          </a:p>
        </p:txBody>
      </p:sp>
      <p:sp>
        <p:nvSpPr>
          <p:cNvPr id="1638" name="Google Shape;1638;p137"/>
          <p:cNvSpPr txBox="1"/>
          <p:nvPr/>
        </p:nvSpPr>
        <p:spPr>
          <a:xfrm>
            <a:off x="9551475" y="9709175"/>
            <a:ext cx="3860400" cy="660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lang="en-GB" sz="2800">
                <a:latin typeface="DM Sans"/>
                <a:ea typeface="DM Sans"/>
                <a:cs typeface="DM Sans"/>
                <a:sym typeface="DM Sans"/>
              </a:rPr>
              <a:t>Improved Productivity</a:t>
            </a:r>
            <a:endParaRPr sz="2800">
              <a:latin typeface="DM Sans"/>
              <a:ea typeface="DM Sans"/>
              <a:cs typeface="DM Sans"/>
              <a:sym typeface="DM Sans"/>
            </a:endParaRPr>
          </a:p>
        </p:txBody>
      </p:sp>
      <p:sp>
        <p:nvSpPr>
          <p:cNvPr id="1639" name="Google Shape;1639;p137"/>
          <p:cNvSpPr txBox="1"/>
          <p:nvPr/>
        </p:nvSpPr>
        <p:spPr>
          <a:xfrm>
            <a:off x="16120675" y="6350516"/>
            <a:ext cx="6852000" cy="1580400"/>
          </a:xfrm>
          <a:prstGeom prst="rect">
            <a:avLst/>
          </a:prstGeom>
          <a:noFill/>
          <a:ln>
            <a:noFill/>
          </a:ln>
        </p:spPr>
        <p:txBody>
          <a:bodyPr anchorCtr="0" anchor="t" bIns="50800" lIns="50800" spcFirstLastPara="1" rIns="50800" wrap="square" tIns="50800">
            <a:spAutoFit/>
          </a:bodyPr>
          <a:lstStyle/>
          <a:p>
            <a:pPr indent="0" lvl="0" marL="0" marR="0" rtl="0" algn="l">
              <a:lnSpc>
                <a:spcPct val="100000"/>
              </a:lnSpc>
              <a:spcBef>
                <a:spcPts val="0"/>
              </a:spcBef>
              <a:spcAft>
                <a:spcPts val="0"/>
              </a:spcAft>
              <a:buClr>
                <a:srgbClr val="FFFFFF"/>
              </a:buClr>
              <a:buSzPts val="3700"/>
              <a:buFont typeface="DM Sans"/>
              <a:buNone/>
            </a:pPr>
            <a:r>
              <a:rPr lang="en-GB" sz="2400">
                <a:latin typeface="DM Sans"/>
                <a:ea typeface="DM Sans"/>
                <a:cs typeface="DM Sans"/>
                <a:sym typeface="DM Sans"/>
              </a:rPr>
              <a:t>Not only will this i</a:t>
            </a:r>
            <a:r>
              <a:rPr b="1" lang="en-GB" sz="2400">
                <a:latin typeface="DM Sans"/>
                <a:ea typeface="DM Sans"/>
                <a:cs typeface="DM Sans"/>
                <a:sym typeface="DM Sans"/>
              </a:rPr>
              <a:t>mpact the trust users have in your products</a:t>
            </a:r>
            <a:r>
              <a:rPr lang="en-GB" sz="2400">
                <a:latin typeface="DM Sans"/>
                <a:ea typeface="DM Sans"/>
                <a:cs typeface="DM Sans"/>
                <a:sym typeface="DM Sans"/>
              </a:rPr>
              <a:t>, but also </a:t>
            </a:r>
            <a:r>
              <a:rPr b="1" lang="en-GB" sz="2400">
                <a:latin typeface="DM Sans"/>
                <a:ea typeface="DM Sans"/>
                <a:cs typeface="DM Sans"/>
                <a:sym typeface="DM Sans"/>
              </a:rPr>
              <a:t>internally it will support teams to be more confident</a:t>
            </a:r>
            <a:r>
              <a:rPr lang="en-GB" sz="2400">
                <a:latin typeface="DM Sans"/>
                <a:ea typeface="DM Sans"/>
                <a:cs typeface="DM Sans"/>
                <a:sym typeface="DM Sans"/>
              </a:rPr>
              <a:t> in their day to day operations.</a:t>
            </a:r>
            <a:endParaRPr sz="2400"/>
          </a:p>
        </p:txBody>
      </p:sp>
      <p:sp>
        <p:nvSpPr>
          <p:cNvPr id="1640" name="Google Shape;1640;p137"/>
          <p:cNvSpPr txBox="1"/>
          <p:nvPr/>
        </p:nvSpPr>
        <p:spPr>
          <a:xfrm>
            <a:off x="16120675" y="5047502"/>
            <a:ext cx="2815200" cy="660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lang="en-GB" sz="4500">
                <a:latin typeface="DM Serif Display"/>
                <a:ea typeface="DM Serif Display"/>
                <a:cs typeface="DM Serif Display"/>
                <a:sym typeface="DM Serif Display"/>
              </a:rPr>
              <a:t>Trust</a:t>
            </a:r>
            <a:endParaRPr sz="4500"/>
          </a:p>
        </p:txBody>
      </p:sp>
      <p:cxnSp>
        <p:nvCxnSpPr>
          <p:cNvPr id="1641" name="Google Shape;1641;p137"/>
          <p:cNvCxnSpPr/>
          <p:nvPr/>
        </p:nvCxnSpPr>
        <p:spPr>
          <a:xfrm>
            <a:off x="16180525" y="6148400"/>
            <a:ext cx="2833800" cy="0"/>
          </a:xfrm>
          <a:prstGeom prst="straightConnector1">
            <a:avLst/>
          </a:prstGeom>
          <a:noFill/>
          <a:ln cap="flat" cmpd="sng" w="9525">
            <a:solidFill>
              <a:schemeClr val="accent1"/>
            </a:solidFill>
            <a:prstDash val="solid"/>
            <a:round/>
            <a:headEnd len="med" w="med" type="none"/>
            <a:tailEnd len="med" w="med" type="none"/>
          </a:ln>
        </p:spPr>
      </p:cxnSp>
      <p:sp>
        <p:nvSpPr>
          <p:cNvPr id="1642" name="Google Shape;1642;p137"/>
          <p:cNvSpPr txBox="1"/>
          <p:nvPr/>
        </p:nvSpPr>
        <p:spPr>
          <a:xfrm>
            <a:off x="17079692" y="8754875"/>
            <a:ext cx="4527000" cy="660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lang="en-GB" sz="2800">
                <a:latin typeface="DM Sans"/>
                <a:ea typeface="DM Sans"/>
                <a:cs typeface="DM Sans"/>
                <a:sym typeface="DM Sans"/>
              </a:rPr>
              <a:t>Data Reliability</a:t>
            </a:r>
            <a:endParaRPr sz="2800">
              <a:latin typeface="DM Sans"/>
              <a:ea typeface="DM Sans"/>
              <a:cs typeface="DM Sans"/>
              <a:sym typeface="DM Sans"/>
            </a:endParaRPr>
          </a:p>
        </p:txBody>
      </p:sp>
      <p:sp>
        <p:nvSpPr>
          <p:cNvPr id="1643" name="Google Shape;1643;p137"/>
          <p:cNvSpPr txBox="1"/>
          <p:nvPr/>
        </p:nvSpPr>
        <p:spPr>
          <a:xfrm>
            <a:off x="17096042" y="9861575"/>
            <a:ext cx="6087000" cy="660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lang="en-GB" sz="2800">
                <a:latin typeface="DM Sans"/>
                <a:ea typeface="DM Sans"/>
                <a:cs typeface="DM Sans"/>
                <a:sym typeface="DM Sans"/>
              </a:rPr>
              <a:t>Bugs + Interaction</a:t>
            </a:r>
            <a:endParaRPr sz="2800">
              <a:latin typeface="DM Sans"/>
              <a:ea typeface="DM Sans"/>
              <a:cs typeface="DM Sans"/>
              <a:sym typeface="DM Sans"/>
            </a:endParaRPr>
          </a:p>
          <a:p>
            <a:pPr indent="0" lvl="0" marL="0" marR="0" rtl="0" algn="l">
              <a:lnSpc>
                <a:spcPct val="100000"/>
              </a:lnSpc>
              <a:spcBef>
                <a:spcPts val="0"/>
              </a:spcBef>
              <a:spcAft>
                <a:spcPts val="0"/>
              </a:spcAft>
              <a:buClr>
                <a:srgbClr val="FFFFFF"/>
              </a:buClr>
              <a:buSzPts val="7200"/>
              <a:buFont typeface="DM Serif Display"/>
              <a:buNone/>
            </a:pPr>
            <a:r>
              <a:rPr i="1" lang="en-GB" sz="1600">
                <a:latin typeface="DM Sans"/>
                <a:ea typeface="DM Sans"/>
                <a:cs typeface="DM Sans"/>
                <a:sym typeface="DM Sans"/>
              </a:rPr>
              <a:t>Currently: Only fix for that instance that was requested, not for all of the scenarios</a:t>
            </a:r>
            <a:endParaRPr i="1" sz="1600">
              <a:latin typeface="DM Sans"/>
              <a:ea typeface="DM Sans"/>
              <a:cs typeface="DM Sans"/>
              <a:sym typeface="DM Sans"/>
            </a:endParaRPr>
          </a:p>
        </p:txBody>
      </p:sp>
      <p:sp>
        <p:nvSpPr>
          <p:cNvPr id="1644" name="Google Shape;1644;p137"/>
          <p:cNvSpPr txBox="1"/>
          <p:nvPr/>
        </p:nvSpPr>
        <p:spPr>
          <a:xfrm>
            <a:off x="17079692" y="10952600"/>
            <a:ext cx="5414400" cy="660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200"/>
              <a:buFont typeface="DM Serif Display"/>
              <a:buNone/>
            </a:pPr>
            <a:r>
              <a:rPr lang="en-GB" sz="2800">
                <a:latin typeface="DM Sans"/>
                <a:ea typeface="DM Sans"/>
                <a:cs typeface="DM Sans"/>
                <a:sym typeface="DM Sans"/>
              </a:rPr>
              <a:t>Manual Process Reduction</a:t>
            </a:r>
            <a:endParaRPr sz="2800">
              <a:latin typeface="DM Sans"/>
              <a:ea typeface="DM Sans"/>
              <a:cs typeface="DM Sans"/>
              <a:sym typeface="DM Sans"/>
            </a:endParaRPr>
          </a:p>
        </p:txBody>
      </p:sp>
      <p:cxnSp>
        <p:nvCxnSpPr>
          <p:cNvPr id="1645" name="Google Shape;1645;p137"/>
          <p:cNvCxnSpPr/>
          <p:nvPr/>
        </p:nvCxnSpPr>
        <p:spPr>
          <a:xfrm>
            <a:off x="795338" y="3128963"/>
            <a:ext cx="1522800" cy="0"/>
          </a:xfrm>
          <a:prstGeom prst="straightConnector1">
            <a:avLst/>
          </a:prstGeom>
          <a:noFill/>
          <a:ln cap="flat" cmpd="sng" w="12700">
            <a:solidFill>
              <a:schemeClr val="accent1"/>
            </a:solidFill>
            <a:prstDash val="solid"/>
            <a:miter lim="800000"/>
            <a:headEnd len="sm" w="sm" type="none"/>
            <a:tailEnd len="sm" w="sm" type="none"/>
          </a:ln>
        </p:spPr>
      </p:cxnSp>
      <p:sp>
        <p:nvSpPr>
          <p:cNvPr id="1646" name="Google Shape;1646;p137"/>
          <p:cNvSpPr txBox="1"/>
          <p:nvPr/>
        </p:nvSpPr>
        <p:spPr>
          <a:xfrm>
            <a:off x="795349" y="3377150"/>
            <a:ext cx="22177200" cy="155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700">
                <a:solidFill>
                  <a:schemeClr val="dk2"/>
                </a:solidFill>
                <a:latin typeface="DM Sans"/>
                <a:ea typeface="DM Sans"/>
                <a:cs typeface="DM Sans"/>
                <a:sym typeface="DM Sans"/>
              </a:rPr>
              <a:t>We have laid out the positive impacts this will have on various areas of </a:t>
            </a:r>
            <a:r>
              <a:rPr lang="en-GB" sz="2700">
                <a:solidFill>
                  <a:schemeClr val="dk2"/>
                </a:solidFill>
                <a:latin typeface="DM Sans"/>
                <a:ea typeface="DM Sans"/>
                <a:cs typeface="DM Sans"/>
                <a:sym typeface="DM Sans"/>
              </a:rPr>
              <a:t>XX</a:t>
            </a:r>
            <a:r>
              <a:rPr lang="en-GB" sz="2700">
                <a:solidFill>
                  <a:schemeClr val="dk2"/>
                </a:solidFill>
                <a:latin typeface="DM Sans"/>
                <a:ea typeface="DM Sans"/>
                <a:cs typeface="DM Sans"/>
                <a:sym typeface="DM Sans"/>
              </a:rPr>
              <a:t>’s business, but it’s important to know that these waterfall into much larger outcomes</a:t>
            </a:r>
            <a:endParaRPr sz="2700">
              <a:solidFill>
                <a:schemeClr val="dk2"/>
              </a:solidFill>
              <a:latin typeface="DM Sans"/>
              <a:ea typeface="DM Sans"/>
              <a:cs typeface="DM Sans"/>
              <a:sym typeface="DM Sans"/>
            </a:endParaRPr>
          </a:p>
          <a:p>
            <a:pPr indent="0" lvl="0" marL="0" rtl="0" algn="l">
              <a:lnSpc>
                <a:spcPct val="115000"/>
              </a:lnSpc>
              <a:spcBef>
                <a:spcPts val="0"/>
              </a:spcBef>
              <a:spcAft>
                <a:spcPts val="0"/>
              </a:spcAft>
              <a:buNone/>
            </a:pPr>
            <a:r>
              <a:t/>
            </a:r>
            <a:endParaRPr sz="2700">
              <a:solidFill>
                <a:schemeClr val="dk2"/>
              </a:solidFill>
              <a:latin typeface="DM Sans"/>
              <a:ea typeface="DM Sans"/>
              <a:cs typeface="DM Sans"/>
              <a:sym typeface="DM Sans"/>
            </a:endParaRPr>
          </a:p>
        </p:txBody>
      </p:sp>
      <p:pic>
        <p:nvPicPr>
          <p:cNvPr id="1647" name="Google Shape;1647;p137"/>
          <p:cNvPicPr preferRelativeResize="0"/>
          <p:nvPr/>
        </p:nvPicPr>
        <p:blipFill>
          <a:blip r:embed="rId3">
            <a:alphaModFix/>
          </a:blip>
          <a:stretch>
            <a:fillRect/>
          </a:stretch>
        </p:blipFill>
        <p:spPr>
          <a:xfrm>
            <a:off x="927232" y="8904092"/>
            <a:ext cx="660300" cy="660300"/>
          </a:xfrm>
          <a:prstGeom prst="rect">
            <a:avLst/>
          </a:prstGeom>
          <a:noFill/>
          <a:ln>
            <a:noFill/>
          </a:ln>
        </p:spPr>
      </p:pic>
      <p:pic>
        <p:nvPicPr>
          <p:cNvPr id="1648" name="Google Shape;1648;p137"/>
          <p:cNvPicPr preferRelativeResize="0"/>
          <p:nvPr/>
        </p:nvPicPr>
        <p:blipFill>
          <a:blip r:embed="rId4">
            <a:alphaModFix/>
          </a:blip>
          <a:stretch>
            <a:fillRect/>
          </a:stretch>
        </p:blipFill>
        <p:spPr>
          <a:xfrm>
            <a:off x="927232" y="10024883"/>
            <a:ext cx="660300" cy="660300"/>
          </a:xfrm>
          <a:prstGeom prst="rect">
            <a:avLst/>
          </a:prstGeom>
          <a:noFill/>
          <a:ln>
            <a:noFill/>
          </a:ln>
        </p:spPr>
      </p:pic>
      <p:pic>
        <p:nvPicPr>
          <p:cNvPr id="1649" name="Google Shape;1649;p137"/>
          <p:cNvPicPr preferRelativeResize="0"/>
          <p:nvPr/>
        </p:nvPicPr>
        <p:blipFill>
          <a:blip r:embed="rId5">
            <a:alphaModFix/>
          </a:blip>
          <a:stretch>
            <a:fillRect/>
          </a:stretch>
        </p:blipFill>
        <p:spPr>
          <a:xfrm>
            <a:off x="927232" y="11142717"/>
            <a:ext cx="660300" cy="660300"/>
          </a:xfrm>
          <a:prstGeom prst="rect">
            <a:avLst/>
          </a:prstGeom>
          <a:noFill/>
          <a:ln>
            <a:noFill/>
          </a:ln>
        </p:spPr>
      </p:pic>
      <p:pic>
        <p:nvPicPr>
          <p:cNvPr id="1650" name="Google Shape;1650;p137"/>
          <p:cNvPicPr preferRelativeResize="0"/>
          <p:nvPr/>
        </p:nvPicPr>
        <p:blipFill>
          <a:blip r:embed="rId6">
            <a:alphaModFix/>
          </a:blip>
          <a:stretch>
            <a:fillRect/>
          </a:stretch>
        </p:blipFill>
        <p:spPr>
          <a:xfrm>
            <a:off x="8730600" y="8770550"/>
            <a:ext cx="660300" cy="660300"/>
          </a:xfrm>
          <a:prstGeom prst="rect">
            <a:avLst/>
          </a:prstGeom>
          <a:noFill/>
          <a:ln>
            <a:noFill/>
          </a:ln>
        </p:spPr>
      </p:pic>
      <p:pic>
        <p:nvPicPr>
          <p:cNvPr id="1651" name="Google Shape;1651;p137"/>
          <p:cNvPicPr preferRelativeResize="0"/>
          <p:nvPr/>
        </p:nvPicPr>
        <p:blipFill>
          <a:blip r:embed="rId7">
            <a:alphaModFix/>
          </a:blip>
          <a:stretch>
            <a:fillRect/>
          </a:stretch>
        </p:blipFill>
        <p:spPr>
          <a:xfrm>
            <a:off x="8730595" y="9709175"/>
            <a:ext cx="660300" cy="660300"/>
          </a:xfrm>
          <a:prstGeom prst="rect">
            <a:avLst/>
          </a:prstGeom>
          <a:noFill/>
          <a:ln>
            <a:noFill/>
          </a:ln>
        </p:spPr>
      </p:pic>
      <p:pic>
        <p:nvPicPr>
          <p:cNvPr id="1652" name="Google Shape;1652;p137"/>
          <p:cNvPicPr preferRelativeResize="0"/>
          <p:nvPr/>
        </p:nvPicPr>
        <p:blipFill>
          <a:blip r:embed="rId8">
            <a:alphaModFix/>
          </a:blip>
          <a:stretch>
            <a:fillRect/>
          </a:stretch>
        </p:blipFill>
        <p:spPr>
          <a:xfrm>
            <a:off x="16231576" y="8754875"/>
            <a:ext cx="660300" cy="660300"/>
          </a:xfrm>
          <a:prstGeom prst="rect">
            <a:avLst/>
          </a:prstGeom>
          <a:noFill/>
          <a:ln>
            <a:noFill/>
          </a:ln>
        </p:spPr>
      </p:pic>
      <p:pic>
        <p:nvPicPr>
          <p:cNvPr id="1653" name="Google Shape;1653;p137"/>
          <p:cNvPicPr preferRelativeResize="0"/>
          <p:nvPr/>
        </p:nvPicPr>
        <p:blipFill>
          <a:blip r:embed="rId9">
            <a:alphaModFix/>
          </a:blip>
          <a:stretch>
            <a:fillRect/>
          </a:stretch>
        </p:blipFill>
        <p:spPr>
          <a:xfrm>
            <a:off x="16231576" y="9804993"/>
            <a:ext cx="660300" cy="660300"/>
          </a:xfrm>
          <a:prstGeom prst="rect">
            <a:avLst/>
          </a:prstGeom>
          <a:noFill/>
          <a:ln>
            <a:noFill/>
          </a:ln>
        </p:spPr>
      </p:pic>
      <p:pic>
        <p:nvPicPr>
          <p:cNvPr id="1654" name="Google Shape;1654;p137"/>
          <p:cNvPicPr preferRelativeResize="0"/>
          <p:nvPr/>
        </p:nvPicPr>
        <p:blipFill>
          <a:blip r:embed="rId10">
            <a:alphaModFix/>
          </a:blip>
          <a:stretch>
            <a:fillRect/>
          </a:stretch>
        </p:blipFill>
        <p:spPr>
          <a:xfrm>
            <a:off x="16231570" y="10968275"/>
            <a:ext cx="660300" cy="6603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9" name="Shape 1659"/>
        <p:cNvGrpSpPr/>
        <p:nvPr/>
      </p:nvGrpSpPr>
      <p:grpSpPr>
        <a:xfrm>
          <a:off x="0" y="0"/>
          <a:ext cx="0" cy="0"/>
          <a:chOff x="0" y="0"/>
          <a:chExt cx="0" cy="0"/>
        </a:xfrm>
      </p:grpSpPr>
      <p:sp>
        <p:nvSpPr>
          <p:cNvPr id="1660" name="Google Shape;1660;p138"/>
          <p:cNvSpPr txBox="1"/>
          <p:nvPr>
            <p:ph type="ctrTitle"/>
          </p:nvPr>
        </p:nvSpPr>
        <p:spPr>
          <a:xfrm>
            <a:off x="1118575" y="4788000"/>
            <a:ext cx="14110200" cy="2070000"/>
          </a:xfrm>
          <a:prstGeom prst="rect">
            <a:avLst/>
          </a:prstGeom>
        </p:spPr>
        <p:txBody>
          <a:bodyPr anchorCtr="0" anchor="t" bIns="0" lIns="0" spcFirstLastPara="1" rIns="0" wrap="square" tIns="385200">
            <a:noAutofit/>
          </a:bodyPr>
          <a:lstStyle/>
          <a:p>
            <a:pPr indent="0" lvl="0" marL="0" rtl="0" algn="l">
              <a:spcBef>
                <a:spcPts val="0"/>
              </a:spcBef>
              <a:spcAft>
                <a:spcPts val="0"/>
              </a:spcAft>
              <a:buNone/>
            </a:pPr>
            <a:r>
              <a:rPr lang="en-GB" sz="7200">
                <a:solidFill>
                  <a:schemeClr val="accent5"/>
                </a:solidFill>
              </a:rPr>
              <a:t>Links to </a:t>
            </a:r>
            <a:r>
              <a:rPr lang="en-GB" sz="7200"/>
              <a:t>Project Artifacts</a:t>
            </a:r>
            <a:endParaRPr sz="7200"/>
          </a:p>
        </p:txBody>
      </p:sp>
      <p:sp>
        <p:nvSpPr>
          <p:cNvPr id="1661" name="Google Shape;1661;p138"/>
          <p:cNvSpPr txBox="1"/>
          <p:nvPr>
            <p:ph idx="1" type="subTitle"/>
          </p:nvPr>
        </p:nvSpPr>
        <p:spPr>
          <a:xfrm>
            <a:off x="1100150" y="7290000"/>
            <a:ext cx="17460600" cy="2990100"/>
          </a:xfrm>
          <a:prstGeom prst="rect">
            <a:avLst/>
          </a:prstGeom>
        </p:spPr>
        <p:txBody>
          <a:bodyPr anchorCtr="0" anchor="t" bIns="72000" lIns="0" spcFirstLastPara="1" rIns="432000" wrap="square" tIns="72000">
            <a:spAutoFit/>
          </a:bodyPr>
          <a:lstStyle/>
          <a:p>
            <a:pPr indent="0" lvl="0" marL="0" rtl="0" algn="l">
              <a:spcBef>
                <a:spcPts val="0"/>
              </a:spcBef>
              <a:spcAft>
                <a:spcPts val="0"/>
              </a:spcAft>
              <a:buClr>
                <a:schemeClr val="dk1"/>
              </a:buClr>
              <a:buSzPts val="1100"/>
              <a:buFont typeface="Arial"/>
              <a:buNone/>
            </a:pPr>
            <a:r>
              <a:rPr lang="en-GB" sz="3300" u="sng">
                <a:solidFill>
                  <a:schemeClr val="accent1"/>
                </a:solidFill>
                <a:hlinkClick r:id="rId3">
                  <a:extLst>
                    <a:ext uri="{A12FA001-AC4F-418D-AE19-62706E023703}">
                      <ahyp:hlinkClr val="tx"/>
                    </a:ext>
                  </a:extLst>
                </a:hlinkClick>
              </a:rPr>
              <a:t>Top 4 Drivers of System Complexity | Stakeholder Interview Summary</a:t>
            </a:r>
            <a:br>
              <a:rPr lang="en-GB" sz="3300">
                <a:solidFill>
                  <a:schemeClr val="accent6"/>
                </a:solidFill>
              </a:rPr>
            </a:br>
            <a:r>
              <a:rPr lang="en-GB" sz="3300" u="sng">
                <a:solidFill>
                  <a:schemeClr val="accent1"/>
                </a:solidFill>
                <a:hlinkClick r:id="rId4">
                  <a:extLst>
                    <a:ext uri="{A12FA001-AC4F-418D-AE19-62706E023703}">
                      <ahyp:hlinkClr val="tx"/>
                    </a:ext>
                  </a:extLst>
                </a:hlinkClick>
              </a:rPr>
              <a:t>Stakeholder Interview Final Readout</a:t>
            </a:r>
            <a:endParaRPr sz="3300">
              <a:solidFill>
                <a:schemeClr val="accent6"/>
              </a:solidFill>
            </a:endParaRPr>
          </a:p>
          <a:p>
            <a:pPr indent="0" lvl="0" marL="0" rtl="0" algn="l">
              <a:spcBef>
                <a:spcPts val="0"/>
              </a:spcBef>
              <a:spcAft>
                <a:spcPts val="0"/>
              </a:spcAft>
              <a:buClr>
                <a:schemeClr val="dk1"/>
              </a:buClr>
              <a:buSzPts val="1100"/>
              <a:buFont typeface="Arial"/>
              <a:buNone/>
            </a:pPr>
            <a:r>
              <a:rPr lang="en-GB" sz="3300" u="sng">
                <a:solidFill>
                  <a:schemeClr val="hlink"/>
                </a:solidFill>
                <a:hlinkClick r:id="rId5"/>
              </a:rPr>
              <a:t>Reference Architecture</a:t>
            </a:r>
            <a:endParaRPr sz="3300"/>
          </a:p>
          <a:p>
            <a:pPr indent="0" lvl="0" marL="0" rtl="0" algn="l">
              <a:spcBef>
                <a:spcPts val="0"/>
              </a:spcBef>
              <a:spcAft>
                <a:spcPts val="0"/>
              </a:spcAft>
              <a:buClr>
                <a:schemeClr val="dk1"/>
              </a:buClr>
              <a:buSzPts val="1100"/>
              <a:buFont typeface="Arial"/>
              <a:buNone/>
            </a:pPr>
            <a:r>
              <a:rPr lang="en-GB" sz="3300" u="sng">
                <a:solidFill>
                  <a:schemeClr val="hlink"/>
                </a:solidFill>
                <a:hlinkClick r:id="rId6"/>
              </a:rPr>
              <a:t>Development Best Practices</a:t>
            </a:r>
            <a:endParaRPr sz="3300">
              <a:solidFill>
                <a:schemeClr val="accent1"/>
              </a:solidFill>
            </a:endParaRPr>
          </a:p>
          <a:p>
            <a:pPr indent="0" lvl="0" marL="0" rtl="0" algn="l">
              <a:spcBef>
                <a:spcPts val="0"/>
              </a:spcBef>
              <a:spcAft>
                <a:spcPts val="0"/>
              </a:spcAft>
              <a:buClr>
                <a:schemeClr val="dk1"/>
              </a:buClr>
              <a:buSzPts val="1100"/>
              <a:buFont typeface="Arial"/>
              <a:buNone/>
            </a:pPr>
            <a:r>
              <a:rPr lang="en-GB" sz="3300" u="sng">
                <a:solidFill>
                  <a:schemeClr val="hlink"/>
                </a:solidFill>
                <a:hlinkClick r:id="rId7"/>
              </a:rPr>
              <a:t>External XX Stakeholder Interview Insights</a:t>
            </a:r>
            <a:endParaRPr sz="330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cxnSp>
        <p:nvCxnSpPr>
          <p:cNvPr id="640" name="Google Shape;640;p94"/>
          <p:cNvCxnSpPr>
            <a:stCxn id="641" idx="7"/>
            <a:endCxn id="642" idx="1"/>
          </p:cNvCxnSpPr>
          <p:nvPr/>
        </p:nvCxnSpPr>
        <p:spPr>
          <a:xfrm>
            <a:off x="10557455" y="5219482"/>
            <a:ext cx="9065100" cy="0"/>
          </a:xfrm>
          <a:prstGeom prst="straightConnector1">
            <a:avLst/>
          </a:prstGeom>
          <a:noFill/>
          <a:ln cap="flat" cmpd="sng" w="38100">
            <a:solidFill>
              <a:srgbClr val="666666"/>
            </a:solidFill>
            <a:prstDash val="dot"/>
            <a:round/>
            <a:headEnd len="med" w="med" type="none"/>
            <a:tailEnd len="med" w="med" type="none"/>
          </a:ln>
        </p:spPr>
      </p:cxnSp>
      <p:cxnSp>
        <p:nvCxnSpPr>
          <p:cNvPr id="643" name="Google Shape;643;p94"/>
          <p:cNvCxnSpPr/>
          <p:nvPr/>
        </p:nvCxnSpPr>
        <p:spPr>
          <a:xfrm>
            <a:off x="16404145" y="7811857"/>
            <a:ext cx="3218400" cy="0"/>
          </a:xfrm>
          <a:prstGeom prst="straightConnector1">
            <a:avLst/>
          </a:prstGeom>
          <a:noFill/>
          <a:ln cap="flat" cmpd="sng" w="38100">
            <a:solidFill>
              <a:srgbClr val="666666"/>
            </a:solidFill>
            <a:prstDash val="dot"/>
            <a:round/>
            <a:headEnd len="med" w="med" type="none"/>
            <a:tailEnd len="med" w="med" type="none"/>
          </a:ln>
        </p:spPr>
      </p:cxnSp>
      <p:cxnSp>
        <p:nvCxnSpPr>
          <p:cNvPr id="644" name="Google Shape;644;p94"/>
          <p:cNvCxnSpPr/>
          <p:nvPr/>
        </p:nvCxnSpPr>
        <p:spPr>
          <a:xfrm>
            <a:off x="4732670" y="5399986"/>
            <a:ext cx="3218400" cy="0"/>
          </a:xfrm>
          <a:prstGeom prst="straightConnector1">
            <a:avLst/>
          </a:prstGeom>
          <a:noFill/>
          <a:ln cap="flat" cmpd="sng" w="38100">
            <a:solidFill>
              <a:srgbClr val="666666"/>
            </a:solidFill>
            <a:prstDash val="dot"/>
            <a:round/>
            <a:headEnd len="med" w="med" type="none"/>
            <a:tailEnd len="med" w="med" type="none"/>
          </a:ln>
        </p:spPr>
      </p:cxnSp>
      <p:cxnSp>
        <p:nvCxnSpPr>
          <p:cNvPr id="645" name="Google Shape;645;p94"/>
          <p:cNvCxnSpPr/>
          <p:nvPr/>
        </p:nvCxnSpPr>
        <p:spPr>
          <a:xfrm>
            <a:off x="4732670" y="7811857"/>
            <a:ext cx="3218400" cy="0"/>
          </a:xfrm>
          <a:prstGeom prst="straightConnector1">
            <a:avLst/>
          </a:prstGeom>
          <a:noFill/>
          <a:ln cap="flat" cmpd="sng" w="38100">
            <a:solidFill>
              <a:srgbClr val="666666"/>
            </a:solidFill>
            <a:prstDash val="dot"/>
            <a:round/>
            <a:headEnd len="med" w="med" type="none"/>
            <a:tailEnd len="med" w="med" type="none"/>
          </a:ln>
        </p:spPr>
      </p:cxnSp>
      <p:cxnSp>
        <p:nvCxnSpPr>
          <p:cNvPr id="646" name="Google Shape;646;p94"/>
          <p:cNvCxnSpPr/>
          <p:nvPr/>
        </p:nvCxnSpPr>
        <p:spPr>
          <a:xfrm>
            <a:off x="10568408" y="7811857"/>
            <a:ext cx="3218400" cy="0"/>
          </a:xfrm>
          <a:prstGeom prst="straightConnector1">
            <a:avLst/>
          </a:prstGeom>
          <a:noFill/>
          <a:ln cap="flat" cmpd="sng" w="38100">
            <a:solidFill>
              <a:srgbClr val="666666"/>
            </a:solidFill>
            <a:prstDash val="dot"/>
            <a:round/>
            <a:headEnd len="med" w="med" type="none"/>
            <a:tailEnd len="med" w="med" type="none"/>
          </a:ln>
        </p:spPr>
      </p:cxnSp>
      <p:sp>
        <p:nvSpPr>
          <p:cNvPr id="647" name="Google Shape;647;p94"/>
          <p:cNvSpPr/>
          <p:nvPr/>
        </p:nvSpPr>
        <p:spPr>
          <a:xfrm>
            <a:off x="1537975" y="4675140"/>
            <a:ext cx="3717000" cy="3717000"/>
          </a:xfrm>
          <a:prstGeom prst="ellipse">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4"/>
          <p:cNvSpPr/>
          <p:nvPr/>
        </p:nvSpPr>
        <p:spPr>
          <a:xfrm>
            <a:off x="19078213" y="4675140"/>
            <a:ext cx="3717000" cy="3717000"/>
          </a:xfrm>
          <a:prstGeom prst="ellipse">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4"/>
          <p:cNvSpPr txBox="1"/>
          <p:nvPr>
            <p:ph idx="4294967295" type="title"/>
          </p:nvPr>
        </p:nvSpPr>
        <p:spPr>
          <a:xfrm>
            <a:off x="795350" y="1481700"/>
            <a:ext cx="182829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We uncovered </a:t>
            </a:r>
            <a:r>
              <a:rPr lang="en-GB" sz="7200">
                <a:solidFill>
                  <a:schemeClr val="accent1"/>
                </a:solidFill>
              </a:rPr>
              <a:t>4 key areas to reduce complexity…</a:t>
            </a:r>
            <a:endParaRPr sz="7200">
              <a:solidFill>
                <a:schemeClr val="accent1"/>
              </a:solidFill>
              <a:latin typeface="DM Sans"/>
              <a:ea typeface="DM Sans"/>
              <a:cs typeface="DM Sans"/>
              <a:sym typeface="DM Sans"/>
            </a:endParaRPr>
          </a:p>
        </p:txBody>
      </p:sp>
      <p:sp>
        <p:nvSpPr>
          <p:cNvPr id="649" name="Google Shape;649;p94"/>
          <p:cNvSpPr txBox="1"/>
          <p:nvPr>
            <p:ph idx="4294967295" type="body"/>
          </p:nvPr>
        </p:nvSpPr>
        <p:spPr>
          <a:xfrm>
            <a:off x="6996333" y="8806590"/>
            <a:ext cx="4597500" cy="2638200"/>
          </a:xfrm>
          <a:prstGeom prst="rect">
            <a:avLst/>
          </a:prstGeom>
          <a:noFill/>
          <a:ln>
            <a:noFill/>
          </a:ln>
        </p:spPr>
        <p:txBody>
          <a:bodyPr anchorCtr="0" anchor="t" bIns="0" lIns="0" spcFirstLastPara="1" rIns="0" wrap="square" tIns="0">
            <a:spAutoFit/>
          </a:bodyPr>
          <a:lstStyle/>
          <a:p>
            <a:pPr indent="0" lvl="1" marL="0" rtl="0" algn="ctr">
              <a:spcBef>
                <a:spcPts val="1000"/>
              </a:spcBef>
              <a:spcAft>
                <a:spcPts val="0"/>
              </a:spcAft>
              <a:buClr>
                <a:schemeClr val="lt1"/>
              </a:buClr>
              <a:buSzPts val="2800"/>
              <a:buFont typeface="Arial"/>
              <a:buNone/>
            </a:pPr>
            <a:r>
              <a:rPr b="1" lang="en-GB" sz="2800">
                <a:solidFill>
                  <a:schemeClr val="accent1"/>
                </a:solidFill>
              </a:rPr>
              <a:t>Producing rework + gaps in documentation and process</a:t>
            </a:r>
            <a:endParaRPr b="1" sz="2800">
              <a:solidFill>
                <a:schemeClr val="accent1"/>
              </a:solidFill>
            </a:endParaRPr>
          </a:p>
          <a:p>
            <a:pPr indent="0" lvl="1" marL="0" rtl="0" algn="ctr">
              <a:spcBef>
                <a:spcPts val="1000"/>
              </a:spcBef>
              <a:spcAft>
                <a:spcPts val="0"/>
              </a:spcAft>
              <a:buClr>
                <a:schemeClr val="lt1"/>
              </a:buClr>
              <a:buSzPts val="2800"/>
              <a:buFont typeface="Arial"/>
              <a:buNone/>
            </a:pPr>
            <a:r>
              <a:t/>
            </a:r>
            <a:endParaRPr b="1" sz="2000">
              <a:solidFill>
                <a:schemeClr val="accent1"/>
              </a:solidFill>
            </a:endParaRPr>
          </a:p>
          <a:p>
            <a:pPr indent="0" lvl="1" marL="0" rtl="0" algn="ctr">
              <a:spcBef>
                <a:spcPts val="1000"/>
              </a:spcBef>
              <a:spcAft>
                <a:spcPts val="0"/>
              </a:spcAft>
              <a:buClr>
                <a:schemeClr val="lt1"/>
              </a:buClr>
              <a:buSzPts val="2800"/>
              <a:buFont typeface="Arial"/>
              <a:buNone/>
            </a:pPr>
            <a:r>
              <a:t/>
            </a:r>
            <a:endParaRPr b="1" sz="3200">
              <a:solidFill>
                <a:schemeClr val="accent1"/>
              </a:solidFill>
              <a:latin typeface="DM Serif Display"/>
              <a:ea typeface="DM Serif Display"/>
              <a:cs typeface="DM Serif Display"/>
              <a:sym typeface="DM Serif Display"/>
            </a:endParaRPr>
          </a:p>
        </p:txBody>
      </p:sp>
      <p:sp>
        <p:nvSpPr>
          <p:cNvPr id="650" name="Google Shape;650;p94"/>
          <p:cNvSpPr txBox="1"/>
          <p:nvPr>
            <p:ph idx="4294967295" type="body"/>
          </p:nvPr>
        </p:nvSpPr>
        <p:spPr>
          <a:xfrm>
            <a:off x="1097725" y="8806595"/>
            <a:ext cx="4597500" cy="2391900"/>
          </a:xfrm>
          <a:prstGeom prst="rect">
            <a:avLst/>
          </a:prstGeom>
          <a:noFill/>
          <a:ln>
            <a:noFill/>
          </a:ln>
        </p:spPr>
        <p:txBody>
          <a:bodyPr anchorCtr="0" anchor="t" bIns="0" lIns="0" spcFirstLastPara="1" rIns="0" wrap="square" tIns="0">
            <a:spAutoFit/>
          </a:bodyPr>
          <a:lstStyle/>
          <a:p>
            <a:pPr indent="0" lvl="0" marL="0" rtl="0" algn="ctr">
              <a:spcBef>
                <a:spcPts val="1000"/>
              </a:spcBef>
              <a:spcAft>
                <a:spcPts val="0"/>
              </a:spcAft>
              <a:buClr>
                <a:schemeClr val="lt1"/>
              </a:buClr>
              <a:buSzPts val="2800"/>
              <a:buNone/>
            </a:pPr>
            <a:r>
              <a:rPr b="1" lang="en-GB" sz="2800">
                <a:solidFill>
                  <a:schemeClr val="accent1"/>
                </a:solidFill>
              </a:rPr>
              <a:t>Disrupting day to day operations + Impacting UX</a:t>
            </a:r>
            <a:endParaRPr b="1" sz="2800">
              <a:solidFill>
                <a:schemeClr val="accent1"/>
              </a:solidFill>
            </a:endParaRPr>
          </a:p>
          <a:p>
            <a:pPr indent="0" lvl="0" marL="0" rtl="0" algn="ctr">
              <a:spcBef>
                <a:spcPts val="1000"/>
              </a:spcBef>
              <a:spcAft>
                <a:spcPts val="0"/>
              </a:spcAft>
              <a:buClr>
                <a:schemeClr val="lt1"/>
              </a:buClr>
              <a:buSzPts val="2800"/>
              <a:buNone/>
            </a:pPr>
            <a:r>
              <a:t/>
            </a:r>
            <a:endParaRPr b="1" sz="2000">
              <a:solidFill>
                <a:schemeClr val="accent1"/>
              </a:solidFill>
            </a:endParaRPr>
          </a:p>
          <a:p>
            <a:pPr indent="0" lvl="0" marL="0" rtl="0" algn="ctr">
              <a:spcBef>
                <a:spcPts val="1000"/>
              </a:spcBef>
              <a:spcAft>
                <a:spcPts val="0"/>
              </a:spcAft>
              <a:buClr>
                <a:schemeClr val="lt1"/>
              </a:buClr>
              <a:buSzPts val="2800"/>
              <a:buFont typeface="DM Sans"/>
              <a:buNone/>
            </a:pPr>
            <a:r>
              <a:t/>
            </a:r>
            <a:endParaRPr b="1" sz="1600">
              <a:solidFill>
                <a:schemeClr val="accent1"/>
              </a:solidFill>
            </a:endParaRPr>
          </a:p>
        </p:txBody>
      </p:sp>
      <p:sp>
        <p:nvSpPr>
          <p:cNvPr id="651" name="Google Shape;651;p94"/>
          <p:cNvSpPr txBox="1"/>
          <p:nvPr>
            <p:ph idx="4294967295" type="body"/>
          </p:nvPr>
        </p:nvSpPr>
        <p:spPr>
          <a:xfrm>
            <a:off x="18452725" y="8806590"/>
            <a:ext cx="4968000" cy="2968200"/>
          </a:xfrm>
          <a:prstGeom prst="rect">
            <a:avLst/>
          </a:prstGeom>
          <a:noFill/>
          <a:ln>
            <a:noFill/>
          </a:ln>
        </p:spPr>
        <p:txBody>
          <a:bodyPr anchorCtr="0" anchor="t" bIns="0" lIns="0" spcFirstLastPara="1" rIns="0" wrap="square" tIns="0">
            <a:spAutoFit/>
          </a:bodyPr>
          <a:lstStyle/>
          <a:p>
            <a:pPr indent="0" lvl="1" marL="0" rtl="0" algn="ctr">
              <a:spcBef>
                <a:spcPts val="1000"/>
              </a:spcBef>
              <a:spcAft>
                <a:spcPts val="0"/>
              </a:spcAft>
              <a:buClr>
                <a:schemeClr val="lt1"/>
              </a:buClr>
              <a:buSzPts val="2800"/>
              <a:buNone/>
            </a:pPr>
            <a:r>
              <a:rPr b="1" lang="en-GB" sz="2800">
                <a:solidFill>
                  <a:schemeClr val="accent1"/>
                </a:solidFill>
              </a:rPr>
              <a:t>Producing rework + difficulties with scaling or innovating designs due to restraints</a:t>
            </a:r>
            <a:endParaRPr b="1" sz="2800">
              <a:solidFill>
                <a:schemeClr val="accent1"/>
              </a:solidFill>
            </a:endParaRPr>
          </a:p>
          <a:p>
            <a:pPr indent="0" lvl="1" marL="0" rtl="0" algn="ctr">
              <a:lnSpc>
                <a:spcPct val="100000"/>
              </a:lnSpc>
              <a:spcBef>
                <a:spcPts val="1000"/>
              </a:spcBef>
              <a:spcAft>
                <a:spcPts val="0"/>
              </a:spcAft>
              <a:buClr>
                <a:schemeClr val="lt1"/>
              </a:buClr>
              <a:buSzPts val="2800"/>
              <a:buNone/>
            </a:pPr>
            <a:r>
              <a:t/>
            </a:r>
            <a:endParaRPr b="1" sz="2800">
              <a:solidFill>
                <a:schemeClr val="accent1"/>
              </a:solidFill>
            </a:endParaRPr>
          </a:p>
          <a:p>
            <a:pPr indent="0" lvl="1" marL="0" rtl="0" algn="ctr">
              <a:spcBef>
                <a:spcPts val="1000"/>
              </a:spcBef>
              <a:spcAft>
                <a:spcPts val="0"/>
              </a:spcAft>
              <a:buClr>
                <a:schemeClr val="lt1"/>
              </a:buClr>
              <a:buSzPts val="2800"/>
              <a:buNone/>
            </a:pPr>
            <a:r>
              <a:t/>
            </a:r>
            <a:endParaRPr b="1" sz="1600">
              <a:solidFill>
                <a:schemeClr val="accent1"/>
              </a:solidFill>
              <a:latin typeface="DM Serif Display"/>
              <a:ea typeface="DM Serif Display"/>
              <a:cs typeface="DM Serif Display"/>
              <a:sym typeface="DM Serif Display"/>
            </a:endParaRPr>
          </a:p>
        </p:txBody>
      </p:sp>
      <p:sp>
        <p:nvSpPr>
          <p:cNvPr id="652" name="Google Shape;652;p94"/>
          <p:cNvSpPr txBox="1"/>
          <p:nvPr/>
        </p:nvSpPr>
        <p:spPr>
          <a:xfrm>
            <a:off x="1787275" y="5794084"/>
            <a:ext cx="3218400" cy="1419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4100">
                <a:solidFill>
                  <a:srgbClr val="FFFFFF"/>
                </a:solidFill>
                <a:latin typeface="DM Serif Display"/>
                <a:ea typeface="DM Serif Display"/>
                <a:cs typeface="DM Serif Display"/>
                <a:sym typeface="DM Serif Display"/>
              </a:rPr>
              <a:t>Data Quality + Integration</a:t>
            </a:r>
            <a:endParaRPr sz="1100">
              <a:solidFill>
                <a:srgbClr val="FFFFFF"/>
              </a:solidFill>
              <a:latin typeface="DM Sans"/>
              <a:ea typeface="DM Sans"/>
              <a:cs typeface="DM Sans"/>
              <a:sym typeface="DM Sans"/>
            </a:endParaRPr>
          </a:p>
        </p:txBody>
      </p:sp>
      <p:sp>
        <p:nvSpPr>
          <p:cNvPr id="653" name="Google Shape;653;p94"/>
          <p:cNvSpPr txBox="1"/>
          <p:nvPr/>
        </p:nvSpPr>
        <p:spPr>
          <a:xfrm>
            <a:off x="19297075" y="5397934"/>
            <a:ext cx="3279300" cy="2211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4100">
                <a:solidFill>
                  <a:srgbClr val="FFFFFF"/>
                </a:solidFill>
                <a:latin typeface="DM Serif Display"/>
                <a:ea typeface="DM Serif Display"/>
                <a:cs typeface="DM Serif Display"/>
                <a:sym typeface="DM Serif Display"/>
              </a:rPr>
              <a:t>Design System + UX Standards</a:t>
            </a:r>
            <a:endParaRPr sz="4100">
              <a:solidFill>
                <a:srgbClr val="FFFFFF"/>
              </a:solidFill>
              <a:latin typeface="DM Serif Display"/>
              <a:ea typeface="DM Serif Display"/>
              <a:cs typeface="DM Serif Display"/>
              <a:sym typeface="DM Serif Display"/>
            </a:endParaRPr>
          </a:p>
        </p:txBody>
      </p:sp>
      <p:sp>
        <p:nvSpPr>
          <p:cNvPr id="654" name="Google Shape;654;p94"/>
          <p:cNvSpPr/>
          <p:nvPr/>
        </p:nvSpPr>
        <p:spPr>
          <a:xfrm>
            <a:off x="7436617" y="4675140"/>
            <a:ext cx="3717000" cy="3717000"/>
          </a:xfrm>
          <a:prstGeom prst="ellipse">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94"/>
          <p:cNvSpPr txBox="1"/>
          <p:nvPr/>
        </p:nvSpPr>
        <p:spPr>
          <a:xfrm>
            <a:off x="7419373" y="5711734"/>
            <a:ext cx="3650400" cy="1583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4100">
                <a:solidFill>
                  <a:srgbClr val="FFFFFF"/>
                </a:solidFill>
                <a:latin typeface="DM Serif Display"/>
                <a:ea typeface="DM Serif Display"/>
                <a:cs typeface="DM Serif Display"/>
                <a:sym typeface="DM Serif Display"/>
              </a:rPr>
              <a:t>Prioritization + Governance</a:t>
            </a:r>
            <a:endParaRPr sz="4100">
              <a:solidFill>
                <a:srgbClr val="FFFFFF"/>
              </a:solidFill>
              <a:latin typeface="DM Serif Display"/>
              <a:ea typeface="DM Serif Display"/>
              <a:cs typeface="DM Serif Display"/>
              <a:sym typeface="DM Serif Display"/>
            </a:endParaRPr>
          </a:p>
        </p:txBody>
      </p:sp>
      <p:sp>
        <p:nvSpPr>
          <p:cNvPr id="656" name="Google Shape;656;p94"/>
          <p:cNvSpPr/>
          <p:nvPr/>
        </p:nvSpPr>
        <p:spPr>
          <a:xfrm>
            <a:off x="13234171" y="4675140"/>
            <a:ext cx="3717000" cy="3717000"/>
          </a:xfrm>
          <a:prstGeom prst="ellipse">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94"/>
          <p:cNvSpPr txBox="1"/>
          <p:nvPr>
            <p:ph idx="4294967295" type="body"/>
          </p:nvPr>
        </p:nvSpPr>
        <p:spPr>
          <a:xfrm>
            <a:off x="12818725" y="8806595"/>
            <a:ext cx="4597500" cy="2900400"/>
          </a:xfrm>
          <a:prstGeom prst="rect">
            <a:avLst/>
          </a:prstGeom>
          <a:noFill/>
          <a:ln>
            <a:noFill/>
          </a:ln>
        </p:spPr>
        <p:txBody>
          <a:bodyPr anchorCtr="0" anchor="t" bIns="0" lIns="0" spcFirstLastPara="1" rIns="0" wrap="square" tIns="0">
            <a:spAutoFit/>
          </a:bodyPr>
          <a:lstStyle/>
          <a:p>
            <a:pPr indent="0" lvl="1" marL="0" rtl="0" algn="ctr">
              <a:spcBef>
                <a:spcPts val="1000"/>
              </a:spcBef>
              <a:spcAft>
                <a:spcPts val="0"/>
              </a:spcAft>
              <a:buClr>
                <a:schemeClr val="lt1"/>
              </a:buClr>
              <a:buSzPts val="2800"/>
              <a:buNone/>
            </a:pPr>
            <a:r>
              <a:rPr b="1" lang="en-GB" sz="2800">
                <a:solidFill>
                  <a:schemeClr val="accent1"/>
                </a:solidFill>
              </a:rPr>
              <a:t>System complexities impacting UX + fragmented standardization</a:t>
            </a:r>
            <a:endParaRPr b="1" sz="2800">
              <a:solidFill>
                <a:schemeClr val="accent1"/>
              </a:solidFill>
            </a:endParaRPr>
          </a:p>
          <a:p>
            <a:pPr indent="0" lvl="1" marL="0" rtl="0" algn="ctr">
              <a:spcBef>
                <a:spcPts val="1000"/>
              </a:spcBef>
              <a:spcAft>
                <a:spcPts val="0"/>
              </a:spcAft>
              <a:buClr>
                <a:schemeClr val="lt1"/>
              </a:buClr>
              <a:buSzPts val="2800"/>
              <a:buNone/>
            </a:pPr>
            <a:r>
              <a:t/>
            </a:r>
            <a:endParaRPr b="1" sz="2000">
              <a:solidFill>
                <a:schemeClr val="accent1"/>
              </a:solidFill>
            </a:endParaRPr>
          </a:p>
          <a:p>
            <a:pPr indent="0" lvl="1" marL="0" rtl="0" algn="ctr">
              <a:spcBef>
                <a:spcPts val="1000"/>
              </a:spcBef>
              <a:spcAft>
                <a:spcPts val="0"/>
              </a:spcAft>
              <a:buClr>
                <a:schemeClr val="lt1"/>
              </a:buClr>
              <a:buSzPts val="2800"/>
              <a:buNone/>
            </a:pPr>
            <a:r>
              <a:t/>
            </a:r>
            <a:endParaRPr b="1" sz="1600">
              <a:solidFill>
                <a:schemeClr val="accent1"/>
              </a:solidFill>
              <a:latin typeface="DM Serif Display"/>
              <a:ea typeface="DM Serif Display"/>
              <a:cs typeface="DM Serif Display"/>
              <a:sym typeface="DM Serif Display"/>
            </a:endParaRPr>
          </a:p>
        </p:txBody>
      </p:sp>
      <p:sp>
        <p:nvSpPr>
          <p:cNvPr id="658" name="Google Shape;658;p94"/>
          <p:cNvSpPr txBox="1"/>
          <p:nvPr/>
        </p:nvSpPr>
        <p:spPr>
          <a:xfrm>
            <a:off x="13298597" y="5711734"/>
            <a:ext cx="3550800" cy="1583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4100">
                <a:solidFill>
                  <a:srgbClr val="FFFFFF"/>
                </a:solidFill>
                <a:latin typeface="DM Serif Display"/>
                <a:ea typeface="DM Serif Display"/>
                <a:cs typeface="DM Serif Display"/>
                <a:sym typeface="DM Serif Display"/>
              </a:rPr>
              <a:t>Engineering Challenges</a:t>
            </a:r>
            <a:endParaRPr sz="4100">
              <a:solidFill>
                <a:srgbClr val="FFFFFF"/>
              </a:solidFill>
              <a:latin typeface="DM Serif Display"/>
              <a:ea typeface="DM Serif Display"/>
              <a:cs typeface="DM Serif Display"/>
              <a:sym typeface="DM Serif Displa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6" name="Shape 1666"/>
        <p:cNvGrpSpPr/>
        <p:nvPr/>
      </p:nvGrpSpPr>
      <p:grpSpPr>
        <a:xfrm>
          <a:off x="0" y="0"/>
          <a:ext cx="0" cy="0"/>
          <a:chOff x="0" y="0"/>
          <a:chExt cx="0" cy="0"/>
        </a:xfrm>
      </p:grpSpPr>
      <p:sp>
        <p:nvSpPr>
          <p:cNvPr id="1667" name="Google Shape;1667;p139"/>
          <p:cNvSpPr txBox="1"/>
          <p:nvPr>
            <p:ph type="ctrTitle"/>
          </p:nvPr>
        </p:nvSpPr>
        <p:spPr>
          <a:xfrm>
            <a:off x="983750" y="6076800"/>
            <a:ext cx="10636200" cy="5519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Thank You</a:t>
            </a:r>
            <a:endParaRPr/>
          </a:p>
        </p:txBody>
      </p:sp>
      <p:sp>
        <p:nvSpPr>
          <p:cNvPr id="1668" name="Google Shape;1668;p139"/>
          <p:cNvSpPr/>
          <p:nvPr/>
        </p:nvSpPr>
        <p:spPr>
          <a:xfrm>
            <a:off x="15672750" y="6434675"/>
            <a:ext cx="2615400" cy="865500"/>
          </a:xfrm>
          <a:prstGeom prst="rect">
            <a:avLst/>
          </a:prstGeom>
          <a:solidFill>
            <a:srgbClr val="1C1A2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95"/>
          <p:cNvSpPr txBox="1"/>
          <p:nvPr>
            <p:ph type="title"/>
          </p:nvPr>
        </p:nvSpPr>
        <p:spPr>
          <a:xfrm>
            <a:off x="795324" y="2667250"/>
            <a:ext cx="11587200" cy="3432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solidFill>
                  <a:schemeClr val="lt1"/>
                </a:solidFill>
              </a:rPr>
              <a:t>What makes </a:t>
            </a:r>
            <a:r>
              <a:rPr lang="en-GB">
                <a:solidFill>
                  <a:schemeClr val="accent1"/>
                </a:solidFill>
              </a:rPr>
              <a:t>XX</a:t>
            </a:r>
            <a:r>
              <a:rPr lang="en-GB">
                <a:solidFill>
                  <a:schemeClr val="accent1"/>
                </a:solidFill>
              </a:rPr>
              <a:t> so complex?</a:t>
            </a:r>
            <a:endParaRPr>
              <a:solidFill>
                <a:schemeClr val="accent1"/>
              </a:solidFill>
            </a:endParaRPr>
          </a:p>
        </p:txBody>
      </p:sp>
      <p:sp>
        <p:nvSpPr>
          <p:cNvPr id="665" name="Google Shape;665;p95"/>
          <p:cNvSpPr txBox="1"/>
          <p:nvPr>
            <p:ph idx="12" type="sldNum"/>
          </p:nvPr>
        </p:nvSpPr>
        <p:spPr>
          <a:xfrm>
            <a:off x="22863890" y="12623044"/>
            <a:ext cx="720000" cy="360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96"/>
          <p:cNvSpPr txBox="1"/>
          <p:nvPr>
            <p:ph idx="4294967295" type="title"/>
          </p:nvPr>
        </p:nvSpPr>
        <p:spPr>
          <a:xfrm>
            <a:off x="795350" y="1481700"/>
            <a:ext cx="17465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Data Quality </a:t>
            </a:r>
            <a:r>
              <a:rPr lang="en-GB" sz="7200">
                <a:solidFill>
                  <a:schemeClr val="accent1"/>
                </a:solidFill>
              </a:rPr>
              <a:t>+ Integration</a:t>
            </a:r>
            <a:endParaRPr sz="7200">
              <a:solidFill>
                <a:schemeClr val="accent1"/>
              </a:solidFill>
              <a:latin typeface="DM Sans"/>
              <a:ea typeface="DM Sans"/>
              <a:cs typeface="DM Sans"/>
              <a:sym typeface="DM Sans"/>
            </a:endParaRPr>
          </a:p>
        </p:txBody>
      </p:sp>
      <p:sp>
        <p:nvSpPr>
          <p:cNvPr id="671" name="Google Shape;671;p96"/>
          <p:cNvSpPr/>
          <p:nvPr/>
        </p:nvSpPr>
        <p:spPr>
          <a:xfrm>
            <a:off x="19229425" y="657900"/>
            <a:ext cx="4458900" cy="2242800"/>
          </a:xfrm>
          <a:prstGeom prst="roundRect">
            <a:avLst>
              <a:gd fmla="val 23077" name="adj"/>
            </a:avLst>
          </a:prstGeom>
          <a:solidFill>
            <a:schemeClr val="accent1"/>
          </a:solid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latin typeface="DM Sans"/>
              <a:ea typeface="DM Sans"/>
              <a:cs typeface="DM Sans"/>
              <a:sym typeface="DM Sans"/>
            </a:endParaRPr>
          </a:p>
        </p:txBody>
      </p:sp>
      <p:sp>
        <p:nvSpPr>
          <p:cNvPr id="672" name="Google Shape;672;p96"/>
          <p:cNvSpPr txBox="1"/>
          <p:nvPr/>
        </p:nvSpPr>
        <p:spPr>
          <a:xfrm>
            <a:off x="19555350" y="2116125"/>
            <a:ext cx="3833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lt1"/>
                </a:solidFill>
                <a:latin typeface="DM Sans"/>
                <a:ea typeface="DM Sans"/>
                <a:cs typeface="DM Sans"/>
                <a:sym typeface="DM Sans"/>
              </a:rPr>
              <a:t>References in Interviews</a:t>
            </a:r>
            <a:endParaRPr b="1" sz="2400">
              <a:solidFill>
                <a:schemeClr val="lt1"/>
              </a:solidFill>
              <a:latin typeface="DM Sans"/>
              <a:ea typeface="DM Sans"/>
              <a:cs typeface="DM Sans"/>
              <a:sym typeface="DM Sans"/>
            </a:endParaRPr>
          </a:p>
        </p:txBody>
      </p:sp>
      <p:sp>
        <p:nvSpPr>
          <p:cNvPr id="673" name="Google Shape;673;p96"/>
          <p:cNvSpPr txBox="1"/>
          <p:nvPr/>
        </p:nvSpPr>
        <p:spPr>
          <a:xfrm>
            <a:off x="19555450" y="657900"/>
            <a:ext cx="38331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0">
                <a:solidFill>
                  <a:schemeClr val="lt1"/>
                </a:solidFill>
                <a:latin typeface="DM Serif Display"/>
                <a:ea typeface="DM Serif Display"/>
                <a:cs typeface="DM Serif Display"/>
                <a:sym typeface="DM Serif Display"/>
              </a:rPr>
              <a:t>41</a:t>
            </a:r>
            <a:endParaRPr sz="10000">
              <a:solidFill>
                <a:schemeClr val="lt1"/>
              </a:solidFill>
              <a:latin typeface="DM Serif Display"/>
              <a:ea typeface="DM Serif Display"/>
              <a:cs typeface="DM Serif Display"/>
              <a:sym typeface="DM Serif Display"/>
            </a:endParaRPr>
          </a:p>
        </p:txBody>
      </p:sp>
      <p:grpSp>
        <p:nvGrpSpPr>
          <p:cNvPr id="674" name="Google Shape;674;p96"/>
          <p:cNvGrpSpPr/>
          <p:nvPr/>
        </p:nvGrpSpPr>
        <p:grpSpPr>
          <a:xfrm>
            <a:off x="13519301" y="5775325"/>
            <a:ext cx="10169031" cy="5149680"/>
            <a:chOff x="1019175" y="2457450"/>
            <a:chExt cx="5076900" cy="1752605"/>
          </a:xfrm>
        </p:grpSpPr>
        <p:sp>
          <p:nvSpPr>
            <p:cNvPr id="675" name="Google Shape;675;p96"/>
            <p:cNvSpPr/>
            <p:nvPr/>
          </p:nvSpPr>
          <p:spPr>
            <a:xfrm>
              <a:off x="1019175" y="2457450"/>
              <a:ext cx="5076900" cy="1752600"/>
            </a:xfrm>
            <a:prstGeom prst="rect">
              <a:avLst/>
            </a:prstGeom>
            <a:solidFill>
              <a:srgbClr val="FFFFFF"/>
            </a:solidFill>
            <a:ln>
              <a:noFill/>
            </a:ln>
            <a:effectLst>
              <a:outerShdw blurRad="728663" rotWithShape="0" algn="t" dir="5400000" dist="257175">
                <a:srgbClr val="000000">
                  <a:alpha val="300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rgbClr val="FFFFFF"/>
                </a:solidFill>
                <a:latin typeface="Open Sans"/>
                <a:ea typeface="Open Sans"/>
                <a:cs typeface="Open Sans"/>
                <a:sym typeface="Open Sans"/>
              </a:endParaRPr>
            </a:p>
          </p:txBody>
        </p:sp>
        <p:sp>
          <p:nvSpPr>
            <p:cNvPr id="676" name="Google Shape;676;p96"/>
            <p:cNvSpPr/>
            <p:nvPr/>
          </p:nvSpPr>
          <p:spPr>
            <a:xfrm>
              <a:off x="1019181" y="2457455"/>
              <a:ext cx="90300" cy="1752600"/>
            </a:xfrm>
            <a:prstGeom prst="rect">
              <a:avLst/>
            </a:prstGeom>
            <a:solidFill>
              <a:srgbClr val="834DF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rgbClr val="FFFFFF"/>
                </a:solidFill>
                <a:latin typeface="Open Sans"/>
                <a:ea typeface="Open Sans"/>
                <a:cs typeface="Open Sans"/>
                <a:sym typeface="Open Sans"/>
              </a:endParaRPr>
            </a:p>
          </p:txBody>
        </p:sp>
      </p:grpSp>
      <p:sp>
        <p:nvSpPr>
          <p:cNvPr id="677" name="Google Shape;677;p96"/>
          <p:cNvSpPr txBox="1"/>
          <p:nvPr/>
        </p:nvSpPr>
        <p:spPr>
          <a:xfrm>
            <a:off x="15818425" y="6367650"/>
            <a:ext cx="7192200" cy="2242200"/>
          </a:xfrm>
          <a:prstGeom prst="rect">
            <a:avLst/>
          </a:prstGeom>
          <a:noFill/>
          <a:ln>
            <a:noFill/>
          </a:ln>
        </p:spPr>
        <p:txBody>
          <a:bodyPr anchorCtr="0" anchor="t" bIns="72000" lIns="0" spcFirstLastPara="1" rIns="432000" wrap="square" tIns="72000">
            <a:noAutofit/>
          </a:bodyPr>
          <a:lstStyle/>
          <a:p>
            <a:pPr indent="0" lvl="0" marL="0" rtl="0" algn="l">
              <a:lnSpc>
                <a:spcPct val="150000"/>
              </a:lnSpc>
              <a:spcBef>
                <a:spcPts val="1200"/>
              </a:spcBef>
              <a:spcAft>
                <a:spcPts val="0"/>
              </a:spcAft>
              <a:buClr>
                <a:schemeClr val="dk1"/>
              </a:buClr>
              <a:buSzPts val="1100"/>
              <a:buFont typeface="Arial"/>
              <a:buNone/>
            </a:pPr>
            <a:r>
              <a:rPr lang="en-GB" sz="2400">
                <a:solidFill>
                  <a:schemeClr val="dk2"/>
                </a:solidFill>
                <a:latin typeface="DM Sans"/>
                <a:ea typeface="DM Sans"/>
                <a:cs typeface="DM Sans"/>
                <a:sym typeface="DM Sans"/>
              </a:rPr>
              <a:t>One contributing factor is the point-to-point integrations I mentioned earlier. These integrations have been implemented multiple times, </a:t>
            </a:r>
            <a:r>
              <a:rPr b="1" lang="en-GB" sz="2400">
                <a:solidFill>
                  <a:schemeClr val="dk2"/>
                </a:solidFill>
                <a:latin typeface="DM Sans"/>
                <a:ea typeface="DM Sans"/>
                <a:cs typeface="DM Sans"/>
                <a:sym typeface="DM Sans"/>
              </a:rPr>
              <a:t>but each team has developed them differently over time, leading to inconsistency</a:t>
            </a:r>
            <a:r>
              <a:rPr lang="en-GB" sz="2400">
                <a:solidFill>
                  <a:schemeClr val="dk2"/>
                </a:solidFill>
                <a:latin typeface="DM Sans"/>
                <a:ea typeface="DM Sans"/>
                <a:cs typeface="DM Sans"/>
                <a:sym typeface="DM Sans"/>
              </a:rPr>
              <a:t>.”</a:t>
            </a:r>
            <a:endParaRPr>
              <a:solidFill>
                <a:schemeClr val="dk2"/>
              </a:solidFill>
            </a:endParaRPr>
          </a:p>
          <a:p>
            <a:pPr indent="0" lvl="0" marL="0" marR="0" rtl="0" algn="l">
              <a:lnSpc>
                <a:spcPct val="115000"/>
              </a:lnSpc>
              <a:spcBef>
                <a:spcPts val="2000"/>
              </a:spcBef>
              <a:spcAft>
                <a:spcPts val="0"/>
              </a:spcAft>
              <a:buNone/>
            </a:pPr>
            <a:r>
              <a:t/>
            </a:r>
            <a:endParaRPr b="1" sz="2000">
              <a:latin typeface="DM Sans"/>
              <a:ea typeface="DM Sans"/>
              <a:cs typeface="DM Sans"/>
              <a:sym typeface="DM Sans"/>
            </a:endParaRPr>
          </a:p>
        </p:txBody>
      </p:sp>
      <p:sp>
        <p:nvSpPr>
          <p:cNvPr id="678" name="Google Shape;678;p96"/>
          <p:cNvSpPr/>
          <p:nvPr/>
        </p:nvSpPr>
        <p:spPr>
          <a:xfrm>
            <a:off x="14163325" y="6221108"/>
            <a:ext cx="1003165" cy="746277"/>
          </a:xfrm>
          <a:custGeom>
            <a:rect b="b" l="l" r="r" t="t"/>
            <a:pathLst>
              <a:path extrusionOk="0" h="208895" w="280802">
                <a:moveTo>
                  <a:pt x="87994" y="0"/>
                </a:moveTo>
                <a:cubicBezTo>
                  <a:pt x="62996" y="12229"/>
                  <a:pt x="42087" y="30746"/>
                  <a:pt x="25268" y="55474"/>
                </a:cubicBezTo>
                <a:cubicBezTo>
                  <a:pt x="8410" y="80201"/>
                  <a:pt x="0" y="106858"/>
                  <a:pt x="0" y="135405"/>
                </a:cubicBezTo>
                <a:cubicBezTo>
                  <a:pt x="0" y="157355"/>
                  <a:pt x="5748" y="175101"/>
                  <a:pt x="17205" y="188603"/>
                </a:cubicBezTo>
                <a:cubicBezTo>
                  <a:pt x="28701" y="202105"/>
                  <a:pt x="43862" y="208894"/>
                  <a:pt x="62726" y="208894"/>
                </a:cubicBezTo>
                <a:cubicBezTo>
                  <a:pt x="78543" y="208894"/>
                  <a:pt x="91929" y="203763"/>
                  <a:pt x="102923" y="193579"/>
                </a:cubicBezTo>
                <a:cubicBezTo>
                  <a:pt x="113879" y="183356"/>
                  <a:pt x="119357" y="170124"/>
                  <a:pt x="119357" y="153768"/>
                </a:cubicBezTo>
                <a:cubicBezTo>
                  <a:pt x="119357" y="138491"/>
                  <a:pt x="114380" y="125375"/>
                  <a:pt x="104428" y="114381"/>
                </a:cubicBezTo>
                <a:cubicBezTo>
                  <a:pt x="94475" y="103425"/>
                  <a:pt x="80587" y="95902"/>
                  <a:pt x="62726" y="91813"/>
                </a:cubicBezTo>
                <a:lnTo>
                  <a:pt x="46678" y="87994"/>
                </a:lnTo>
                <a:cubicBezTo>
                  <a:pt x="50227" y="69130"/>
                  <a:pt x="56091" y="53313"/>
                  <a:pt x="64269" y="40544"/>
                </a:cubicBezTo>
                <a:cubicBezTo>
                  <a:pt x="72409" y="27814"/>
                  <a:pt x="81860" y="17360"/>
                  <a:pt x="92585" y="9181"/>
                </a:cubicBezTo>
                <a:lnTo>
                  <a:pt x="87994" y="0"/>
                </a:lnTo>
                <a:close/>
                <a:moveTo>
                  <a:pt x="249438" y="0"/>
                </a:moveTo>
                <a:cubicBezTo>
                  <a:pt x="224440" y="12229"/>
                  <a:pt x="203532" y="30746"/>
                  <a:pt x="186674" y="55474"/>
                </a:cubicBezTo>
                <a:cubicBezTo>
                  <a:pt x="169854" y="80201"/>
                  <a:pt x="161444" y="106858"/>
                  <a:pt x="161444" y="135405"/>
                </a:cubicBezTo>
                <a:cubicBezTo>
                  <a:pt x="161444" y="157355"/>
                  <a:pt x="167192" y="175101"/>
                  <a:pt x="178650" y="188603"/>
                </a:cubicBezTo>
                <a:cubicBezTo>
                  <a:pt x="190146" y="202105"/>
                  <a:pt x="205306" y="208894"/>
                  <a:pt x="224170" y="208894"/>
                </a:cubicBezTo>
                <a:cubicBezTo>
                  <a:pt x="239987" y="208894"/>
                  <a:pt x="253373" y="203763"/>
                  <a:pt x="264367" y="193579"/>
                </a:cubicBezTo>
                <a:cubicBezTo>
                  <a:pt x="275323" y="183356"/>
                  <a:pt x="280801" y="170124"/>
                  <a:pt x="280801" y="153768"/>
                </a:cubicBezTo>
                <a:cubicBezTo>
                  <a:pt x="280801" y="138491"/>
                  <a:pt x="275825" y="125375"/>
                  <a:pt x="265872" y="114381"/>
                </a:cubicBezTo>
                <a:cubicBezTo>
                  <a:pt x="255919" y="103425"/>
                  <a:pt x="242031" y="95902"/>
                  <a:pt x="224170" y="91813"/>
                </a:cubicBezTo>
                <a:lnTo>
                  <a:pt x="208122" y="87994"/>
                </a:lnTo>
                <a:cubicBezTo>
                  <a:pt x="211671" y="69130"/>
                  <a:pt x="217535" y="53313"/>
                  <a:pt x="225713" y="40544"/>
                </a:cubicBezTo>
                <a:cubicBezTo>
                  <a:pt x="233853" y="27814"/>
                  <a:pt x="243304" y="17360"/>
                  <a:pt x="254029" y="9181"/>
                </a:cubicBezTo>
                <a:lnTo>
                  <a:pt x="249438" y="0"/>
                </a:lnTo>
                <a:close/>
              </a:path>
            </a:pathLst>
          </a:custGeom>
          <a:solidFill>
            <a:srgbClr val="834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34EFF"/>
              </a:solidFill>
            </a:endParaRPr>
          </a:p>
        </p:txBody>
      </p:sp>
      <p:cxnSp>
        <p:nvCxnSpPr>
          <p:cNvPr id="679" name="Google Shape;679;p96"/>
          <p:cNvCxnSpPr/>
          <p:nvPr/>
        </p:nvCxnSpPr>
        <p:spPr>
          <a:xfrm>
            <a:off x="795338" y="3128963"/>
            <a:ext cx="1522800" cy="0"/>
          </a:xfrm>
          <a:prstGeom prst="straightConnector1">
            <a:avLst/>
          </a:prstGeom>
          <a:noFill/>
          <a:ln cap="flat" cmpd="sng" w="12700">
            <a:solidFill>
              <a:schemeClr val="accent1"/>
            </a:solidFill>
            <a:prstDash val="solid"/>
            <a:miter lim="800000"/>
            <a:headEnd len="sm" w="sm" type="none"/>
            <a:tailEnd len="sm" w="sm" type="none"/>
          </a:ln>
        </p:spPr>
      </p:cxnSp>
      <p:sp>
        <p:nvSpPr>
          <p:cNvPr id="680" name="Google Shape;680;p96"/>
          <p:cNvSpPr txBox="1"/>
          <p:nvPr/>
        </p:nvSpPr>
        <p:spPr>
          <a:xfrm>
            <a:off x="838200" y="3377150"/>
            <a:ext cx="120174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700">
                <a:solidFill>
                  <a:schemeClr val="dk2"/>
                </a:solidFill>
                <a:latin typeface="DM Sans"/>
                <a:ea typeface="DM Sans"/>
                <a:cs typeface="DM Sans"/>
                <a:sym typeface="DM Sans"/>
              </a:rPr>
              <a:t>XX</a:t>
            </a:r>
            <a:r>
              <a:rPr lang="en-GB" sz="2700">
                <a:solidFill>
                  <a:schemeClr val="dk2"/>
                </a:solidFill>
                <a:latin typeface="DM Sans"/>
                <a:ea typeface="DM Sans"/>
                <a:cs typeface="DM Sans"/>
                <a:sym typeface="DM Sans"/>
              </a:rPr>
              <a:t> faces many data and integration </a:t>
            </a:r>
            <a:r>
              <a:rPr lang="en-GB" sz="2700">
                <a:solidFill>
                  <a:schemeClr val="dk2"/>
                </a:solidFill>
                <a:latin typeface="DM Sans"/>
                <a:ea typeface="DM Sans"/>
                <a:cs typeface="DM Sans"/>
                <a:sym typeface="DM Sans"/>
              </a:rPr>
              <a:t>complexities:</a:t>
            </a:r>
            <a:endParaRPr sz="2700">
              <a:solidFill>
                <a:schemeClr val="dk2"/>
              </a:solidFill>
              <a:latin typeface="DM Sans"/>
              <a:ea typeface="DM Sans"/>
              <a:cs typeface="DM Sans"/>
              <a:sym typeface="DM Sans"/>
            </a:endParaRPr>
          </a:p>
        </p:txBody>
      </p:sp>
      <p:grpSp>
        <p:nvGrpSpPr>
          <p:cNvPr id="681" name="Google Shape;681;p96"/>
          <p:cNvGrpSpPr/>
          <p:nvPr/>
        </p:nvGrpSpPr>
        <p:grpSpPr>
          <a:xfrm>
            <a:off x="795350" y="4225625"/>
            <a:ext cx="12017400" cy="3033975"/>
            <a:chOff x="795350" y="4225625"/>
            <a:chExt cx="12017400" cy="3033975"/>
          </a:xfrm>
        </p:grpSpPr>
        <p:sp>
          <p:nvSpPr>
            <p:cNvPr id="682" name="Google Shape;682;p96"/>
            <p:cNvSpPr txBox="1"/>
            <p:nvPr/>
          </p:nvSpPr>
          <p:spPr>
            <a:xfrm>
              <a:off x="795350" y="5351000"/>
              <a:ext cx="12017400" cy="1908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SzPts val="2000"/>
                <a:buFont typeface="DM Sans"/>
                <a:buChar char="●"/>
              </a:pPr>
              <a:r>
                <a:rPr lang="en-GB" sz="2000">
                  <a:solidFill>
                    <a:schemeClr val="dk1"/>
                  </a:solidFill>
                  <a:latin typeface="DM Sans"/>
                  <a:ea typeface="DM Sans"/>
                  <a:cs typeface="DM Sans"/>
                  <a:sym typeface="DM Sans"/>
                </a:rPr>
                <a:t>No governance on how to build or integrate consistent &amp; preformant APIs</a:t>
              </a:r>
              <a:endParaRPr sz="2000">
                <a:solidFill>
                  <a:schemeClr val="dk1"/>
                </a:solidFill>
                <a:latin typeface="DM Sans"/>
                <a:ea typeface="DM Sans"/>
                <a:cs typeface="DM Sans"/>
                <a:sym typeface="DM Sans"/>
              </a:endParaRPr>
            </a:p>
            <a:p>
              <a:pPr indent="-355600" lvl="0" marL="457200" rtl="0" algn="l">
                <a:lnSpc>
                  <a:spcPct val="115000"/>
                </a:lnSpc>
                <a:spcBef>
                  <a:spcPts val="0"/>
                </a:spcBef>
                <a:spcAft>
                  <a:spcPts val="0"/>
                </a:spcAft>
                <a:buSzPts val="2000"/>
                <a:buFont typeface="DM Sans"/>
                <a:buChar char="●"/>
              </a:pPr>
              <a:r>
                <a:rPr lang="en-GB" sz="2000">
                  <a:solidFill>
                    <a:schemeClr val="dk1"/>
                  </a:solidFill>
                  <a:latin typeface="DM Sans"/>
                  <a:ea typeface="DM Sans"/>
                  <a:cs typeface="DM Sans"/>
                  <a:sym typeface="DM Sans"/>
                </a:rPr>
                <a:t>No governance structure on data quality and integration processes</a:t>
              </a:r>
              <a:endParaRPr sz="2000">
                <a:solidFill>
                  <a:schemeClr val="dk1"/>
                </a:solidFill>
                <a:latin typeface="DM Sans"/>
                <a:ea typeface="DM Sans"/>
                <a:cs typeface="DM Sans"/>
                <a:sym typeface="DM Sans"/>
              </a:endParaRPr>
            </a:p>
            <a:p>
              <a:pPr indent="-355600" lvl="0" marL="457200" rtl="0" algn="l">
                <a:lnSpc>
                  <a:spcPct val="115000"/>
                </a:lnSpc>
                <a:spcBef>
                  <a:spcPts val="0"/>
                </a:spcBef>
                <a:spcAft>
                  <a:spcPts val="0"/>
                </a:spcAft>
                <a:buSzPts val="2000"/>
                <a:buFont typeface="DM Sans"/>
                <a:buChar char="●"/>
              </a:pPr>
              <a:r>
                <a:rPr lang="en-GB" sz="2000">
                  <a:solidFill>
                    <a:schemeClr val="dk1"/>
                  </a:solidFill>
                  <a:latin typeface="DM Sans"/>
                  <a:ea typeface="DM Sans"/>
                  <a:cs typeface="DM Sans"/>
                  <a:sym typeface="DM Sans"/>
                </a:rPr>
                <a:t>API’s misconfigured causing performance issues (</a:t>
              </a:r>
              <a:r>
                <a:rPr lang="en-GB" sz="2000">
                  <a:solidFill>
                    <a:schemeClr val="dk1"/>
                  </a:solidFill>
                  <a:latin typeface="DM Sans"/>
                  <a:ea typeface="DM Sans"/>
                  <a:cs typeface="DM Sans"/>
                  <a:sym typeface="DM Sans"/>
                </a:rPr>
                <a:t>XX</a:t>
              </a:r>
              <a:r>
                <a:rPr lang="en-GB" sz="2000">
                  <a:solidFill>
                    <a:schemeClr val="dk1"/>
                  </a:solidFill>
                  <a:latin typeface="DM Sans"/>
                  <a:ea typeface="DM Sans"/>
                  <a:cs typeface="DM Sans"/>
                  <a:sym typeface="DM Sans"/>
                </a:rPr>
                <a:t>, Mulesoft, Salesforce, SAP)</a:t>
              </a:r>
              <a:endParaRPr sz="2000">
                <a:solidFill>
                  <a:schemeClr val="dk1"/>
                </a:solidFill>
                <a:latin typeface="DM Sans"/>
                <a:ea typeface="DM Sans"/>
                <a:cs typeface="DM Sans"/>
                <a:sym typeface="DM Sans"/>
              </a:endParaRPr>
            </a:p>
            <a:p>
              <a:pPr indent="-355600" lvl="0" marL="457200" rtl="0" algn="l">
                <a:lnSpc>
                  <a:spcPct val="115000"/>
                </a:lnSpc>
                <a:spcBef>
                  <a:spcPts val="0"/>
                </a:spcBef>
                <a:spcAft>
                  <a:spcPts val="0"/>
                </a:spcAft>
                <a:buSzPts val="2000"/>
                <a:buFont typeface="DM Sans"/>
                <a:buChar char="●"/>
              </a:pPr>
              <a:r>
                <a:rPr lang="en-GB" sz="2000">
                  <a:solidFill>
                    <a:schemeClr val="dk1"/>
                  </a:solidFill>
                  <a:latin typeface="DM Sans"/>
                  <a:ea typeface="DM Sans"/>
                  <a:cs typeface="DM Sans"/>
                  <a:sym typeface="DM Sans"/>
                </a:rPr>
                <a:t>Data inaccuracies disrupt daily operations (trusting the data down stream)</a:t>
              </a:r>
              <a:endParaRPr sz="2000">
                <a:solidFill>
                  <a:schemeClr val="dk1"/>
                </a:solidFill>
                <a:latin typeface="DM Sans"/>
                <a:ea typeface="DM Sans"/>
                <a:cs typeface="DM Sans"/>
                <a:sym typeface="DM Sans"/>
              </a:endParaRPr>
            </a:p>
            <a:p>
              <a:pPr indent="-355600" lvl="0" marL="457200" rtl="0" algn="l">
                <a:lnSpc>
                  <a:spcPct val="115000"/>
                </a:lnSpc>
                <a:spcBef>
                  <a:spcPts val="0"/>
                </a:spcBef>
                <a:spcAft>
                  <a:spcPts val="0"/>
                </a:spcAft>
                <a:buClr>
                  <a:schemeClr val="dk1"/>
                </a:buClr>
                <a:buSzPts val="2000"/>
                <a:buFont typeface="DM Sans"/>
                <a:buChar char="●"/>
              </a:pPr>
              <a:r>
                <a:rPr lang="en-GB" sz="2000">
                  <a:solidFill>
                    <a:schemeClr val="dk1"/>
                  </a:solidFill>
                  <a:latin typeface="DM Sans"/>
                  <a:ea typeface="DM Sans"/>
                  <a:cs typeface="DM Sans"/>
                  <a:sym typeface="DM Sans"/>
                </a:rPr>
                <a:t>No data record system on where the data exists or who the owner might be</a:t>
              </a:r>
              <a:endParaRPr sz="2000">
                <a:solidFill>
                  <a:schemeClr val="dk1"/>
                </a:solidFill>
                <a:latin typeface="DM Sans"/>
                <a:ea typeface="DM Sans"/>
                <a:cs typeface="DM Sans"/>
                <a:sym typeface="DM Sans"/>
              </a:endParaRPr>
            </a:p>
          </p:txBody>
        </p:sp>
        <p:sp>
          <p:nvSpPr>
            <p:cNvPr id="683" name="Google Shape;683;p96"/>
            <p:cNvSpPr txBox="1"/>
            <p:nvPr/>
          </p:nvSpPr>
          <p:spPr>
            <a:xfrm>
              <a:off x="795350" y="4225625"/>
              <a:ext cx="60372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800">
                  <a:solidFill>
                    <a:schemeClr val="accent1"/>
                  </a:solidFill>
                  <a:latin typeface="DM Serif Display"/>
                  <a:ea typeface="DM Serif Display"/>
                  <a:cs typeface="DM Serif Display"/>
                  <a:sym typeface="DM Serif Display"/>
                </a:rPr>
                <a:t>Governance</a:t>
              </a:r>
              <a:endParaRPr b="1" sz="3800"/>
            </a:p>
          </p:txBody>
        </p:sp>
      </p:grpSp>
      <p:grpSp>
        <p:nvGrpSpPr>
          <p:cNvPr id="684" name="Google Shape;684;p96"/>
          <p:cNvGrpSpPr/>
          <p:nvPr/>
        </p:nvGrpSpPr>
        <p:grpSpPr>
          <a:xfrm>
            <a:off x="913925" y="10038375"/>
            <a:ext cx="11127900" cy="1983725"/>
            <a:chOff x="795350" y="4225625"/>
            <a:chExt cx="11127900" cy="1983725"/>
          </a:xfrm>
        </p:grpSpPr>
        <p:sp>
          <p:nvSpPr>
            <p:cNvPr id="685" name="Google Shape;685;p96"/>
            <p:cNvSpPr txBox="1"/>
            <p:nvPr/>
          </p:nvSpPr>
          <p:spPr>
            <a:xfrm>
              <a:off x="795350" y="5362750"/>
              <a:ext cx="111279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Font typeface="DM Sans"/>
                <a:buChar char="●"/>
              </a:pPr>
              <a:r>
                <a:rPr lang="en-GB" sz="2000">
                  <a:solidFill>
                    <a:schemeClr val="dk1"/>
                  </a:solidFill>
                  <a:latin typeface="DM Sans"/>
                  <a:ea typeface="DM Sans"/>
                  <a:cs typeface="DM Sans"/>
                  <a:sym typeface="DM Sans"/>
                </a:rPr>
                <a:t>Multiple reporting tools across teams causes inconsistencies with the data (Qlik, </a:t>
              </a:r>
              <a:r>
                <a:rPr lang="en-GB" sz="2000">
                  <a:solidFill>
                    <a:schemeClr val="dk1"/>
                  </a:solidFill>
                  <a:latin typeface="DM Sans"/>
                  <a:ea typeface="DM Sans"/>
                  <a:cs typeface="DM Sans"/>
                  <a:sym typeface="DM Sans"/>
                </a:rPr>
                <a:t>Amplitude</a:t>
              </a:r>
              <a:r>
                <a:rPr lang="en-GB" sz="2000">
                  <a:solidFill>
                    <a:schemeClr val="dk1"/>
                  </a:solidFill>
                  <a:latin typeface="DM Sans"/>
                  <a:ea typeface="DM Sans"/>
                  <a:cs typeface="DM Sans"/>
                  <a:sym typeface="DM Sans"/>
                </a:rPr>
                <a:t>, Tableau and Power BI)</a:t>
              </a:r>
              <a:endParaRPr sz="2000">
                <a:solidFill>
                  <a:schemeClr val="dk1"/>
                </a:solidFill>
                <a:latin typeface="DM Sans"/>
                <a:ea typeface="DM Sans"/>
                <a:cs typeface="DM Sans"/>
                <a:sym typeface="DM Sans"/>
              </a:endParaRPr>
            </a:p>
          </p:txBody>
        </p:sp>
        <p:sp>
          <p:nvSpPr>
            <p:cNvPr id="686" name="Google Shape;686;p96"/>
            <p:cNvSpPr txBox="1"/>
            <p:nvPr/>
          </p:nvSpPr>
          <p:spPr>
            <a:xfrm>
              <a:off x="795350" y="4225625"/>
              <a:ext cx="57327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800">
                  <a:solidFill>
                    <a:schemeClr val="accent1"/>
                  </a:solidFill>
                  <a:latin typeface="DM Serif Display"/>
                  <a:ea typeface="DM Serif Display"/>
                  <a:cs typeface="DM Serif Display"/>
                  <a:sym typeface="DM Serif Display"/>
                </a:rPr>
                <a:t>Tools</a:t>
              </a:r>
              <a:endParaRPr b="1" sz="3800"/>
            </a:p>
          </p:txBody>
        </p:sp>
      </p:grpSp>
      <p:grpSp>
        <p:nvGrpSpPr>
          <p:cNvPr id="687" name="Google Shape;687;p96"/>
          <p:cNvGrpSpPr/>
          <p:nvPr/>
        </p:nvGrpSpPr>
        <p:grpSpPr>
          <a:xfrm>
            <a:off x="913925" y="7295713"/>
            <a:ext cx="11127900" cy="2691013"/>
            <a:chOff x="795350" y="4225613"/>
            <a:chExt cx="11127900" cy="2691013"/>
          </a:xfrm>
        </p:grpSpPr>
        <p:sp>
          <p:nvSpPr>
            <p:cNvPr id="688" name="Google Shape;688;p96"/>
            <p:cNvSpPr txBox="1"/>
            <p:nvPr/>
          </p:nvSpPr>
          <p:spPr>
            <a:xfrm>
              <a:off x="795350" y="5362025"/>
              <a:ext cx="11127900" cy="1554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SzPts val="2000"/>
                <a:buFont typeface="DM Sans"/>
                <a:buChar char="●"/>
              </a:pPr>
              <a:r>
                <a:rPr lang="en-GB" sz="2000">
                  <a:solidFill>
                    <a:schemeClr val="dk1"/>
                  </a:solidFill>
                  <a:latin typeface="DM Sans"/>
                  <a:ea typeface="DM Sans"/>
                  <a:cs typeface="DM Sans"/>
                  <a:sym typeface="DM Sans"/>
                </a:rPr>
                <a:t>Siloed dev teams are causing the API’s to be duplicated without others knowledge</a:t>
              </a:r>
              <a:endParaRPr sz="2000">
                <a:solidFill>
                  <a:schemeClr val="dk1"/>
                </a:solidFill>
                <a:latin typeface="DM Sans"/>
                <a:ea typeface="DM Sans"/>
                <a:cs typeface="DM Sans"/>
                <a:sym typeface="DM Sans"/>
              </a:endParaRPr>
            </a:p>
            <a:p>
              <a:pPr indent="-355600" lvl="0" marL="457200" rtl="0" algn="l">
                <a:lnSpc>
                  <a:spcPct val="115000"/>
                </a:lnSpc>
                <a:spcBef>
                  <a:spcPts val="0"/>
                </a:spcBef>
                <a:spcAft>
                  <a:spcPts val="0"/>
                </a:spcAft>
                <a:buClr>
                  <a:schemeClr val="dk1"/>
                </a:buClr>
                <a:buSzPts val="2000"/>
                <a:buFont typeface="DM Sans"/>
                <a:buChar char="●"/>
              </a:pPr>
              <a:r>
                <a:rPr lang="en-GB" sz="2000">
                  <a:solidFill>
                    <a:schemeClr val="dk1"/>
                  </a:solidFill>
                  <a:latin typeface="DM Sans"/>
                  <a:ea typeface="DM Sans"/>
                  <a:cs typeface="DM Sans"/>
                  <a:sym typeface="DM Sans"/>
                </a:rPr>
                <a:t>Not measuring the right KPIs to benchmark performance properly</a:t>
              </a:r>
              <a:endParaRPr sz="2000">
                <a:solidFill>
                  <a:schemeClr val="dk1"/>
                </a:solidFill>
                <a:latin typeface="DM Sans"/>
                <a:ea typeface="DM Sans"/>
                <a:cs typeface="DM Sans"/>
                <a:sym typeface="DM Sans"/>
              </a:endParaRPr>
            </a:p>
            <a:p>
              <a:pPr indent="-355600" lvl="0" marL="457200" rtl="0" algn="l">
                <a:lnSpc>
                  <a:spcPct val="115000"/>
                </a:lnSpc>
                <a:spcBef>
                  <a:spcPts val="0"/>
                </a:spcBef>
                <a:spcAft>
                  <a:spcPts val="0"/>
                </a:spcAft>
                <a:buClr>
                  <a:schemeClr val="dk1"/>
                </a:buClr>
                <a:buSzPts val="2000"/>
                <a:buFont typeface="DM Sans"/>
                <a:buChar char="●"/>
              </a:pPr>
              <a:r>
                <a:rPr lang="en-GB" sz="2000">
                  <a:solidFill>
                    <a:schemeClr val="dk1"/>
                  </a:solidFill>
                  <a:latin typeface="DM Sans"/>
                  <a:ea typeface="DM Sans"/>
                  <a:cs typeface="DM Sans"/>
                  <a:sym typeface="DM Sans"/>
                </a:rPr>
                <a:t>Too many redundant API’s built over a long period of time by many different teams</a:t>
              </a:r>
              <a:endParaRPr sz="2000">
                <a:solidFill>
                  <a:schemeClr val="dk1"/>
                </a:solidFill>
                <a:latin typeface="DM Sans"/>
                <a:ea typeface="DM Sans"/>
                <a:cs typeface="DM Sans"/>
                <a:sym typeface="DM Sans"/>
              </a:endParaRPr>
            </a:p>
            <a:p>
              <a:pPr indent="-355600" lvl="0" marL="457200" rtl="0" algn="l">
                <a:lnSpc>
                  <a:spcPct val="115000"/>
                </a:lnSpc>
                <a:spcBef>
                  <a:spcPts val="0"/>
                </a:spcBef>
                <a:spcAft>
                  <a:spcPts val="0"/>
                </a:spcAft>
                <a:buClr>
                  <a:schemeClr val="dk1"/>
                </a:buClr>
                <a:buSzPts val="2000"/>
                <a:buFont typeface="DM Sans"/>
                <a:buChar char="●"/>
              </a:pPr>
              <a:r>
                <a:rPr lang="en-GB" sz="2000">
                  <a:solidFill>
                    <a:schemeClr val="dk1"/>
                  </a:solidFill>
                  <a:latin typeface="DM Sans"/>
                  <a:ea typeface="DM Sans"/>
                  <a:cs typeface="DM Sans"/>
                  <a:sym typeface="DM Sans"/>
                </a:rPr>
                <a:t>The duplication of APIs is causing poor performance across Mulesoft, SAP and Salesforce</a:t>
              </a:r>
              <a:endParaRPr sz="2000">
                <a:solidFill>
                  <a:schemeClr val="dk1"/>
                </a:solidFill>
                <a:latin typeface="DM Sans"/>
                <a:ea typeface="DM Sans"/>
                <a:cs typeface="DM Sans"/>
                <a:sym typeface="DM Sans"/>
              </a:endParaRPr>
            </a:p>
          </p:txBody>
        </p:sp>
        <p:sp>
          <p:nvSpPr>
            <p:cNvPr id="689" name="Google Shape;689;p96"/>
            <p:cNvSpPr txBox="1"/>
            <p:nvPr/>
          </p:nvSpPr>
          <p:spPr>
            <a:xfrm>
              <a:off x="795350" y="4225613"/>
              <a:ext cx="30000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800">
                  <a:solidFill>
                    <a:schemeClr val="accent1"/>
                  </a:solidFill>
                  <a:latin typeface="DM Serif Display"/>
                  <a:ea typeface="DM Serif Display"/>
                  <a:cs typeface="DM Serif Display"/>
                  <a:sym typeface="DM Serif Display"/>
                </a:rPr>
                <a:t>Strategy</a:t>
              </a:r>
              <a:r>
                <a:rPr b="1" lang="en-GB" sz="2400">
                  <a:solidFill>
                    <a:schemeClr val="accent1"/>
                  </a:solidFill>
                  <a:latin typeface="DM Serif Display"/>
                  <a:ea typeface="DM Serif Display"/>
                  <a:cs typeface="DM Serif Display"/>
                  <a:sym typeface="DM Serif Display"/>
                </a:rPr>
                <a:t> </a:t>
              </a:r>
              <a:endParaRPr b="1"/>
            </a:p>
          </p:txBody>
        </p:sp>
      </p:grpSp>
      <p:cxnSp>
        <p:nvCxnSpPr>
          <p:cNvPr id="690" name="Google Shape;690;p96"/>
          <p:cNvCxnSpPr/>
          <p:nvPr/>
        </p:nvCxnSpPr>
        <p:spPr>
          <a:xfrm>
            <a:off x="913925" y="5202500"/>
            <a:ext cx="1680900" cy="0"/>
          </a:xfrm>
          <a:prstGeom prst="straightConnector1">
            <a:avLst/>
          </a:prstGeom>
          <a:noFill/>
          <a:ln cap="flat" cmpd="sng" w="9525">
            <a:solidFill>
              <a:schemeClr val="accent1"/>
            </a:solidFill>
            <a:prstDash val="solid"/>
            <a:round/>
            <a:headEnd len="med" w="med" type="none"/>
            <a:tailEnd len="med" w="med" type="none"/>
          </a:ln>
        </p:spPr>
      </p:cxnSp>
      <p:cxnSp>
        <p:nvCxnSpPr>
          <p:cNvPr id="691" name="Google Shape;691;p96"/>
          <p:cNvCxnSpPr/>
          <p:nvPr/>
        </p:nvCxnSpPr>
        <p:spPr>
          <a:xfrm>
            <a:off x="913925" y="10992138"/>
            <a:ext cx="1680900" cy="0"/>
          </a:xfrm>
          <a:prstGeom prst="straightConnector1">
            <a:avLst/>
          </a:prstGeom>
          <a:noFill/>
          <a:ln cap="flat" cmpd="sng" w="9525">
            <a:solidFill>
              <a:schemeClr val="accent1"/>
            </a:solidFill>
            <a:prstDash val="solid"/>
            <a:round/>
            <a:headEnd len="med" w="med" type="none"/>
            <a:tailEnd len="med" w="med" type="none"/>
          </a:ln>
        </p:spPr>
      </p:cxnSp>
      <p:cxnSp>
        <p:nvCxnSpPr>
          <p:cNvPr id="692" name="Google Shape;692;p96"/>
          <p:cNvCxnSpPr/>
          <p:nvPr/>
        </p:nvCxnSpPr>
        <p:spPr>
          <a:xfrm>
            <a:off x="913925" y="8308775"/>
            <a:ext cx="16809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97"/>
          <p:cNvSpPr txBox="1"/>
          <p:nvPr>
            <p:ph idx="4294967295" type="title"/>
          </p:nvPr>
        </p:nvSpPr>
        <p:spPr>
          <a:xfrm>
            <a:off x="795338"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Prioritization </a:t>
            </a:r>
            <a:r>
              <a:rPr lang="en-GB" sz="7200">
                <a:solidFill>
                  <a:schemeClr val="accent1"/>
                </a:solidFill>
              </a:rPr>
              <a:t>+ Governance</a:t>
            </a:r>
            <a:endParaRPr sz="7200">
              <a:solidFill>
                <a:schemeClr val="accent1"/>
              </a:solidFill>
              <a:latin typeface="DM Sans"/>
              <a:ea typeface="DM Sans"/>
              <a:cs typeface="DM Sans"/>
              <a:sym typeface="DM Sans"/>
            </a:endParaRPr>
          </a:p>
        </p:txBody>
      </p:sp>
      <p:grpSp>
        <p:nvGrpSpPr>
          <p:cNvPr id="698" name="Google Shape;698;p97"/>
          <p:cNvGrpSpPr/>
          <p:nvPr/>
        </p:nvGrpSpPr>
        <p:grpSpPr>
          <a:xfrm>
            <a:off x="13519301" y="5763625"/>
            <a:ext cx="10169031" cy="5149680"/>
            <a:chOff x="1019175" y="2457450"/>
            <a:chExt cx="5076900" cy="1752605"/>
          </a:xfrm>
        </p:grpSpPr>
        <p:sp>
          <p:nvSpPr>
            <p:cNvPr id="699" name="Google Shape;699;p97"/>
            <p:cNvSpPr/>
            <p:nvPr/>
          </p:nvSpPr>
          <p:spPr>
            <a:xfrm>
              <a:off x="1019175" y="2457450"/>
              <a:ext cx="5076900" cy="1752600"/>
            </a:xfrm>
            <a:prstGeom prst="rect">
              <a:avLst/>
            </a:prstGeom>
            <a:solidFill>
              <a:srgbClr val="FFFFFF"/>
            </a:solidFill>
            <a:ln>
              <a:noFill/>
            </a:ln>
            <a:effectLst>
              <a:outerShdw blurRad="728663" rotWithShape="0" algn="t" dir="5400000" dist="257175">
                <a:srgbClr val="000000">
                  <a:alpha val="300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rgbClr val="FFFFFF"/>
                </a:solidFill>
                <a:latin typeface="Open Sans"/>
                <a:ea typeface="Open Sans"/>
                <a:cs typeface="Open Sans"/>
                <a:sym typeface="Open Sans"/>
              </a:endParaRPr>
            </a:p>
          </p:txBody>
        </p:sp>
        <p:sp>
          <p:nvSpPr>
            <p:cNvPr id="700" name="Google Shape;700;p97"/>
            <p:cNvSpPr/>
            <p:nvPr/>
          </p:nvSpPr>
          <p:spPr>
            <a:xfrm>
              <a:off x="1019181" y="2457455"/>
              <a:ext cx="90300" cy="1752600"/>
            </a:xfrm>
            <a:prstGeom prst="rect">
              <a:avLst/>
            </a:prstGeom>
            <a:solidFill>
              <a:srgbClr val="834DF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rgbClr val="FFFFFF"/>
                </a:solidFill>
                <a:latin typeface="Open Sans"/>
                <a:ea typeface="Open Sans"/>
                <a:cs typeface="Open Sans"/>
                <a:sym typeface="Open Sans"/>
              </a:endParaRPr>
            </a:p>
          </p:txBody>
        </p:sp>
      </p:grpSp>
      <p:sp>
        <p:nvSpPr>
          <p:cNvPr id="701" name="Google Shape;701;p97"/>
          <p:cNvSpPr txBox="1"/>
          <p:nvPr/>
        </p:nvSpPr>
        <p:spPr>
          <a:xfrm>
            <a:off x="15818425" y="6355950"/>
            <a:ext cx="7192200" cy="2242200"/>
          </a:xfrm>
          <a:prstGeom prst="rect">
            <a:avLst/>
          </a:prstGeom>
          <a:noFill/>
          <a:ln>
            <a:noFill/>
          </a:ln>
        </p:spPr>
        <p:txBody>
          <a:bodyPr anchorCtr="0" anchor="t" bIns="72000" lIns="0" spcFirstLastPara="1" rIns="432000" wrap="square" tIns="72000">
            <a:noAutofit/>
          </a:bodyPr>
          <a:lstStyle/>
          <a:p>
            <a:pPr indent="0" lvl="0" marL="0" rtl="0" algn="l">
              <a:lnSpc>
                <a:spcPct val="150000"/>
              </a:lnSpc>
              <a:spcBef>
                <a:spcPts val="1200"/>
              </a:spcBef>
              <a:spcAft>
                <a:spcPts val="0"/>
              </a:spcAft>
              <a:buSzPts val="1100"/>
              <a:buNone/>
            </a:pPr>
            <a:r>
              <a:rPr lang="en-GB" sz="2400">
                <a:solidFill>
                  <a:schemeClr val="dk2"/>
                </a:solidFill>
                <a:latin typeface="DM Sans"/>
                <a:ea typeface="DM Sans"/>
                <a:cs typeface="DM Sans"/>
                <a:sym typeface="DM Sans"/>
              </a:rPr>
              <a:t>Managing a complex issue becomes </a:t>
            </a:r>
            <a:r>
              <a:rPr b="1" lang="en-GB" sz="2400">
                <a:solidFill>
                  <a:schemeClr val="dk2"/>
                </a:solidFill>
                <a:latin typeface="DM Sans"/>
                <a:ea typeface="DM Sans"/>
                <a:cs typeface="DM Sans"/>
                <a:sym typeface="DM Sans"/>
              </a:rPr>
              <a:t>exponentially more challenging when dealing with multiple groups, opinions, and priorities</a:t>
            </a:r>
            <a:r>
              <a:rPr lang="en-GB" sz="2400">
                <a:solidFill>
                  <a:schemeClr val="dk2"/>
                </a:solidFill>
                <a:latin typeface="DM Sans"/>
                <a:ea typeface="DM Sans"/>
                <a:cs typeface="DM Sans"/>
                <a:sym typeface="DM Sans"/>
              </a:rPr>
              <a:t>. This complexity can negatively impact timeliness and overall quality of the outcome.”</a:t>
            </a:r>
            <a:endParaRPr>
              <a:solidFill>
                <a:schemeClr val="dk2"/>
              </a:solidFill>
            </a:endParaRPr>
          </a:p>
          <a:p>
            <a:pPr indent="0" lvl="0" marL="0" marR="0" rtl="0" algn="l">
              <a:lnSpc>
                <a:spcPct val="115000"/>
              </a:lnSpc>
              <a:spcBef>
                <a:spcPts val="2000"/>
              </a:spcBef>
              <a:spcAft>
                <a:spcPts val="0"/>
              </a:spcAft>
              <a:buNone/>
            </a:pPr>
            <a:r>
              <a:t/>
            </a:r>
            <a:endParaRPr b="1" sz="2000">
              <a:latin typeface="DM Sans"/>
              <a:ea typeface="DM Sans"/>
              <a:cs typeface="DM Sans"/>
              <a:sym typeface="DM Sans"/>
            </a:endParaRPr>
          </a:p>
        </p:txBody>
      </p:sp>
      <p:sp>
        <p:nvSpPr>
          <p:cNvPr id="702" name="Google Shape;702;p97"/>
          <p:cNvSpPr/>
          <p:nvPr/>
        </p:nvSpPr>
        <p:spPr>
          <a:xfrm>
            <a:off x="14163325" y="6209408"/>
            <a:ext cx="1003165" cy="746277"/>
          </a:xfrm>
          <a:custGeom>
            <a:rect b="b" l="l" r="r" t="t"/>
            <a:pathLst>
              <a:path extrusionOk="0" h="208895" w="280802">
                <a:moveTo>
                  <a:pt x="87994" y="0"/>
                </a:moveTo>
                <a:cubicBezTo>
                  <a:pt x="62996" y="12229"/>
                  <a:pt x="42087" y="30746"/>
                  <a:pt x="25268" y="55474"/>
                </a:cubicBezTo>
                <a:cubicBezTo>
                  <a:pt x="8410" y="80201"/>
                  <a:pt x="0" y="106858"/>
                  <a:pt x="0" y="135405"/>
                </a:cubicBezTo>
                <a:cubicBezTo>
                  <a:pt x="0" y="157355"/>
                  <a:pt x="5748" y="175101"/>
                  <a:pt x="17205" y="188603"/>
                </a:cubicBezTo>
                <a:cubicBezTo>
                  <a:pt x="28701" y="202105"/>
                  <a:pt x="43862" y="208894"/>
                  <a:pt x="62726" y="208894"/>
                </a:cubicBezTo>
                <a:cubicBezTo>
                  <a:pt x="78543" y="208894"/>
                  <a:pt x="91929" y="203763"/>
                  <a:pt x="102923" y="193579"/>
                </a:cubicBezTo>
                <a:cubicBezTo>
                  <a:pt x="113879" y="183356"/>
                  <a:pt x="119357" y="170124"/>
                  <a:pt x="119357" y="153768"/>
                </a:cubicBezTo>
                <a:cubicBezTo>
                  <a:pt x="119357" y="138491"/>
                  <a:pt x="114380" y="125375"/>
                  <a:pt x="104428" y="114381"/>
                </a:cubicBezTo>
                <a:cubicBezTo>
                  <a:pt x="94475" y="103425"/>
                  <a:pt x="80587" y="95902"/>
                  <a:pt x="62726" y="91813"/>
                </a:cubicBezTo>
                <a:lnTo>
                  <a:pt x="46678" y="87994"/>
                </a:lnTo>
                <a:cubicBezTo>
                  <a:pt x="50227" y="69130"/>
                  <a:pt x="56091" y="53313"/>
                  <a:pt x="64269" y="40544"/>
                </a:cubicBezTo>
                <a:cubicBezTo>
                  <a:pt x="72409" y="27814"/>
                  <a:pt x="81860" y="17360"/>
                  <a:pt x="92585" y="9181"/>
                </a:cubicBezTo>
                <a:lnTo>
                  <a:pt x="87994" y="0"/>
                </a:lnTo>
                <a:close/>
                <a:moveTo>
                  <a:pt x="249438" y="0"/>
                </a:moveTo>
                <a:cubicBezTo>
                  <a:pt x="224440" y="12229"/>
                  <a:pt x="203532" y="30746"/>
                  <a:pt x="186674" y="55474"/>
                </a:cubicBezTo>
                <a:cubicBezTo>
                  <a:pt x="169854" y="80201"/>
                  <a:pt x="161444" y="106858"/>
                  <a:pt x="161444" y="135405"/>
                </a:cubicBezTo>
                <a:cubicBezTo>
                  <a:pt x="161444" y="157355"/>
                  <a:pt x="167192" y="175101"/>
                  <a:pt x="178650" y="188603"/>
                </a:cubicBezTo>
                <a:cubicBezTo>
                  <a:pt x="190146" y="202105"/>
                  <a:pt x="205306" y="208894"/>
                  <a:pt x="224170" y="208894"/>
                </a:cubicBezTo>
                <a:cubicBezTo>
                  <a:pt x="239987" y="208894"/>
                  <a:pt x="253373" y="203763"/>
                  <a:pt x="264367" y="193579"/>
                </a:cubicBezTo>
                <a:cubicBezTo>
                  <a:pt x="275323" y="183356"/>
                  <a:pt x="280801" y="170124"/>
                  <a:pt x="280801" y="153768"/>
                </a:cubicBezTo>
                <a:cubicBezTo>
                  <a:pt x="280801" y="138491"/>
                  <a:pt x="275825" y="125375"/>
                  <a:pt x="265872" y="114381"/>
                </a:cubicBezTo>
                <a:cubicBezTo>
                  <a:pt x="255919" y="103425"/>
                  <a:pt x="242031" y="95902"/>
                  <a:pt x="224170" y="91813"/>
                </a:cubicBezTo>
                <a:lnTo>
                  <a:pt x="208122" y="87994"/>
                </a:lnTo>
                <a:cubicBezTo>
                  <a:pt x="211671" y="69130"/>
                  <a:pt x="217535" y="53313"/>
                  <a:pt x="225713" y="40544"/>
                </a:cubicBezTo>
                <a:cubicBezTo>
                  <a:pt x="233853" y="27814"/>
                  <a:pt x="243304" y="17360"/>
                  <a:pt x="254029" y="9181"/>
                </a:cubicBezTo>
                <a:lnTo>
                  <a:pt x="249438" y="0"/>
                </a:lnTo>
                <a:close/>
              </a:path>
            </a:pathLst>
          </a:custGeom>
          <a:solidFill>
            <a:srgbClr val="834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34EFF"/>
              </a:solidFill>
            </a:endParaRPr>
          </a:p>
        </p:txBody>
      </p:sp>
      <p:cxnSp>
        <p:nvCxnSpPr>
          <p:cNvPr id="703" name="Google Shape;703;p97"/>
          <p:cNvCxnSpPr/>
          <p:nvPr/>
        </p:nvCxnSpPr>
        <p:spPr>
          <a:xfrm>
            <a:off x="795338" y="3128963"/>
            <a:ext cx="1522800" cy="0"/>
          </a:xfrm>
          <a:prstGeom prst="straightConnector1">
            <a:avLst/>
          </a:prstGeom>
          <a:noFill/>
          <a:ln cap="flat" cmpd="sng" w="12700">
            <a:solidFill>
              <a:schemeClr val="accent1"/>
            </a:solidFill>
            <a:prstDash val="solid"/>
            <a:miter lim="800000"/>
            <a:headEnd len="sm" w="sm" type="none"/>
            <a:tailEnd len="sm" w="sm" type="none"/>
          </a:ln>
        </p:spPr>
      </p:cxnSp>
      <p:sp>
        <p:nvSpPr>
          <p:cNvPr id="704" name="Google Shape;704;p97"/>
          <p:cNvSpPr txBox="1"/>
          <p:nvPr/>
        </p:nvSpPr>
        <p:spPr>
          <a:xfrm>
            <a:off x="795350" y="3377150"/>
            <a:ext cx="174537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700">
                <a:solidFill>
                  <a:schemeClr val="dk2"/>
                </a:solidFill>
                <a:latin typeface="DM Sans"/>
                <a:ea typeface="DM Sans"/>
                <a:cs typeface="DM Sans"/>
                <a:sym typeface="DM Sans"/>
              </a:rPr>
              <a:t>Lack of proper prioritization and governance has fostered a “build-first, fix-later" culture within </a:t>
            </a:r>
            <a:r>
              <a:rPr lang="en-GB" sz="2700">
                <a:solidFill>
                  <a:schemeClr val="dk2"/>
                </a:solidFill>
                <a:latin typeface="DM Sans"/>
                <a:ea typeface="DM Sans"/>
                <a:cs typeface="DM Sans"/>
                <a:sym typeface="DM Sans"/>
              </a:rPr>
              <a:t>XX</a:t>
            </a:r>
            <a:r>
              <a:rPr lang="en-GB" sz="2700">
                <a:solidFill>
                  <a:schemeClr val="dk2"/>
                </a:solidFill>
                <a:latin typeface="DM Sans"/>
                <a:ea typeface="DM Sans"/>
                <a:cs typeface="DM Sans"/>
                <a:sym typeface="DM Sans"/>
              </a:rPr>
              <a:t>:</a:t>
            </a:r>
            <a:endParaRPr b="1" sz="2700">
              <a:solidFill>
                <a:schemeClr val="dk2"/>
              </a:solidFill>
              <a:latin typeface="DM Sans"/>
              <a:ea typeface="DM Sans"/>
              <a:cs typeface="DM Sans"/>
              <a:sym typeface="DM Sans"/>
            </a:endParaRPr>
          </a:p>
        </p:txBody>
      </p:sp>
      <p:sp>
        <p:nvSpPr>
          <p:cNvPr id="705" name="Google Shape;705;p97"/>
          <p:cNvSpPr/>
          <p:nvPr/>
        </p:nvSpPr>
        <p:spPr>
          <a:xfrm>
            <a:off x="19229425" y="657900"/>
            <a:ext cx="4458900" cy="2242800"/>
          </a:xfrm>
          <a:prstGeom prst="roundRect">
            <a:avLst>
              <a:gd fmla="val 23077" name="adj"/>
            </a:avLst>
          </a:prstGeom>
          <a:solidFill>
            <a:schemeClr val="accent1"/>
          </a:solid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latin typeface="DM Sans"/>
              <a:ea typeface="DM Sans"/>
              <a:cs typeface="DM Sans"/>
              <a:sym typeface="DM Sans"/>
            </a:endParaRPr>
          </a:p>
        </p:txBody>
      </p:sp>
      <p:sp>
        <p:nvSpPr>
          <p:cNvPr id="706" name="Google Shape;706;p97"/>
          <p:cNvSpPr txBox="1"/>
          <p:nvPr/>
        </p:nvSpPr>
        <p:spPr>
          <a:xfrm>
            <a:off x="19555350" y="2116125"/>
            <a:ext cx="3833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lt1"/>
                </a:solidFill>
                <a:latin typeface="DM Sans"/>
                <a:ea typeface="DM Sans"/>
                <a:cs typeface="DM Sans"/>
                <a:sym typeface="DM Sans"/>
              </a:rPr>
              <a:t>References in Interviews</a:t>
            </a:r>
            <a:endParaRPr b="1" sz="2400">
              <a:solidFill>
                <a:schemeClr val="lt1"/>
              </a:solidFill>
              <a:latin typeface="DM Sans"/>
              <a:ea typeface="DM Sans"/>
              <a:cs typeface="DM Sans"/>
              <a:sym typeface="DM Sans"/>
            </a:endParaRPr>
          </a:p>
        </p:txBody>
      </p:sp>
      <p:sp>
        <p:nvSpPr>
          <p:cNvPr id="707" name="Google Shape;707;p97"/>
          <p:cNvSpPr txBox="1"/>
          <p:nvPr/>
        </p:nvSpPr>
        <p:spPr>
          <a:xfrm>
            <a:off x="19555450" y="657900"/>
            <a:ext cx="38331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0">
                <a:solidFill>
                  <a:schemeClr val="lt1"/>
                </a:solidFill>
                <a:latin typeface="DM Serif Display"/>
                <a:ea typeface="DM Serif Display"/>
                <a:cs typeface="DM Serif Display"/>
                <a:sym typeface="DM Serif Display"/>
              </a:rPr>
              <a:t>43</a:t>
            </a:r>
            <a:endParaRPr sz="10000">
              <a:solidFill>
                <a:schemeClr val="lt1"/>
              </a:solidFill>
              <a:latin typeface="DM Serif Display"/>
              <a:ea typeface="DM Serif Display"/>
              <a:cs typeface="DM Serif Display"/>
              <a:sym typeface="DM Serif Display"/>
            </a:endParaRPr>
          </a:p>
        </p:txBody>
      </p:sp>
      <p:grpSp>
        <p:nvGrpSpPr>
          <p:cNvPr id="708" name="Google Shape;708;p97"/>
          <p:cNvGrpSpPr/>
          <p:nvPr/>
        </p:nvGrpSpPr>
        <p:grpSpPr>
          <a:xfrm>
            <a:off x="795350" y="4225625"/>
            <a:ext cx="12017400" cy="4764075"/>
            <a:chOff x="795350" y="4225625"/>
            <a:chExt cx="12017400" cy="4764075"/>
          </a:xfrm>
        </p:grpSpPr>
        <p:sp>
          <p:nvSpPr>
            <p:cNvPr id="709" name="Google Shape;709;p97"/>
            <p:cNvSpPr txBox="1"/>
            <p:nvPr/>
          </p:nvSpPr>
          <p:spPr>
            <a:xfrm>
              <a:off x="795350" y="5351000"/>
              <a:ext cx="12017400" cy="36387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The absence of consistency across teams in </a:t>
              </a:r>
              <a:r>
                <a:rPr lang="en-GB" sz="2200">
                  <a:solidFill>
                    <a:schemeClr val="dk1"/>
                  </a:solidFill>
                  <a:latin typeface="DM Sans"/>
                  <a:ea typeface="DM Sans"/>
                  <a:cs typeface="DM Sans"/>
                  <a:sym typeface="DM Sans"/>
                </a:rPr>
                <a:t>XX</a:t>
              </a:r>
              <a:r>
                <a:rPr lang="en-GB" sz="2200">
                  <a:solidFill>
                    <a:schemeClr val="dk1"/>
                  </a:solidFill>
                  <a:latin typeface="DM Sans"/>
                  <a:ea typeface="DM Sans"/>
                  <a:cs typeface="DM Sans"/>
                  <a:sym typeface="DM Sans"/>
                </a:rPr>
                <a:t> has lead to many variations in practices and processes, impacting collaboration and efficiency</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The absence of clearly defined internal processes and governance within </a:t>
              </a:r>
              <a:r>
                <a:rPr lang="en-GB" sz="2200">
                  <a:solidFill>
                    <a:schemeClr val="dk1"/>
                  </a:solidFill>
                  <a:latin typeface="DM Sans"/>
                  <a:ea typeface="DM Sans"/>
                  <a:cs typeface="DM Sans"/>
                  <a:sym typeface="DM Sans"/>
                </a:rPr>
                <a:t>XX</a:t>
              </a:r>
              <a:r>
                <a:rPr lang="en-GB" sz="2200">
                  <a:solidFill>
                    <a:schemeClr val="dk1"/>
                  </a:solidFill>
                  <a:latin typeface="DM Sans"/>
                  <a:ea typeface="DM Sans"/>
                  <a:cs typeface="DM Sans"/>
                  <a:sym typeface="DM Sans"/>
                </a:rPr>
                <a:t> has lead to inefficiencies and potential risks due to uncertainty in task execution and decision-making</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Inefficient resource allocation resulting from changing priorities or rework has lead to suboptimal resource utilization, increased costs, and reduced overall productivity for </a:t>
              </a:r>
              <a:r>
                <a:rPr lang="en-GB" sz="2200">
                  <a:solidFill>
                    <a:schemeClr val="dk1"/>
                  </a:solidFill>
                  <a:latin typeface="DM Sans"/>
                  <a:ea typeface="DM Sans"/>
                  <a:cs typeface="DM Sans"/>
                  <a:sym typeface="DM Sans"/>
                </a:rPr>
                <a:t>XX</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The absence or misuse of a structured decision-making framework within some teams has impacted how priorities are set and managed within </a:t>
              </a:r>
              <a:r>
                <a:rPr lang="en-GB" sz="2200">
                  <a:solidFill>
                    <a:schemeClr val="dk1"/>
                  </a:solidFill>
                  <a:latin typeface="DM Sans"/>
                  <a:ea typeface="DM Sans"/>
                  <a:cs typeface="DM Sans"/>
                  <a:sym typeface="DM Sans"/>
                </a:rPr>
                <a:t>XX</a:t>
              </a:r>
              <a:endParaRPr sz="2200">
                <a:solidFill>
                  <a:schemeClr val="dk1"/>
                </a:solidFill>
                <a:latin typeface="DM Sans"/>
                <a:ea typeface="DM Sans"/>
                <a:cs typeface="DM Sans"/>
                <a:sym typeface="DM Sans"/>
              </a:endParaRPr>
            </a:p>
          </p:txBody>
        </p:sp>
        <p:sp>
          <p:nvSpPr>
            <p:cNvPr id="710" name="Google Shape;710;p97"/>
            <p:cNvSpPr txBox="1"/>
            <p:nvPr/>
          </p:nvSpPr>
          <p:spPr>
            <a:xfrm>
              <a:off x="795350" y="4225625"/>
              <a:ext cx="60372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800">
                  <a:solidFill>
                    <a:schemeClr val="accent1"/>
                  </a:solidFill>
                  <a:latin typeface="DM Serif Display"/>
                  <a:ea typeface="DM Serif Display"/>
                  <a:cs typeface="DM Serif Display"/>
                  <a:sym typeface="DM Serif Display"/>
                </a:rPr>
                <a:t>Strategy</a:t>
              </a:r>
              <a:endParaRPr b="1" sz="3800"/>
            </a:p>
          </p:txBody>
        </p:sp>
      </p:grpSp>
      <p:cxnSp>
        <p:nvCxnSpPr>
          <p:cNvPr id="711" name="Google Shape;711;p97"/>
          <p:cNvCxnSpPr/>
          <p:nvPr/>
        </p:nvCxnSpPr>
        <p:spPr>
          <a:xfrm>
            <a:off x="913925" y="5202500"/>
            <a:ext cx="1680900" cy="0"/>
          </a:xfrm>
          <a:prstGeom prst="straightConnector1">
            <a:avLst/>
          </a:prstGeom>
          <a:noFill/>
          <a:ln cap="flat" cmpd="sng" w="9525">
            <a:solidFill>
              <a:schemeClr val="accent1"/>
            </a:solidFill>
            <a:prstDash val="solid"/>
            <a:round/>
            <a:headEnd len="med" w="med" type="none"/>
            <a:tailEnd len="med" w="med" type="none"/>
          </a:ln>
        </p:spPr>
      </p:cxnSp>
      <p:grpSp>
        <p:nvGrpSpPr>
          <p:cNvPr id="712" name="Google Shape;712;p97"/>
          <p:cNvGrpSpPr/>
          <p:nvPr/>
        </p:nvGrpSpPr>
        <p:grpSpPr>
          <a:xfrm>
            <a:off x="795350" y="9631350"/>
            <a:ext cx="12017400" cy="2427675"/>
            <a:chOff x="795350" y="4225625"/>
            <a:chExt cx="12017400" cy="2427675"/>
          </a:xfrm>
        </p:grpSpPr>
        <p:sp>
          <p:nvSpPr>
            <p:cNvPr id="713" name="Google Shape;713;p97"/>
            <p:cNvSpPr txBox="1"/>
            <p:nvPr/>
          </p:nvSpPr>
          <p:spPr>
            <a:xfrm>
              <a:off x="795350" y="5351000"/>
              <a:ext cx="12017400" cy="1302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Application complexity affects the growing intricacy and sophistication of </a:t>
              </a:r>
              <a:r>
                <a:rPr lang="en-GB" sz="2200">
                  <a:solidFill>
                    <a:schemeClr val="dk1"/>
                  </a:solidFill>
                  <a:latin typeface="DM Sans"/>
                  <a:ea typeface="DM Sans"/>
                  <a:cs typeface="DM Sans"/>
                  <a:sym typeface="DM Sans"/>
                </a:rPr>
                <a:t>XX</a:t>
              </a:r>
              <a:r>
                <a:rPr lang="en-GB" sz="2200">
                  <a:solidFill>
                    <a:schemeClr val="dk1"/>
                  </a:solidFill>
                  <a:latin typeface="DM Sans"/>
                  <a:ea typeface="DM Sans"/>
                  <a:cs typeface="DM Sans"/>
                  <a:sym typeface="DM Sans"/>
                </a:rPr>
                <a:t>’s applications, which poses development and maintenance challenges</a:t>
              </a:r>
              <a:endParaRPr sz="2200">
                <a:solidFill>
                  <a:schemeClr val="dk1"/>
                </a:solidFill>
                <a:latin typeface="DM Sans"/>
                <a:ea typeface="DM Sans"/>
                <a:cs typeface="DM Sans"/>
                <a:sym typeface="DM Sans"/>
              </a:endParaRPr>
            </a:p>
            <a:p>
              <a:pPr indent="0" lvl="0" marL="457200" rtl="0" algn="l">
                <a:lnSpc>
                  <a:spcPct val="115000"/>
                </a:lnSpc>
                <a:spcBef>
                  <a:spcPts val="0"/>
                </a:spcBef>
                <a:spcAft>
                  <a:spcPts val="0"/>
                </a:spcAft>
                <a:buNone/>
              </a:pPr>
              <a:r>
                <a:t/>
              </a:r>
              <a:endParaRPr sz="2200">
                <a:solidFill>
                  <a:schemeClr val="dk1"/>
                </a:solidFill>
                <a:latin typeface="DM Sans"/>
                <a:ea typeface="DM Sans"/>
                <a:cs typeface="DM Sans"/>
                <a:sym typeface="DM Sans"/>
              </a:endParaRPr>
            </a:p>
          </p:txBody>
        </p:sp>
        <p:sp>
          <p:nvSpPr>
            <p:cNvPr id="714" name="Google Shape;714;p97"/>
            <p:cNvSpPr txBox="1"/>
            <p:nvPr/>
          </p:nvSpPr>
          <p:spPr>
            <a:xfrm>
              <a:off x="795350" y="4225625"/>
              <a:ext cx="60372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800">
                  <a:solidFill>
                    <a:schemeClr val="accent1"/>
                  </a:solidFill>
                  <a:latin typeface="DM Serif Display"/>
                  <a:ea typeface="DM Serif Display"/>
                  <a:cs typeface="DM Serif Display"/>
                  <a:sym typeface="DM Serif Display"/>
                </a:rPr>
                <a:t>Tools</a:t>
              </a:r>
              <a:endParaRPr b="1" sz="3800"/>
            </a:p>
          </p:txBody>
        </p:sp>
      </p:grpSp>
      <p:cxnSp>
        <p:nvCxnSpPr>
          <p:cNvPr id="715" name="Google Shape;715;p97"/>
          <p:cNvCxnSpPr/>
          <p:nvPr/>
        </p:nvCxnSpPr>
        <p:spPr>
          <a:xfrm>
            <a:off x="913925" y="10608225"/>
            <a:ext cx="16809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98"/>
          <p:cNvSpPr txBox="1"/>
          <p:nvPr>
            <p:ph idx="4294967295" type="title"/>
          </p:nvPr>
        </p:nvSpPr>
        <p:spPr>
          <a:xfrm>
            <a:off x="795338" y="1481700"/>
            <a:ext cx="21269400" cy="1419000"/>
          </a:xfrm>
          <a:prstGeom prst="rect">
            <a:avLst/>
          </a:prstGeom>
          <a:noFill/>
          <a:ln>
            <a:noFill/>
          </a:ln>
        </p:spPr>
        <p:txBody>
          <a:bodyPr anchorCtr="0" anchor="t" bIns="0" lIns="0" spcFirstLastPara="1" rIns="0" wrap="square" tIns="0">
            <a:noAutofit/>
          </a:bodyPr>
          <a:lstStyle/>
          <a:p>
            <a:pPr indent="0" lvl="0" marL="0" rtl="0" algn="l">
              <a:lnSpc>
                <a:spcPct val="97000"/>
              </a:lnSpc>
              <a:spcBef>
                <a:spcPts val="0"/>
              </a:spcBef>
              <a:spcAft>
                <a:spcPts val="0"/>
              </a:spcAft>
              <a:buClr>
                <a:schemeClr val="lt1"/>
              </a:buClr>
              <a:buSzPts val="7200"/>
              <a:buFont typeface="DM Serif Display"/>
              <a:buNone/>
            </a:pPr>
            <a:r>
              <a:rPr lang="en-GB" sz="7200">
                <a:solidFill>
                  <a:schemeClr val="dk2"/>
                </a:solidFill>
              </a:rPr>
              <a:t>Engineering</a:t>
            </a:r>
            <a:r>
              <a:rPr lang="en-GB" sz="7200">
                <a:solidFill>
                  <a:schemeClr val="accent1"/>
                </a:solidFill>
              </a:rPr>
              <a:t> Opportunities</a:t>
            </a:r>
            <a:endParaRPr sz="7200">
              <a:solidFill>
                <a:schemeClr val="accent1"/>
              </a:solidFill>
              <a:latin typeface="DM Sans"/>
              <a:ea typeface="DM Sans"/>
              <a:cs typeface="DM Sans"/>
              <a:sym typeface="DM Sans"/>
            </a:endParaRPr>
          </a:p>
        </p:txBody>
      </p:sp>
      <p:grpSp>
        <p:nvGrpSpPr>
          <p:cNvPr id="721" name="Google Shape;721;p98"/>
          <p:cNvGrpSpPr/>
          <p:nvPr/>
        </p:nvGrpSpPr>
        <p:grpSpPr>
          <a:xfrm>
            <a:off x="13519301" y="5592075"/>
            <a:ext cx="10169031" cy="5564521"/>
            <a:chOff x="1019175" y="2457450"/>
            <a:chExt cx="5076900" cy="1752605"/>
          </a:xfrm>
        </p:grpSpPr>
        <p:sp>
          <p:nvSpPr>
            <p:cNvPr id="722" name="Google Shape;722;p98"/>
            <p:cNvSpPr/>
            <p:nvPr/>
          </p:nvSpPr>
          <p:spPr>
            <a:xfrm>
              <a:off x="1019175" y="2457450"/>
              <a:ext cx="5076900" cy="1752600"/>
            </a:xfrm>
            <a:prstGeom prst="rect">
              <a:avLst/>
            </a:prstGeom>
            <a:solidFill>
              <a:srgbClr val="FFFFFF"/>
            </a:solidFill>
            <a:ln>
              <a:noFill/>
            </a:ln>
            <a:effectLst>
              <a:outerShdw blurRad="728663" rotWithShape="0" algn="t" dir="5400000" dist="257175">
                <a:srgbClr val="000000">
                  <a:alpha val="300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rgbClr val="FFFFFF"/>
                </a:solidFill>
                <a:latin typeface="Open Sans"/>
                <a:ea typeface="Open Sans"/>
                <a:cs typeface="Open Sans"/>
                <a:sym typeface="Open Sans"/>
              </a:endParaRPr>
            </a:p>
          </p:txBody>
        </p:sp>
        <p:sp>
          <p:nvSpPr>
            <p:cNvPr id="723" name="Google Shape;723;p98"/>
            <p:cNvSpPr/>
            <p:nvPr/>
          </p:nvSpPr>
          <p:spPr>
            <a:xfrm>
              <a:off x="1019181" y="2457455"/>
              <a:ext cx="90300" cy="1752600"/>
            </a:xfrm>
            <a:prstGeom prst="rect">
              <a:avLst/>
            </a:prstGeom>
            <a:solidFill>
              <a:srgbClr val="834DF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rgbClr val="FFFFFF"/>
                </a:solidFill>
                <a:latin typeface="Open Sans"/>
                <a:ea typeface="Open Sans"/>
                <a:cs typeface="Open Sans"/>
                <a:sym typeface="Open Sans"/>
              </a:endParaRPr>
            </a:p>
          </p:txBody>
        </p:sp>
      </p:grpSp>
      <p:sp>
        <p:nvSpPr>
          <p:cNvPr id="724" name="Google Shape;724;p98"/>
          <p:cNvSpPr txBox="1"/>
          <p:nvPr/>
        </p:nvSpPr>
        <p:spPr>
          <a:xfrm>
            <a:off x="15818425" y="6184300"/>
            <a:ext cx="7192200" cy="3839700"/>
          </a:xfrm>
          <a:prstGeom prst="rect">
            <a:avLst/>
          </a:prstGeom>
          <a:noFill/>
          <a:ln>
            <a:noFill/>
          </a:ln>
        </p:spPr>
        <p:txBody>
          <a:bodyPr anchorCtr="0" anchor="t" bIns="72000" lIns="0" spcFirstLastPara="1" rIns="432000" wrap="square" tIns="72000">
            <a:spAutoFit/>
          </a:bodyPr>
          <a:lstStyle/>
          <a:p>
            <a:pPr indent="0" lvl="0" marL="0" rtl="0" algn="l">
              <a:lnSpc>
                <a:spcPct val="150000"/>
              </a:lnSpc>
              <a:spcBef>
                <a:spcPts val="1200"/>
              </a:spcBef>
              <a:spcAft>
                <a:spcPts val="1200"/>
              </a:spcAft>
              <a:buSzPts val="1100"/>
              <a:buNone/>
            </a:pPr>
            <a:r>
              <a:rPr lang="en-GB" sz="2400">
                <a:solidFill>
                  <a:schemeClr val="dk2"/>
                </a:solidFill>
                <a:latin typeface="DM Sans"/>
                <a:ea typeface="DM Sans"/>
                <a:cs typeface="DM Sans"/>
                <a:sym typeface="DM Sans"/>
              </a:rPr>
              <a:t>If somebody says give me these </a:t>
            </a:r>
            <a:r>
              <a:rPr b="1" lang="en-GB" sz="2400">
                <a:solidFill>
                  <a:schemeClr val="dk2"/>
                </a:solidFill>
                <a:latin typeface="DM Sans"/>
                <a:ea typeface="DM Sans"/>
                <a:cs typeface="DM Sans"/>
                <a:sym typeface="DM Sans"/>
              </a:rPr>
              <a:t>30 end points and give me a Mulesoft end point for it, what</a:t>
            </a:r>
            <a:r>
              <a:rPr lang="en-GB" sz="2400">
                <a:solidFill>
                  <a:schemeClr val="dk2"/>
                </a:solidFill>
                <a:latin typeface="DM Sans"/>
                <a:ea typeface="DM Sans"/>
                <a:cs typeface="DM Sans"/>
                <a:sym typeface="DM Sans"/>
              </a:rPr>
              <a:t> </a:t>
            </a:r>
            <a:r>
              <a:rPr b="1" lang="en-GB" sz="2400">
                <a:solidFill>
                  <a:schemeClr val="dk2"/>
                </a:solidFill>
                <a:latin typeface="DM Sans"/>
                <a:ea typeface="DM Sans"/>
                <a:cs typeface="DM Sans"/>
                <a:sym typeface="DM Sans"/>
              </a:rPr>
              <a:t>we have done is we have created a monster within Mulesoft</a:t>
            </a:r>
            <a:r>
              <a:rPr lang="en-GB" sz="2400">
                <a:solidFill>
                  <a:schemeClr val="dk2"/>
                </a:solidFill>
                <a:latin typeface="DM Sans"/>
                <a:ea typeface="DM Sans"/>
                <a:cs typeface="DM Sans"/>
                <a:sym typeface="DM Sans"/>
              </a:rPr>
              <a:t>, but you would have created the same monster if you had used Informatica or if you had used you know, any other platform.”</a:t>
            </a:r>
            <a:endParaRPr b="1" sz="2000">
              <a:latin typeface="DM Sans"/>
              <a:ea typeface="DM Sans"/>
              <a:cs typeface="DM Sans"/>
              <a:sym typeface="DM Sans"/>
            </a:endParaRPr>
          </a:p>
        </p:txBody>
      </p:sp>
      <p:sp>
        <p:nvSpPr>
          <p:cNvPr id="725" name="Google Shape;725;p98"/>
          <p:cNvSpPr/>
          <p:nvPr/>
        </p:nvSpPr>
        <p:spPr>
          <a:xfrm>
            <a:off x="14163325" y="6037758"/>
            <a:ext cx="1003165" cy="746277"/>
          </a:xfrm>
          <a:custGeom>
            <a:rect b="b" l="l" r="r" t="t"/>
            <a:pathLst>
              <a:path extrusionOk="0" h="208895" w="280802">
                <a:moveTo>
                  <a:pt x="87994" y="0"/>
                </a:moveTo>
                <a:cubicBezTo>
                  <a:pt x="62996" y="12229"/>
                  <a:pt x="42087" y="30746"/>
                  <a:pt x="25268" y="55474"/>
                </a:cubicBezTo>
                <a:cubicBezTo>
                  <a:pt x="8410" y="80201"/>
                  <a:pt x="0" y="106858"/>
                  <a:pt x="0" y="135405"/>
                </a:cubicBezTo>
                <a:cubicBezTo>
                  <a:pt x="0" y="157355"/>
                  <a:pt x="5748" y="175101"/>
                  <a:pt x="17205" y="188603"/>
                </a:cubicBezTo>
                <a:cubicBezTo>
                  <a:pt x="28701" y="202105"/>
                  <a:pt x="43862" y="208894"/>
                  <a:pt x="62726" y="208894"/>
                </a:cubicBezTo>
                <a:cubicBezTo>
                  <a:pt x="78543" y="208894"/>
                  <a:pt x="91929" y="203763"/>
                  <a:pt x="102923" y="193579"/>
                </a:cubicBezTo>
                <a:cubicBezTo>
                  <a:pt x="113879" y="183356"/>
                  <a:pt x="119357" y="170124"/>
                  <a:pt x="119357" y="153768"/>
                </a:cubicBezTo>
                <a:cubicBezTo>
                  <a:pt x="119357" y="138491"/>
                  <a:pt x="114380" y="125375"/>
                  <a:pt x="104428" y="114381"/>
                </a:cubicBezTo>
                <a:cubicBezTo>
                  <a:pt x="94475" y="103425"/>
                  <a:pt x="80587" y="95902"/>
                  <a:pt x="62726" y="91813"/>
                </a:cubicBezTo>
                <a:lnTo>
                  <a:pt x="46678" y="87994"/>
                </a:lnTo>
                <a:cubicBezTo>
                  <a:pt x="50227" y="69130"/>
                  <a:pt x="56091" y="53313"/>
                  <a:pt x="64269" y="40544"/>
                </a:cubicBezTo>
                <a:cubicBezTo>
                  <a:pt x="72409" y="27814"/>
                  <a:pt x="81860" y="17360"/>
                  <a:pt x="92585" y="9181"/>
                </a:cubicBezTo>
                <a:lnTo>
                  <a:pt x="87994" y="0"/>
                </a:lnTo>
                <a:close/>
                <a:moveTo>
                  <a:pt x="249438" y="0"/>
                </a:moveTo>
                <a:cubicBezTo>
                  <a:pt x="224440" y="12229"/>
                  <a:pt x="203532" y="30746"/>
                  <a:pt x="186674" y="55474"/>
                </a:cubicBezTo>
                <a:cubicBezTo>
                  <a:pt x="169854" y="80201"/>
                  <a:pt x="161444" y="106858"/>
                  <a:pt x="161444" y="135405"/>
                </a:cubicBezTo>
                <a:cubicBezTo>
                  <a:pt x="161444" y="157355"/>
                  <a:pt x="167192" y="175101"/>
                  <a:pt x="178650" y="188603"/>
                </a:cubicBezTo>
                <a:cubicBezTo>
                  <a:pt x="190146" y="202105"/>
                  <a:pt x="205306" y="208894"/>
                  <a:pt x="224170" y="208894"/>
                </a:cubicBezTo>
                <a:cubicBezTo>
                  <a:pt x="239987" y="208894"/>
                  <a:pt x="253373" y="203763"/>
                  <a:pt x="264367" y="193579"/>
                </a:cubicBezTo>
                <a:cubicBezTo>
                  <a:pt x="275323" y="183356"/>
                  <a:pt x="280801" y="170124"/>
                  <a:pt x="280801" y="153768"/>
                </a:cubicBezTo>
                <a:cubicBezTo>
                  <a:pt x="280801" y="138491"/>
                  <a:pt x="275825" y="125375"/>
                  <a:pt x="265872" y="114381"/>
                </a:cubicBezTo>
                <a:cubicBezTo>
                  <a:pt x="255919" y="103425"/>
                  <a:pt x="242031" y="95902"/>
                  <a:pt x="224170" y="91813"/>
                </a:cubicBezTo>
                <a:lnTo>
                  <a:pt x="208122" y="87994"/>
                </a:lnTo>
                <a:cubicBezTo>
                  <a:pt x="211671" y="69130"/>
                  <a:pt x="217535" y="53313"/>
                  <a:pt x="225713" y="40544"/>
                </a:cubicBezTo>
                <a:cubicBezTo>
                  <a:pt x="233853" y="27814"/>
                  <a:pt x="243304" y="17360"/>
                  <a:pt x="254029" y="9181"/>
                </a:cubicBezTo>
                <a:lnTo>
                  <a:pt x="249438" y="0"/>
                </a:lnTo>
                <a:close/>
              </a:path>
            </a:pathLst>
          </a:custGeom>
          <a:solidFill>
            <a:srgbClr val="834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34EFF"/>
              </a:solidFill>
            </a:endParaRPr>
          </a:p>
        </p:txBody>
      </p:sp>
      <p:cxnSp>
        <p:nvCxnSpPr>
          <p:cNvPr id="726" name="Google Shape;726;p98"/>
          <p:cNvCxnSpPr/>
          <p:nvPr/>
        </p:nvCxnSpPr>
        <p:spPr>
          <a:xfrm>
            <a:off x="795338" y="3128963"/>
            <a:ext cx="1522800" cy="0"/>
          </a:xfrm>
          <a:prstGeom prst="straightConnector1">
            <a:avLst/>
          </a:prstGeom>
          <a:noFill/>
          <a:ln cap="flat" cmpd="sng" w="12700">
            <a:solidFill>
              <a:schemeClr val="accent1"/>
            </a:solidFill>
            <a:prstDash val="solid"/>
            <a:miter lim="800000"/>
            <a:headEnd len="sm" w="sm" type="none"/>
            <a:tailEnd len="sm" w="sm" type="none"/>
          </a:ln>
        </p:spPr>
      </p:cxnSp>
      <p:sp>
        <p:nvSpPr>
          <p:cNvPr id="727" name="Google Shape;727;p98"/>
          <p:cNvSpPr txBox="1"/>
          <p:nvPr/>
        </p:nvSpPr>
        <p:spPr>
          <a:xfrm>
            <a:off x="795351" y="3377150"/>
            <a:ext cx="132420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700">
                <a:solidFill>
                  <a:schemeClr val="dk2"/>
                </a:solidFill>
                <a:latin typeface="DM Sans"/>
                <a:ea typeface="DM Sans"/>
                <a:cs typeface="DM Sans"/>
                <a:sym typeface="DM Sans"/>
              </a:rPr>
              <a:t>K+C uncovered these engineering opportunities during our stakeholder interviews:</a:t>
            </a:r>
            <a:endParaRPr b="1" sz="2700">
              <a:solidFill>
                <a:schemeClr val="dk2"/>
              </a:solidFill>
              <a:latin typeface="DM Sans"/>
              <a:ea typeface="DM Sans"/>
              <a:cs typeface="DM Sans"/>
              <a:sym typeface="DM Sans"/>
            </a:endParaRPr>
          </a:p>
        </p:txBody>
      </p:sp>
      <p:sp>
        <p:nvSpPr>
          <p:cNvPr id="728" name="Google Shape;728;p98"/>
          <p:cNvSpPr/>
          <p:nvPr/>
        </p:nvSpPr>
        <p:spPr>
          <a:xfrm>
            <a:off x="19229425" y="657900"/>
            <a:ext cx="4458900" cy="2242800"/>
          </a:xfrm>
          <a:prstGeom prst="roundRect">
            <a:avLst>
              <a:gd fmla="val 23077" name="adj"/>
            </a:avLst>
          </a:prstGeom>
          <a:solidFill>
            <a:schemeClr val="accent1"/>
          </a:solid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latin typeface="DM Sans"/>
              <a:ea typeface="DM Sans"/>
              <a:cs typeface="DM Sans"/>
              <a:sym typeface="DM Sans"/>
            </a:endParaRPr>
          </a:p>
        </p:txBody>
      </p:sp>
      <p:sp>
        <p:nvSpPr>
          <p:cNvPr id="729" name="Google Shape;729;p98"/>
          <p:cNvSpPr txBox="1"/>
          <p:nvPr/>
        </p:nvSpPr>
        <p:spPr>
          <a:xfrm>
            <a:off x="19555350" y="2116125"/>
            <a:ext cx="3833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lt1"/>
                </a:solidFill>
                <a:latin typeface="DM Sans"/>
                <a:ea typeface="DM Sans"/>
                <a:cs typeface="DM Sans"/>
                <a:sym typeface="DM Sans"/>
              </a:rPr>
              <a:t>References in Interviews</a:t>
            </a:r>
            <a:endParaRPr b="1" sz="2400">
              <a:solidFill>
                <a:schemeClr val="lt1"/>
              </a:solidFill>
              <a:latin typeface="DM Sans"/>
              <a:ea typeface="DM Sans"/>
              <a:cs typeface="DM Sans"/>
              <a:sym typeface="DM Sans"/>
            </a:endParaRPr>
          </a:p>
        </p:txBody>
      </p:sp>
      <p:sp>
        <p:nvSpPr>
          <p:cNvPr id="730" name="Google Shape;730;p98"/>
          <p:cNvSpPr txBox="1"/>
          <p:nvPr/>
        </p:nvSpPr>
        <p:spPr>
          <a:xfrm>
            <a:off x="19555450" y="657900"/>
            <a:ext cx="38331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0">
                <a:solidFill>
                  <a:schemeClr val="lt1"/>
                </a:solidFill>
                <a:latin typeface="DM Serif Display"/>
                <a:ea typeface="DM Serif Display"/>
                <a:cs typeface="DM Serif Display"/>
                <a:sym typeface="DM Serif Display"/>
              </a:rPr>
              <a:t>56</a:t>
            </a:r>
            <a:endParaRPr sz="10000">
              <a:solidFill>
                <a:schemeClr val="lt1"/>
              </a:solidFill>
              <a:latin typeface="DM Serif Display"/>
              <a:ea typeface="DM Serif Display"/>
              <a:cs typeface="DM Serif Display"/>
              <a:sym typeface="DM Serif Display"/>
            </a:endParaRPr>
          </a:p>
        </p:txBody>
      </p:sp>
      <p:grpSp>
        <p:nvGrpSpPr>
          <p:cNvPr id="731" name="Google Shape;731;p98"/>
          <p:cNvGrpSpPr/>
          <p:nvPr/>
        </p:nvGrpSpPr>
        <p:grpSpPr>
          <a:xfrm>
            <a:off x="795350" y="4225625"/>
            <a:ext cx="12017400" cy="3985275"/>
            <a:chOff x="795350" y="4225625"/>
            <a:chExt cx="12017400" cy="3985275"/>
          </a:xfrm>
        </p:grpSpPr>
        <p:sp>
          <p:nvSpPr>
            <p:cNvPr id="732" name="Google Shape;732;p98"/>
            <p:cNvSpPr txBox="1"/>
            <p:nvPr/>
          </p:nvSpPr>
          <p:spPr>
            <a:xfrm>
              <a:off x="795350" y="5351000"/>
              <a:ext cx="12017400" cy="28599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No governance when build new features causes rework</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Lack of proper documentation on how to consume data correctly</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Legacy system challenges (SAP, Salesforce)</a:t>
              </a:r>
              <a:r>
                <a:rPr lang="en-GB" sz="2200">
                  <a:solidFill>
                    <a:schemeClr val="dk1"/>
                  </a:solidFill>
                  <a:latin typeface="DM Sans"/>
                  <a:ea typeface="DM Sans"/>
                  <a:cs typeface="DM Sans"/>
                  <a:sym typeface="DM Sans"/>
                </a:rPr>
                <a:t> causing performance issues (too many API calls, too many duplications)</a:t>
              </a:r>
              <a:r>
                <a:rPr lang="en-GB" sz="2200">
                  <a:solidFill>
                    <a:schemeClr val="dk1"/>
                  </a:solidFill>
                  <a:latin typeface="DM Sans"/>
                  <a:ea typeface="DM Sans"/>
                  <a:cs typeface="DM Sans"/>
                  <a:sym typeface="DM Sans"/>
                </a:rPr>
                <a:t> </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Duplicate or misconfigured APIs are causing performance bottlenecks in multiple applications (XX, Mulesoft, SAP, Salesforce)</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Lack of proper development best practices</a:t>
              </a:r>
              <a:endParaRPr sz="2200">
                <a:solidFill>
                  <a:schemeClr val="dk1"/>
                </a:solidFill>
                <a:latin typeface="DM Sans"/>
                <a:ea typeface="DM Sans"/>
                <a:cs typeface="DM Sans"/>
                <a:sym typeface="DM Sans"/>
              </a:endParaRPr>
            </a:p>
          </p:txBody>
        </p:sp>
        <p:sp>
          <p:nvSpPr>
            <p:cNvPr id="733" name="Google Shape;733;p98"/>
            <p:cNvSpPr txBox="1"/>
            <p:nvPr/>
          </p:nvSpPr>
          <p:spPr>
            <a:xfrm>
              <a:off x="795350" y="4225625"/>
              <a:ext cx="60372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800">
                  <a:solidFill>
                    <a:schemeClr val="accent1"/>
                  </a:solidFill>
                  <a:latin typeface="DM Serif Display"/>
                  <a:ea typeface="DM Serif Display"/>
                  <a:cs typeface="DM Serif Display"/>
                  <a:sym typeface="DM Serif Display"/>
                </a:rPr>
                <a:t>Governance</a:t>
              </a:r>
              <a:endParaRPr b="1" sz="3800"/>
            </a:p>
          </p:txBody>
        </p:sp>
      </p:grpSp>
      <p:cxnSp>
        <p:nvCxnSpPr>
          <p:cNvPr id="734" name="Google Shape;734;p98"/>
          <p:cNvCxnSpPr/>
          <p:nvPr/>
        </p:nvCxnSpPr>
        <p:spPr>
          <a:xfrm>
            <a:off x="913925" y="5202500"/>
            <a:ext cx="1680900" cy="0"/>
          </a:xfrm>
          <a:prstGeom prst="straightConnector1">
            <a:avLst/>
          </a:prstGeom>
          <a:noFill/>
          <a:ln cap="flat" cmpd="sng" w="9525">
            <a:solidFill>
              <a:schemeClr val="accent1"/>
            </a:solidFill>
            <a:prstDash val="solid"/>
            <a:round/>
            <a:headEnd len="med" w="med" type="none"/>
            <a:tailEnd len="med" w="med" type="none"/>
          </a:ln>
        </p:spPr>
      </p:cxnSp>
      <p:grpSp>
        <p:nvGrpSpPr>
          <p:cNvPr id="735" name="Google Shape;735;p98"/>
          <p:cNvGrpSpPr/>
          <p:nvPr/>
        </p:nvGrpSpPr>
        <p:grpSpPr>
          <a:xfrm>
            <a:off x="795350" y="8416625"/>
            <a:ext cx="12017400" cy="3985275"/>
            <a:chOff x="795350" y="4225625"/>
            <a:chExt cx="12017400" cy="3985275"/>
          </a:xfrm>
        </p:grpSpPr>
        <p:sp>
          <p:nvSpPr>
            <p:cNvPr id="736" name="Google Shape;736;p98"/>
            <p:cNvSpPr txBox="1"/>
            <p:nvPr/>
          </p:nvSpPr>
          <p:spPr>
            <a:xfrm>
              <a:off x="795350" y="5351000"/>
              <a:ext cx="12017400" cy="28599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Define principles and policies consistent with the reference architecture</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Resource constraints (not enough people to complete work efficiently)</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Lack of cross team collaboration causes unnecessary work that might already be completed or planned </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Shifting priorities cause large amount of tech debt which rarely gets revisited</a:t>
              </a:r>
              <a:endParaRPr sz="2200">
                <a:solidFill>
                  <a:schemeClr val="dk1"/>
                </a:solidFill>
                <a:latin typeface="DM Sans"/>
                <a:ea typeface="DM Sans"/>
                <a:cs typeface="DM Sans"/>
                <a:sym typeface="DM Sans"/>
              </a:endParaRPr>
            </a:p>
            <a:p>
              <a:pPr indent="-368300" lvl="0" marL="457200" rtl="0" algn="l">
                <a:lnSpc>
                  <a:spcPct val="115000"/>
                </a:lnSpc>
                <a:spcBef>
                  <a:spcPts val="0"/>
                </a:spcBef>
                <a:spcAft>
                  <a:spcPts val="0"/>
                </a:spcAft>
                <a:buClr>
                  <a:schemeClr val="dk1"/>
                </a:buClr>
                <a:buSzPts val="2200"/>
                <a:buFont typeface="DM Sans"/>
                <a:buChar char="●"/>
              </a:pPr>
              <a:r>
                <a:rPr lang="en-GB" sz="2200">
                  <a:solidFill>
                    <a:schemeClr val="dk1"/>
                  </a:solidFill>
                  <a:latin typeface="DM Sans"/>
                  <a:ea typeface="DM Sans"/>
                  <a:cs typeface="DM Sans"/>
                  <a:sym typeface="DM Sans"/>
                </a:rPr>
                <a:t>Knowledge gaps from team to team causes increases inefficiencies (not enough collaboration/sharing of cross platform knowledge)</a:t>
              </a:r>
              <a:endParaRPr sz="2200">
                <a:solidFill>
                  <a:schemeClr val="dk1"/>
                </a:solidFill>
                <a:latin typeface="DM Sans"/>
                <a:ea typeface="DM Sans"/>
                <a:cs typeface="DM Sans"/>
                <a:sym typeface="DM Sans"/>
              </a:endParaRPr>
            </a:p>
          </p:txBody>
        </p:sp>
        <p:sp>
          <p:nvSpPr>
            <p:cNvPr id="737" name="Google Shape;737;p98"/>
            <p:cNvSpPr txBox="1"/>
            <p:nvPr/>
          </p:nvSpPr>
          <p:spPr>
            <a:xfrm>
              <a:off x="795350" y="4225625"/>
              <a:ext cx="60372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800">
                  <a:solidFill>
                    <a:schemeClr val="accent1"/>
                  </a:solidFill>
                  <a:latin typeface="DM Serif Display"/>
                  <a:ea typeface="DM Serif Display"/>
                  <a:cs typeface="DM Serif Display"/>
                  <a:sym typeface="DM Serif Display"/>
                </a:rPr>
                <a:t>Strategy</a:t>
              </a:r>
              <a:endParaRPr b="1" sz="3800"/>
            </a:p>
          </p:txBody>
        </p:sp>
      </p:grpSp>
      <p:cxnSp>
        <p:nvCxnSpPr>
          <p:cNvPr id="738" name="Google Shape;738;p98"/>
          <p:cNvCxnSpPr/>
          <p:nvPr/>
        </p:nvCxnSpPr>
        <p:spPr>
          <a:xfrm>
            <a:off x="913925" y="9393500"/>
            <a:ext cx="16809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KIN + CARTA PERFORMANCE">
  <a:themeElements>
    <a:clrScheme name="KIN+CARTA_COLORS_2020">
      <a:dk1>
        <a:srgbClr val="000000"/>
      </a:dk1>
      <a:lt1>
        <a:srgbClr val="FFFFFF"/>
      </a:lt1>
      <a:dk2>
        <a:srgbClr val="1C1A23"/>
      </a:dk2>
      <a:lt2>
        <a:srgbClr val="6C6C70"/>
      </a:lt2>
      <a:accent1>
        <a:srgbClr val="834EFF"/>
      </a:accent1>
      <a:accent2>
        <a:srgbClr val="5B00B8"/>
      </a:accent2>
      <a:accent3>
        <a:srgbClr val="FB91DD"/>
      </a:accent3>
      <a:accent4>
        <a:srgbClr val="FDC1E3"/>
      </a:accent4>
      <a:accent5>
        <a:srgbClr val="A783DF"/>
      </a:accent5>
      <a:accent6>
        <a:srgbClr val="E2D5F5"/>
      </a:accent6>
      <a:hlink>
        <a:srgbClr val="834EF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KIN+CARTA_COLORS_2020">
      <a:dk1>
        <a:srgbClr val="000000"/>
      </a:dk1>
      <a:lt1>
        <a:srgbClr val="FFFFFF"/>
      </a:lt1>
      <a:dk2>
        <a:srgbClr val="1C1A23"/>
      </a:dk2>
      <a:lt2>
        <a:srgbClr val="77767B"/>
      </a:lt2>
      <a:accent1>
        <a:srgbClr val="871CFF"/>
      </a:accent1>
      <a:accent2>
        <a:srgbClr val="A080FB"/>
      </a:accent2>
      <a:accent3>
        <a:srgbClr val="005AFF"/>
      </a:accent3>
      <a:accent4>
        <a:srgbClr val="6685FF"/>
      </a:accent4>
      <a:accent5>
        <a:srgbClr val="FF544C"/>
      </a:accent5>
      <a:accent6>
        <a:srgbClr val="FF757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