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Lst>
  <p:sldSz cy="5143500" cx="9144000"/>
  <p:notesSz cx="6858000" cy="9144000"/>
  <p:embeddedFontLst>
    <p:embeddedFont>
      <p:font typeface="Space Mono"/>
      <p:regular r:id="rId99"/>
      <p:bold r:id="rId100"/>
      <p:italic r:id="rId101"/>
      <p:boldItalic r:id="rId102"/>
    </p:embeddedFont>
    <p:embeddedFont>
      <p:font typeface="DM Sans Medium"/>
      <p:regular r:id="rId103"/>
      <p:bold r:id="rId104"/>
      <p:italic r:id="rId105"/>
      <p:boldItalic r:id="rId106"/>
    </p:embeddedFont>
    <p:embeddedFont>
      <p:font typeface="Roboto"/>
      <p:regular r:id="rId107"/>
      <p:bold r:id="rId108"/>
      <p:italic r:id="rId109"/>
      <p:boldItalic r:id="rId110"/>
    </p:embeddedFont>
    <p:embeddedFont>
      <p:font typeface="DM Sans ExtraBold"/>
      <p:bold r:id="rId111"/>
      <p:boldItalic r:id="rId112"/>
    </p:embeddedFont>
    <p:embeddedFont>
      <p:font typeface="DM Sans Black"/>
      <p:bold r:id="rId113"/>
      <p:boldItalic r:id="rId114"/>
    </p:embeddedFont>
    <p:embeddedFont>
      <p:font typeface="DM Sans SemiBold"/>
      <p:regular r:id="rId115"/>
      <p:bold r:id="rId116"/>
      <p:italic r:id="rId117"/>
      <p:boldItalic r:id="rId118"/>
    </p:embeddedFont>
    <p:embeddedFont>
      <p:font typeface="DM Sans Light"/>
      <p:regular r:id="rId119"/>
      <p:bold r:id="rId120"/>
      <p:italic r:id="rId121"/>
      <p:boldItalic r:id="rId122"/>
    </p:embeddedFont>
    <p:embeddedFont>
      <p:font typeface="Helvetica Neue"/>
      <p:regular r:id="rId123"/>
      <p:bold r:id="rId124"/>
      <p:italic r:id="rId125"/>
      <p:boldItalic r:id="rId126"/>
    </p:embeddedFont>
    <p:embeddedFont>
      <p:font typeface="DM Sans"/>
      <p:regular r:id="rId127"/>
      <p:bold r:id="rId128"/>
      <p:italic r:id="rId129"/>
      <p:boldItalic r:id="rId130"/>
    </p:embeddedFont>
    <p:embeddedFont>
      <p:font typeface="DM Serif Display"/>
      <p:regular r:id="rId131"/>
      <p:italic r:id="rId132"/>
    </p:embeddedFont>
    <p:embeddedFont>
      <p:font typeface="Open Sans"/>
      <p:regular r:id="rId133"/>
      <p:bold r:id="rId134"/>
      <p:italic r:id="rId135"/>
      <p:boldItalic r:id="rId1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17664FD-022D-4316-9195-48E870C04C47}">
  <a:tblStyle styleId="{F17664FD-022D-4316-9195-48E870C04C4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5ACD054-6967-41B5-B5A4-8829244CEB50}"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Roboto-regular.fntdata"/><Relationship Id="rId106" Type="http://schemas.openxmlformats.org/officeDocument/2006/relationships/font" Target="fonts/DMSansMedium-boldItalic.fntdata"/><Relationship Id="rId105" Type="http://schemas.openxmlformats.org/officeDocument/2006/relationships/font" Target="fonts/DMSansMedium-italic.fntdata"/><Relationship Id="rId104" Type="http://schemas.openxmlformats.org/officeDocument/2006/relationships/font" Target="fonts/DMSansMedium-bold.fntdata"/><Relationship Id="rId109" Type="http://schemas.openxmlformats.org/officeDocument/2006/relationships/font" Target="fonts/Roboto-italic.fntdata"/><Relationship Id="rId108" Type="http://schemas.openxmlformats.org/officeDocument/2006/relationships/font" Target="fonts/Roboto-bold.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DMSansMedium-regular.fntdata"/><Relationship Id="rId102" Type="http://schemas.openxmlformats.org/officeDocument/2006/relationships/font" Target="fonts/SpaceMono-boldItalic.fntdata"/><Relationship Id="rId101" Type="http://schemas.openxmlformats.org/officeDocument/2006/relationships/font" Target="fonts/SpaceMono-italic.fntdata"/><Relationship Id="rId100" Type="http://schemas.openxmlformats.org/officeDocument/2006/relationships/font" Target="fonts/SpaceMono-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DMSans-italic.fntdata"/><Relationship Id="rId128" Type="http://schemas.openxmlformats.org/officeDocument/2006/relationships/font" Target="fonts/DMSans-bold.fntdata"/><Relationship Id="rId127" Type="http://schemas.openxmlformats.org/officeDocument/2006/relationships/font" Target="fonts/DMSans-regular.fntdata"/><Relationship Id="rId126" Type="http://schemas.openxmlformats.org/officeDocument/2006/relationships/font" Target="fonts/HelveticaNeue-boldItalic.fntdata"/><Relationship Id="rId26" Type="http://schemas.openxmlformats.org/officeDocument/2006/relationships/slide" Target="slides/slide20.xml"/><Relationship Id="rId121" Type="http://schemas.openxmlformats.org/officeDocument/2006/relationships/font" Target="fonts/DMSansLight-italic.fntdata"/><Relationship Id="rId25" Type="http://schemas.openxmlformats.org/officeDocument/2006/relationships/slide" Target="slides/slide19.xml"/><Relationship Id="rId120" Type="http://schemas.openxmlformats.org/officeDocument/2006/relationships/font" Target="fonts/DMSansLight-bold.fntdata"/><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HelveticaNeue-italic.fntdata"/><Relationship Id="rId29" Type="http://schemas.openxmlformats.org/officeDocument/2006/relationships/slide" Target="slides/slide23.xml"/><Relationship Id="rId124" Type="http://schemas.openxmlformats.org/officeDocument/2006/relationships/font" Target="fonts/HelveticaNeue-bold.fntdata"/><Relationship Id="rId123" Type="http://schemas.openxmlformats.org/officeDocument/2006/relationships/font" Target="fonts/HelveticaNeue-regular.fntdata"/><Relationship Id="rId122" Type="http://schemas.openxmlformats.org/officeDocument/2006/relationships/font" Target="fonts/DMSansLight-boldItalic.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font" Target="fonts/SpaceMono-regular.fntdata"/><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DMSansSemiBold-boldItalic.fntdata"/><Relationship Id="rId117" Type="http://schemas.openxmlformats.org/officeDocument/2006/relationships/font" Target="fonts/DMSansSemiBold-italic.fntdata"/><Relationship Id="rId116" Type="http://schemas.openxmlformats.org/officeDocument/2006/relationships/font" Target="fonts/DMSansSemiBold-bold.fntdata"/><Relationship Id="rId115" Type="http://schemas.openxmlformats.org/officeDocument/2006/relationships/font" Target="fonts/DMSansSemiBold-regular.fntdata"/><Relationship Id="rId119" Type="http://schemas.openxmlformats.org/officeDocument/2006/relationships/font" Target="fonts/DMSansLight-regular.fntdata"/><Relationship Id="rId15" Type="http://schemas.openxmlformats.org/officeDocument/2006/relationships/slide" Target="slides/slide9.xml"/><Relationship Id="rId110" Type="http://schemas.openxmlformats.org/officeDocument/2006/relationships/font" Target="fonts/Roboto-boldItalic.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DMSansBlack-boldItalic.fntdata"/><Relationship Id="rId18" Type="http://schemas.openxmlformats.org/officeDocument/2006/relationships/slide" Target="slides/slide12.xml"/><Relationship Id="rId113" Type="http://schemas.openxmlformats.org/officeDocument/2006/relationships/font" Target="fonts/DMSansBlack-bold.fntdata"/><Relationship Id="rId112" Type="http://schemas.openxmlformats.org/officeDocument/2006/relationships/font" Target="fonts/DMSansExtraBold-boldItalic.fntdata"/><Relationship Id="rId111" Type="http://schemas.openxmlformats.org/officeDocument/2006/relationships/font" Target="fonts/DMSansExtraBold-bold.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2" Type="http://schemas.openxmlformats.org/officeDocument/2006/relationships/font" Target="fonts/DMSerifDisplay-italic.fntdata"/><Relationship Id="rId131" Type="http://schemas.openxmlformats.org/officeDocument/2006/relationships/font" Target="fonts/DMSerifDisplay-regular.fntdata"/><Relationship Id="rId130" Type="http://schemas.openxmlformats.org/officeDocument/2006/relationships/font" Target="fonts/DMSans-boldItalic.fntdata"/><Relationship Id="rId136" Type="http://schemas.openxmlformats.org/officeDocument/2006/relationships/font" Target="fonts/OpenSans-boldItalic.fntdata"/><Relationship Id="rId135" Type="http://schemas.openxmlformats.org/officeDocument/2006/relationships/font" Target="fonts/OpenSans-italic.fntdata"/><Relationship Id="rId134" Type="http://schemas.openxmlformats.org/officeDocument/2006/relationships/font" Target="fonts/OpenSans-bold.fntdata"/><Relationship Id="rId133" Type="http://schemas.openxmlformats.org/officeDocument/2006/relationships/font" Target="fonts/OpenSans-regular.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c75e9510c7_0_588: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c75e9510c7_0_588: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26d4935abb5_3_593: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48" name="Google Shape;648;g26d4935abb5_3_593: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6d4935abb5_1_6: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i="1" lang="en">
                <a:solidFill>
                  <a:schemeClr val="dk1"/>
                </a:solidFill>
              </a:rPr>
              <a:t>[Justin Welch] "they need their own silos and they need their own prioritization and they need to know what they're, what they're leading in each part of the organization so that they can be synergistic together instead of being more confrontational"</a:t>
            </a:r>
            <a:r>
              <a:rPr lang="en">
                <a:solidFill>
                  <a:schemeClr val="dk1"/>
                </a:solidFill>
              </a:rPr>
              <a:t> - CX JustinWelch</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rPr>
              <a:t>[Jim Shertzer] "So one would be the whole like process of handing off a qualified lead to a sales team and then the sales team have an accountability that to then follow up with that customer and keep in that communication loop between the different organizational functions of where that customer is in the journey."</a:t>
            </a:r>
            <a:r>
              <a:rPr lang="en">
                <a:solidFill>
                  <a:schemeClr val="dk1"/>
                </a:solidFill>
              </a:rPr>
              <a:t> - CX JimShertzer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sz="1000">
              <a:highlight>
                <a:srgbClr val="EAD1DC"/>
              </a:highlight>
            </a:endParaRPr>
          </a:p>
          <a:p>
            <a:pPr indent="0" lvl="0" marL="0" rtl="0" algn="l">
              <a:spcBef>
                <a:spcPts val="0"/>
              </a:spcBef>
              <a:spcAft>
                <a:spcPts val="0"/>
              </a:spcAft>
              <a:buClr>
                <a:schemeClr val="dk1"/>
              </a:buClr>
              <a:buSzPts val="1100"/>
              <a:buFont typeface="Arial"/>
              <a:buNone/>
            </a:pPr>
            <a:r>
              <a:rPr lang="en" sz="1000">
                <a:highlight>
                  <a:srgbClr val="EAD1DC"/>
                </a:highlight>
              </a:rPr>
              <a:t>References were all pain points and included topics: Manual Process, Org Complexity, Accountability, Change Management, Misalignment and a couple others</a:t>
            </a:r>
            <a:endParaRPr sz="1000">
              <a:highlight>
                <a:srgbClr val="EAD1DC"/>
              </a:highlight>
              <a:latin typeface="Arial"/>
              <a:ea typeface="Arial"/>
              <a:cs typeface="Arial"/>
              <a:sym typeface="Arial"/>
            </a:endParaRPr>
          </a:p>
          <a:p>
            <a:pPr indent="0" lvl="0" marL="0" rtl="0" algn="l">
              <a:spcBef>
                <a:spcPts val="0"/>
              </a:spcBef>
              <a:spcAft>
                <a:spcPts val="0"/>
              </a:spcAft>
              <a:buNone/>
            </a:pPr>
            <a:r>
              <a:t/>
            </a:r>
            <a:endParaRPr sz="1000">
              <a:highlight>
                <a:srgbClr val="EAD1DC"/>
              </a:highlight>
              <a:latin typeface="Arial"/>
              <a:ea typeface="Arial"/>
              <a:cs typeface="Arial"/>
              <a:sym typeface="Arial"/>
            </a:endParaRPr>
          </a:p>
        </p:txBody>
      </p:sp>
      <p:sp>
        <p:nvSpPr>
          <p:cNvPr id="672" name="Google Shape;672;g26d4935abb5_1_6: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6d4935abb5_1_32: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i="1" lang="en">
                <a:solidFill>
                  <a:schemeClr val="dk1"/>
                </a:solidFill>
              </a:rPr>
              <a:t>[Justin Welch] "We've got to figure out how do we get more exposure so that we have leads actually coming in and that we can follow up on. I mean I just found out today that our contact us form on the on the website is broken. Nobody knows how long. The only reason we found out was somebody was calling. They didn't know how to call support so they hit that link and the form was broken and nobody knows how long it's been broken or why it was broken. We but it's broken so it doesn't get used every day. Somebody's got to dust off the cobwebs to gotcha for the lead generation to start the process because people aren't discovering us and and some of that will be is when they do start discovering us because we decide to do something innovative"</a:t>
            </a:r>
            <a:r>
              <a:rPr lang="en">
                <a:solidFill>
                  <a:schemeClr val="dk1"/>
                </a:solidFill>
              </a:rPr>
              <a:t> - CX JustinWelch</a:t>
            </a:r>
            <a:endParaRPr>
              <a:solidFill>
                <a:schemeClr val="dk1"/>
              </a:solidFill>
            </a:endParaRPr>
          </a:p>
          <a:p>
            <a:pPr indent="0" lvl="0" marL="0" rtl="0" algn="l">
              <a:lnSpc>
                <a:spcPct val="115000"/>
              </a:lnSpc>
              <a:spcBef>
                <a:spcPts val="1200"/>
              </a:spcBef>
              <a:spcAft>
                <a:spcPts val="0"/>
              </a:spcAft>
              <a:buNone/>
            </a:pPr>
            <a:r>
              <a:rPr i="1" lang="en">
                <a:solidFill>
                  <a:schemeClr val="dk1"/>
                </a:solidFill>
              </a:rPr>
              <a:t>[Morgan Dugan] "I think our biggest risk is just, I mean, we don't generate a ton of external leads right now. We just don't have a lot to come in to fill a funnel with with willing prospects, just don't get a lot, right? And then you know, we don't have a ton of visibility. So I don't even really know how fast we do get to them, OK, Who gets to them, how fast? Like, it's just really, really opaque. But no, OK, just the the lead has to get to the seller who's gonna do something with it fast."</a:t>
            </a:r>
            <a:r>
              <a:rPr lang="en">
                <a:solidFill>
                  <a:schemeClr val="dk1"/>
                </a:solidFill>
              </a:rPr>
              <a:t> - CX MorganDugan</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p>
        </p:txBody>
      </p:sp>
      <p:sp>
        <p:nvSpPr>
          <p:cNvPr id="699" name="Google Shape;699;g26d4935abb5_1_32: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26d4935abb5_3_1205: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381000" marR="381000" rtl="0" algn="l">
              <a:lnSpc>
                <a:spcPct val="115000"/>
              </a:lnSpc>
              <a:spcBef>
                <a:spcPts val="0"/>
              </a:spcBef>
              <a:spcAft>
                <a:spcPts val="0"/>
              </a:spcAft>
              <a:buClr>
                <a:schemeClr val="dk1"/>
              </a:buClr>
              <a:buSzPts val="1100"/>
              <a:buFont typeface="Arial"/>
              <a:buNone/>
            </a:pPr>
            <a:r>
              <a:rPr i="1" lang="en">
                <a:solidFill>
                  <a:schemeClr val="dk1"/>
                </a:solidFill>
              </a:rPr>
              <a:t>All of the data that we've put together today, I can tell you which campaign they came in from, which website they came in from. I can tell you how many are leads versus how many are contacts. I can tell you how many times we've talked to them. But all of that data is everywhere. It's all manual to </a:t>
            </a:r>
            <a:r>
              <a:rPr i="1" lang="en">
                <a:solidFill>
                  <a:schemeClr val="dk1"/>
                </a:solidFill>
              </a:rPr>
              <a:t>pull</a:t>
            </a:r>
            <a:r>
              <a:rPr i="1" lang="en">
                <a:solidFill>
                  <a:schemeClr val="dk1"/>
                </a:solidFill>
              </a:rPr>
              <a:t>.</a:t>
            </a:r>
            <a:br>
              <a:rPr lang="en">
                <a:solidFill>
                  <a:schemeClr val="dk1"/>
                </a:solidFill>
              </a:rPr>
            </a:b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rPr>
              <a:t>[Lauren Atcher] "Right now it's disjointed. There is no connection point unless like myself or somebody that knows the systems is going in and doing it. Typical sellers, how they know how to create people is they go to crop edge, they enter somebody's name with their address, it's called search before create"</a:t>
            </a:r>
            <a:r>
              <a:rPr lang="en">
                <a:solidFill>
                  <a:schemeClr val="dk1"/>
                </a:solidFill>
              </a:rPr>
              <a:t> - CX LaurenAtcher</a:t>
            </a:r>
            <a:endParaRPr>
              <a:solidFill>
                <a:schemeClr val="dk1"/>
              </a:solidFill>
            </a:endParaRPr>
          </a:p>
          <a:p>
            <a:pPr indent="0" lvl="0" marL="0" rtl="0" algn="l">
              <a:spcBef>
                <a:spcPts val="1200"/>
              </a:spcBef>
              <a:spcAft>
                <a:spcPts val="0"/>
              </a:spcAft>
              <a:buNone/>
            </a:pPr>
            <a:r>
              <a:t/>
            </a:r>
            <a:endParaRPr/>
          </a:p>
        </p:txBody>
      </p:sp>
      <p:sp>
        <p:nvSpPr>
          <p:cNvPr id="726" name="Google Shape;726;g26d4935abb5_3_1205: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26d4935abb5_3_1228: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i="1" lang="en">
                <a:solidFill>
                  <a:schemeClr val="dk1"/>
                </a:solidFill>
              </a:rPr>
              <a:t>[Lauren Atcher] "And then that's where the process of manually somebody, some human interaction has to happen to say, well which contact out of those five is it supposed to be? So that's a limitation that I'd like to tackle on the technology side for sure. And then additionally, it's just the business process side of it of OK, if it even if it wasn't a known person and I am literally net new, I have never been seen anywhere in the system. There's nothing converting me from a lead to an actual account"</a:t>
            </a:r>
            <a:r>
              <a:rPr lang="en">
                <a:solidFill>
                  <a:schemeClr val="dk1"/>
                </a:solidFill>
              </a:rPr>
              <a:t> - CX LaurenAtcher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rPr>
              <a:t>[Heather] "So as far as metrics, there's also click but but Marketing Cloud isn't sending information back to Click yet. There is work in doing that we're we're hoping to kind of incorporate all those tools together into one, but that hasn't happened yet."</a:t>
            </a:r>
            <a:r>
              <a:rPr lang="en">
                <a:solidFill>
                  <a:schemeClr val="dk1"/>
                </a:solidFill>
              </a:rPr>
              <a:t> - CX HeatherRhoden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i="1" lang="en">
                <a:solidFill>
                  <a:schemeClr val="dk1"/>
                </a:solidFill>
              </a:rPr>
              <a:t>[Jim Shertzer] "t's just kind of pulling the string tighter through the journey through the systems through like the process those kind of that's where I think we've you know we've we've got some of these things but we're not. We're not syncing, syncing them all up to work hard for."</a:t>
            </a:r>
            <a:r>
              <a:rPr lang="en">
                <a:solidFill>
                  <a:schemeClr val="dk1"/>
                </a:solidFill>
              </a:rPr>
              <a:t> - CX JimShertzer</a:t>
            </a:r>
            <a:endParaRPr>
              <a:solidFill>
                <a:schemeClr val="dk1"/>
              </a:solidFill>
            </a:endParaRPr>
          </a:p>
          <a:p>
            <a:pPr indent="0" lvl="0" marL="0" rtl="0" algn="l">
              <a:spcBef>
                <a:spcPts val="1200"/>
              </a:spcBef>
              <a:spcAft>
                <a:spcPts val="0"/>
              </a:spcAft>
              <a:buNone/>
            </a:pPr>
            <a:r>
              <a:t/>
            </a:r>
            <a:endParaRPr/>
          </a:p>
        </p:txBody>
      </p:sp>
      <p:sp>
        <p:nvSpPr>
          <p:cNvPr id="753" name="Google Shape;753;g26d4935abb5_3_1228: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6d180a4e8e_0_154: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g26d180a4e8e_0_154: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26d4935abb5_3_1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26d4935abb5_3_1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ca2ea60bb9_0_106: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ca2ea60bb9_0_106: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Madison </a:t>
            </a:r>
            <a:endParaRPr/>
          </a:p>
        </p:txBody>
      </p:sp>
      <p:sp>
        <p:nvSpPr>
          <p:cNvPr id="818" name="Google Shape;818;g2ca2ea60bb9_0_10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1f55523d649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1f55523d649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c7682721df_0_38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g2c7682721df_0_38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c75e9510c7_0_1168: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2c75e9510c7_0_1168: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c75e9510c7_0_116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ca8aeb3bae_9_3: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is our process breaking down and making a less than optimal user </a:t>
            </a:r>
            <a:r>
              <a:rPr lang="en"/>
              <a:t>experience</a:t>
            </a:r>
            <a:r>
              <a:rPr lang="en"/>
              <a:t>? </a:t>
            </a:r>
            <a:endParaRPr/>
          </a:p>
          <a:p>
            <a:pPr indent="0" lvl="0" marL="0" rtl="0" algn="l">
              <a:spcBef>
                <a:spcPts val="0"/>
              </a:spcBef>
              <a:spcAft>
                <a:spcPts val="0"/>
              </a:spcAft>
              <a:buNone/>
            </a:pPr>
            <a:r>
              <a:t/>
            </a:r>
            <a:endParaRPr/>
          </a:p>
        </p:txBody>
      </p:sp>
      <p:sp>
        <p:nvSpPr>
          <p:cNvPr id="867" name="Google Shape;867;g2ca8aeb3bae_9_3: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6d180a4e8e_1_1387: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g26d180a4e8e_1_1387: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c7682721df_0_59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g2c7682721df_0_59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2ca2ea60bb9_0_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g2ca2ea60bb9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2c7682721df_0_5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2c7682721df_0_5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26d180a4e8e_1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26d180a4e8e_1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2c7682721df_0_59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g2c7682721df_0_59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2c7682721df_0_5541: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0" name="Google Shape;1010;g2c7682721df_0_5541: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Madison</a:t>
            </a:r>
            <a:endParaRPr>
              <a:solidFill>
                <a:schemeClr val="dk1"/>
              </a:solidFill>
            </a:endParaRPr>
          </a:p>
          <a:p>
            <a:pPr indent="0" lvl="0" marL="0" rtl="0" algn="l">
              <a:spcBef>
                <a:spcPts val="0"/>
              </a:spcBef>
              <a:spcAft>
                <a:spcPts val="0"/>
              </a:spcAft>
              <a:buNone/>
            </a:pPr>
            <a:r>
              <a:t/>
            </a:r>
            <a:endParaRPr/>
          </a:p>
        </p:txBody>
      </p:sp>
      <p:sp>
        <p:nvSpPr>
          <p:cNvPr id="1011" name="Google Shape;1011;g2c7682721df_0_554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g2c7682721df_0_59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g2c7682721df_0_59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ca2ea60bb9_0_125: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2ca2ea60bb9_0_125: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Madison </a:t>
            </a:r>
            <a:endParaRPr/>
          </a:p>
        </p:txBody>
      </p:sp>
      <p:sp>
        <p:nvSpPr>
          <p:cNvPr id="1031" name="Google Shape;1031;g2ca2ea60bb9_0_12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f55523d649_0_0: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f55523d649_0_0: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Madison </a:t>
            </a:r>
            <a:endParaRPr/>
          </a:p>
        </p:txBody>
      </p:sp>
      <p:sp>
        <p:nvSpPr>
          <p:cNvPr id="527" name="Google Shape;527;g1f55523d649_0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2c75e9510c7_0_6270: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stages highlight the depth of engagement and processes happening as a user engages with a brand/business.</a:t>
            </a:r>
            <a:endParaRPr/>
          </a:p>
        </p:txBody>
      </p:sp>
      <p:sp>
        <p:nvSpPr>
          <p:cNvPr id="1049" name="Google Shape;1049;g2c75e9510c7_0_6270: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1f55523d64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7" name="Google Shape;1067;g1f55523d64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2ca2ea60bb9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2ca2ea60bb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2c7682721df_0_59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g2c7682721df_0_59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2c9eabd78ba_0_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g2c9eabd78ba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g1f55523d649_0_625: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3" name="Google Shape;1143;g1f55523d649_0_625: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g1f55523d649_0_62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2c7682721df_0_5936: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g2c7682721df_0_5936: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2c75e9510c7_0_6783: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9" name="Google Shape;1189;g2c75e9510c7_0_6783: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g2c75e9510c7_0_678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2ca2ea60bb9_0_144: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2ca2ea60bb9_0_144: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Madison </a:t>
            </a:r>
            <a:endParaRPr/>
          </a:p>
        </p:txBody>
      </p:sp>
      <p:sp>
        <p:nvSpPr>
          <p:cNvPr id="1205" name="Google Shape;1205;g2ca2ea60bb9_0_14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2c9eabd78ba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2c9eabd78ba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2c75e9510c7_0_4018: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c75e9510c7_0_4018: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g2c7682721df_0_7003: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g2c7682721df_0_7003: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2c9eabd78ba_0_4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1" name="Google Shape;1261;g2c9eabd78ba_0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2c9eabd78ba_0_411: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g2c9eabd78ba_0_411: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2c7682721df_0_9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2c7682721df_0_9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2c9eabd78ba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2c9eabd78ba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lt1"/>
              </a:buClr>
              <a:buSzPts val="1100"/>
              <a:buFont typeface="DM Sans"/>
              <a:buNone/>
            </a:pPr>
            <a:r>
              <a:rPr lang="en" sz="800">
                <a:solidFill>
                  <a:srgbClr val="834EFF"/>
                </a:solidFill>
                <a:latin typeface="DM Sans"/>
                <a:ea typeface="DM Sans"/>
                <a:cs typeface="DM Sans"/>
                <a:sym typeface="DM Sans"/>
              </a:rPr>
              <a:t>These activities led us to 4 main buckets of opportunities, from here we were able to begin ideating deeper into our initiatives and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2ca8aeb3bae_9_19: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2ca8aeb3bae_9_19: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900"/>
          </a:p>
        </p:txBody>
      </p:sp>
      <p:sp>
        <p:nvSpPr>
          <p:cNvPr id="1330" name="Google Shape;1330;g2ca8aeb3bae_9_1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2ca2ea60bb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9" name="Google Shape;1379;g2ca2ea60bb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g2c7682721df_0_9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3" name="Google Shape;1413;g2c7682721df_0_9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2c7682721df_0_9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4" name="Google Shape;1424;g2c7682721df_0_9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g2c7682721df_0_9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4" name="Google Shape;1434;g2c7682721df_0_9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c75e9510c7_0_4518: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c75e9510c7_0_4518: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c75e9510c7_0_451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4" name="Shape 1444"/>
        <p:cNvGrpSpPr/>
        <p:nvPr/>
      </p:nvGrpSpPr>
      <p:grpSpPr>
        <a:xfrm>
          <a:off x="0" y="0"/>
          <a:ext cx="0" cy="0"/>
          <a:chOff x="0" y="0"/>
          <a:chExt cx="0" cy="0"/>
        </a:xfrm>
      </p:grpSpPr>
      <p:sp>
        <p:nvSpPr>
          <p:cNvPr id="1445" name="Google Shape;1445;g2c98670264e_6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6" name="Google Shape;1446;g2c98670264e_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0" name="Shape 1460"/>
        <p:cNvGrpSpPr/>
        <p:nvPr/>
      </p:nvGrpSpPr>
      <p:grpSpPr>
        <a:xfrm>
          <a:off x="0" y="0"/>
          <a:ext cx="0" cy="0"/>
          <a:chOff x="0" y="0"/>
          <a:chExt cx="0" cy="0"/>
        </a:xfrm>
      </p:grpSpPr>
      <p:sp>
        <p:nvSpPr>
          <p:cNvPr id="1461" name="Google Shape;1461;g26d180a4e8e_1_952: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2" name="Google Shape;1462;g26d180a4e8e_1_952: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Brad</a:t>
            </a:r>
            <a:endParaRPr/>
          </a:p>
        </p:txBody>
      </p:sp>
      <p:sp>
        <p:nvSpPr>
          <p:cNvPr id="1463" name="Google Shape;1463;g26d180a4e8e_1_95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26d180a4e8e_1_1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7" name="Google Shape;1477;g26d180a4e8e_1_1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g2c7682721df_0_10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8" name="Google Shape;1488;g2c7682721df_0_10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g2c98670264e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7" name="Google Shape;1497;g2c98670264e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26d180a4e8e_1_0: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7" name="Google Shape;1507;g26d180a4e8e_1_0: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
        <p:nvSpPr>
          <p:cNvPr id="1508" name="Google Shape;1508;g26d180a4e8e_1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4" name="Shape 1514"/>
        <p:cNvGrpSpPr/>
        <p:nvPr/>
      </p:nvGrpSpPr>
      <p:grpSpPr>
        <a:xfrm>
          <a:off x="0" y="0"/>
          <a:ext cx="0" cy="0"/>
          <a:chOff x="0" y="0"/>
          <a:chExt cx="0" cy="0"/>
        </a:xfrm>
      </p:grpSpPr>
      <p:sp>
        <p:nvSpPr>
          <p:cNvPr id="1515" name="Google Shape;1515;g2ca2ea60bb9_0_163: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6" name="Google Shape;1516;g2ca2ea60bb9_0_163: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Madison </a:t>
            </a:r>
            <a:endParaRPr/>
          </a:p>
        </p:txBody>
      </p:sp>
      <p:sp>
        <p:nvSpPr>
          <p:cNvPr id="1517" name="Google Shape;1517;g2ca2ea60bb9_0_16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3" name="Shape 1533"/>
        <p:cNvGrpSpPr/>
        <p:nvPr/>
      </p:nvGrpSpPr>
      <p:grpSpPr>
        <a:xfrm>
          <a:off x="0" y="0"/>
          <a:ext cx="0" cy="0"/>
          <a:chOff x="0" y="0"/>
          <a:chExt cx="0" cy="0"/>
        </a:xfrm>
      </p:grpSpPr>
      <p:sp>
        <p:nvSpPr>
          <p:cNvPr id="1534" name="Google Shape;1534;g2ca8aeb3bae_8_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5" name="Google Shape;1535;g2ca8aeb3bae_8_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4" name="Shape 1544"/>
        <p:cNvGrpSpPr/>
        <p:nvPr/>
      </p:nvGrpSpPr>
      <p:grpSpPr>
        <a:xfrm>
          <a:off x="0" y="0"/>
          <a:ext cx="0" cy="0"/>
          <a:chOff x="0" y="0"/>
          <a:chExt cx="0" cy="0"/>
        </a:xfrm>
      </p:grpSpPr>
      <p:sp>
        <p:nvSpPr>
          <p:cNvPr id="1545" name="Google Shape;1545;g2c9ef074f0a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6" name="Google Shape;1546;g2c9ef074f0a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g2ca8aeb3bae_12_665: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easy when you do big audits like this to leave the engagement and start the process of tackling </a:t>
            </a:r>
            <a:r>
              <a:rPr lang="en"/>
              <a:t>initiatives</a:t>
            </a:r>
            <a:r>
              <a:rPr lang="en"/>
              <a:t> but as you get down the roadmap you start to lose sight of </a:t>
            </a:r>
            <a:r>
              <a:rPr lang="en"/>
              <a:t>what the complete success looked like. Like any project or goal it gets busy and can be overwhelming so items are deprioritized or forgotten. Ensuring the completion of all epics within each initiative is going to be essential for reaching that complete ecosystem, that meets user and business need comprehensively. Overlooking any epics risks leaving critical elements unfinished, which ultimately could weaken the success of the project</a:t>
            </a:r>
            <a:endParaRPr/>
          </a:p>
        </p:txBody>
      </p:sp>
      <p:sp>
        <p:nvSpPr>
          <p:cNvPr id="1557" name="Google Shape;1557;g2ca8aeb3bae_12_665: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6d4935abb5_3_0: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2" name="Google Shape;582;g26d4935abb5_3_0: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Quick slide on what we did, then move into why </a:t>
            </a:r>
            <a:r>
              <a:rPr lang="en"/>
              <a:t>XX</a:t>
            </a:r>
            <a:r>
              <a:rPr lang="en"/>
              <a:t> is so complex </a:t>
            </a:r>
            <a:endParaRPr/>
          </a:p>
        </p:txBody>
      </p:sp>
      <p:sp>
        <p:nvSpPr>
          <p:cNvPr id="583" name="Google Shape;583;g26d4935abb5_3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g2ca2ea60bb9_4_657: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6" name="Google Shape;1566;g2ca2ea60bb9_4_657: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g2ca2ea60bb9_4_65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g2ca2ea60bb9_0_182: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9" name="Google Shape;1599;g2ca2ea60bb9_0_182: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Madison </a:t>
            </a:r>
            <a:endParaRPr/>
          </a:p>
        </p:txBody>
      </p:sp>
      <p:sp>
        <p:nvSpPr>
          <p:cNvPr id="1600" name="Google Shape;1600;g2ca2ea60bb9_0_18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g1f55523d649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8" name="Google Shape;1618;g1f55523d649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g1f55523d649_1_0: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g1f55523d649_1_0: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4" name="Shape 1634"/>
        <p:cNvGrpSpPr/>
        <p:nvPr/>
      </p:nvGrpSpPr>
      <p:grpSpPr>
        <a:xfrm>
          <a:off x="0" y="0"/>
          <a:ext cx="0" cy="0"/>
          <a:chOff x="0" y="0"/>
          <a:chExt cx="0" cy="0"/>
        </a:xfrm>
      </p:grpSpPr>
      <p:sp>
        <p:nvSpPr>
          <p:cNvPr id="1635" name="Google Shape;1635;g2c7682721df_0_2882: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g2c7682721df_0_2882: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9" name="Shape 1649"/>
        <p:cNvGrpSpPr/>
        <p:nvPr/>
      </p:nvGrpSpPr>
      <p:grpSpPr>
        <a:xfrm>
          <a:off x="0" y="0"/>
          <a:ext cx="0" cy="0"/>
          <a:chOff x="0" y="0"/>
          <a:chExt cx="0" cy="0"/>
        </a:xfrm>
      </p:grpSpPr>
      <p:sp>
        <p:nvSpPr>
          <p:cNvPr id="1650" name="Google Shape;1650;g2c75e9510c7_0_4531: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1" name="Google Shape;1651;g2c75e9510c7_0_4531: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what we sought out to do</a:t>
            </a:r>
            <a:endParaRPr/>
          </a:p>
        </p:txBody>
      </p:sp>
      <p:sp>
        <p:nvSpPr>
          <p:cNvPr id="1652" name="Google Shape;1652;g2c75e9510c7_0_453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g2ca8aeb3bae_9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4" name="Google Shape;1674;g2ca8aeb3bae_9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7" name="Shape 1677"/>
        <p:cNvGrpSpPr/>
        <p:nvPr/>
      </p:nvGrpSpPr>
      <p:grpSpPr>
        <a:xfrm>
          <a:off x="0" y="0"/>
          <a:ext cx="0" cy="0"/>
          <a:chOff x="0" y="0"/>
          <a:chExt cx="0" cy="0"/>
        </a:xfrm>
      </p:grpSpPr>
      <p:sp>
        <p:nvSpPr>
          <p:cNvPr id="1678" name="Google Shape;1678;g2c9eabd78ba_0_372: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g2c9eabd78ba_0_372: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4" name="Shape 1684"/>
        <p:cNvGrpSpPr/>
        <p:nvPr/>
      </p:nvGrpSpPr>
      <p:grpSpPr>
        <a:xfrm>
          <a:off x="0" y="0"/>
          <a:ext cx="0" cy="0"/>
          <a:chOff x="0" y="0"/>
          <a:chExt cx="0" cy="0"/>
        </a:xfrm>
      </p:grpSpPr>
      <p:sp>
        <p:nvSpPr>
          <p:cNvPr id="1685" name="Google Shape;1685;g1f55523d649_0_589: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g1f55523d649_0_589: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g1f55523d649_0_596: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g1f55523d649_0_596: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ca8aeb3bae_9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ca8aeb3bae_9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g1f55523d649_0_603: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g1f55523d649_0_603: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5" name="Shape 1705"/>
        <p:cNvGrpSpPr/>
        <p:nvPr/>
      </p:nvGrpSpPr>
      <p:grpSpPr>
        <a:xfrm>
          <a:off x="0" y="0"/>
          <a:ext cx="0" cy="0"/>
          <a:chOff x="0" y="0"/>
          <a:chExt cx="0" cy="0"/>
        </a:xfrm>
      </p:grpSpPr>
      <p:sp>
        <p:nvSpPr>
          <p:cNvPr id="1706" name="Google Shape;1706;g1f55523d649_0_613: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g1f55523d649_0_613: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g2ca8aeb3bae_9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4" name="Google Shape;1714;g2ca8aeb3bae_9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g2c98670264e_5_274: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9" name="Google Shape;1719;g2c98670264e_5_274: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900"/>
          </a:p>
        </p:txBody>
      </p:sp>
      <p:sp>
        <p:nvSpPr>
          <p:cNvPr id="1720" name="Google Shape;1720;g2c98670264e_5_27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g2c98670264e_5_183: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4" name="Google Shape;1764;g2c98670264e_5_183: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900"/>
          </a:p>
        </p:txBody>
      </p:sp>
      <p:sp>
        <p:nvSpPr>
          <p:cNvPr id="1765" name="Google Shape;1765;g2c98670264e_5_18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5" name="Shape 1805"/>
        <p:cNvGrpSpPr/>
        <p:nvPr/>
      </p:nvGrpSpPr>
      <p:grpSpPr>
        <a:xfrm>
          <a:off x="0" y="0"/>
          <a:ext cx="0" cy="0"/>
          <a:chOff x="0" y="0"/>
          <a:chExt cx="0" cy="0"/>
        </a:xfrm>
      </p:grpSpPr>
      <p:sp>
        <p:nvSpPr>
          <p:cNvPr id="1806" name="Google Shape;1806;g2c98670264e_5_202: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7" name="Google Shape;1807;g2c98670264e_5_202: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900"/>
          </a:p>
        </p:txBody>
      </p:sp>
      <p:sp>
        <p:nvSpPr>
          <p:cNvPr id="1808" name="Google Shape;1808;g2c98670264e_5_20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9" name="Shape 1849"/>
        <p:cNvGrpSpPr/>
        <p:nvPr/>
      </p:nvGrpSpPr>
      <p:grpSpPr>
        <a:xfrm>
          <a:off x="0" y="0"/>
          <a:ext cx="0" cy="0"/>
          <a:chOff x="0" y="0"/>
          <a:chExt cx="0" cy="0"/>
        </a:xfrm>
      </p:grpSpPr>
      <p:sp>
        <p:nvSpPr>
          <p:cNvPr id="1850" name="Google Shape;1850;g2c98670264e_5_19: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1" name="Google Shape;1851;g2c98670264e_5_19: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900"/>
          </a:p>
        </p:txBody>
      </p:sp>
      <p:sp>
        <p:nvSpPr>
          <p:cNvPr id="1852" name="Google Shape;1852;g2c98670264e_5_1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g2c98670264e_5_254: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0" name="Google Shape;1900;g2c98670264e_5_254: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900"/>
          </a:p>
        </p:txBody>
      </p:sp>
      <p:sp>
        <p:nvSpPr>
          <p:cNvPr id="1901" name="Google Shape;1901;g2c98670264e_5_25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3" name="Shape 1943"/>
        <p:cNvGrpSpPr/>
        <p:nvPr/>
      </p:nvGrpSpPr>
      <p:grpSpPr>
        <a:xfrm>
          <a:off x="0" y="0"/>
          <a:ext cx="0" cy="0"/>
          <a:chOff x="0" y="0"/>
          <a:chExt cx="0" cy="0"/>
        </a:xfrm>
      </p:grpSpPr>
      <p:sp>
        <p:nvSpPr>
          <p:cNvPr id="1944" name="Google Shape;1944;g2c98670264e_5_71: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5" name="Google Shape;1945;g2c98670264e_5_71: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900"/>
          </a:p>
        </p:txBody>
      </p:sp>
      <p:sp>
        <p:nvSpPr>
          <p:cNvPr id="1946" name="Google Shape;1946;g2c98670264e_5_7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0" name="Shape 1990"/>
        <p:cNvGrpSpPr/>
        <p:nvPr/>
      </p:nvGrpSpPr>
      <p:grpSpPr>
        <a:xfrm>
          <a:off x="0" y="0"/>
          <a:ext cx="0" cy="0"/>
          <a:chOff x="0" y="0"/>
          <a:chExt cx="0" cy="0"/>
        </a:xfrm>
      </p:grpSpPr>
      <p:sp>
        <p:nvSpPr>
          <p:cNvPr id="1991" name="Google Shape;1991;g2c98670264e_5_90: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2" name="Google Shape;1992;g2c98670264e_5_90: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900"/>
          </a:p>
        </p:txBody>
      </p:sp>
      <p:sp>
        <p:nvSpPr>
          <p:cNvPr id="1993" name="Google Shape;1993;g2c98670264e_5_9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f55523d649_0_59: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1f55523d649_0_59: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2" name="Shape 2032"/>
        <p:cNvGrpSpPr/>
        <p:nvPr/>
      </p:nvGrpSpPr>
      <p:grpSpPr>
        <a:xfrm>
          <a:off x="0" y="0"/>
          <a:ext cx="0" cy="0"/>
          <a:chOff x="0" y="0"/>
          <a:chExt cx="0" cy="0"/>
        </a:xfrm>
      </p:grpSpPr>
      <p:sp>
        <p:nvSpPr>
          <p:cNvPr id="2033" name="Google Shape;2033;g2c98670264e_5_341: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4" name="Google Shape;2034;g2c98670264e_5_341: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900"/>
          </a:p>
        </p:txBody>
      </p:sp>
      <p:sp>
        <p:nvSpPr>
          <p:cNvPr id="2035" name="Google Shape;2035;g2c98670264e_5_34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g2c98670264e_5_360: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8" name="Google Shape;2078;g2c98670264e_5_360: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900"/>
          </a:p>
        </p:txBody>
      </p:sp>
      <p:sp>
        <p:nvSpPr>
          <p:cNvPr id="2079" name="Google Shape;2079;g2c98670264e_5_36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9" name="Shape 2119"/>
        <p:cNvGrpSpPr/>
        <p:nvPr/>
      </p:nvGrpSpPr>
      <p:grpSpPr>
        <a:xfrm>
          <a:off x="0" y="0"/>
          <a:ext cx="0" cy="0"/>
          <a:chOff x="0" y="0"/>
          <a:chExt cx="0" cy="0"/>
        </a:xfrm>
      </p:grpSpPr>
      <p:sp>
        <p:nvSpPr>
          <p:cNvPr id="2120" name="Google Shape;2120;g2c98670264e_5_379: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1" name="Google Shape;2121;g2c98670264e_5_379: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900"/>
          </a:p>
        </p:txBody>
      </p:sp>
      <p:sp>
        <p:nvSpPr>
          <p:cNvPr id="2122" name="Google Shape;2122;g2c98670264e_5_37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3" name="Shape 2163"/>
        <p:cNvGrpSpPr/>
        <p:nvPr/>
      </p:nvGrpSpPr>
      <p:grpSpPr>
        <a:xfrm>
          <a:off x="0" y="0"/>
          <a:ext cx="0" cy="0"/>
          <a:chOff x="0" y="0"/>
          <a:chExt cx="0" cy="0"/>
        </a:xfrm>
      </p:grpSpPr>
      <p:sp>
        <p:nvSpPr>
          <p:cNvPr id="2164" name="Google Shape;2164;g2c98670264e_5_451: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5" name="Google Shape;2165;g2c98670264e_5_451: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900"/>
          </a:p>
        </p:txBody>
      </p:sp>
      <p:sp>
        <p:nvSpPr>
          <p:cNvPr id="2166" name="Google Shape;2166;g2c98670264e_5_45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7" name="Shape 2207"/>
        <p:cNvGrpSpPr/>
        <p:nvPr/>
      </p:nvGrpSpPr>
      <p:grpSpPr>
        <a:xfrm>
          <a:off x="0" y="0"/>
          <a:ext cx="0" cy="0"/>
          <a:chOff x="0" y="0"/>
          <a:chExt cx="0" cy="0"/>
        </a:xfrm>
      </p:grpSpPr>
      <p:sp>
        <p:nvSpPr>
          <p:cNvPr id="2208" name="Google Shape;2208;g2c98670264e_5_471: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9" name="Google Shape;2209;g2c98670264e_5_471: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900"/>
          </a:p>
        </p:txBody>
      </p:sp>
      <p:sp>
        <p:nvSpPr>
          <p:cNvPr id="2210" name="Google Shape;2210;g2c98670264e_5_47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9" name="Shape 2249"/>
        <p:cNvGrpSpPr/>
        <p:nvPr/>
      </p:nvGrpSpPr>
      <p:grpSpPr>
        <a:xfrm>
          <a:off x="0" y="0"/>
          <a:ext cx="0" cy="0"/>
          <a:chOff x="0" y="0"/>
          <a:chExt cx="0" cy="0"/>
        </a:xfrm>
      </p:grpSpPr>
      <p:sp>
        <p:nvSpPr>
          <p:cNvPr id="2250" name="Google Shape;2250;g2c98670264e_5_490: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1" name="Google Shape;2251;g2c98670264e_5_490: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b="1" sz="1900"/>
          </a:p>
        </p:txBody>
      </p:sp>
      <p:sp>
        <p:nvSpPr>
          <p:cNvPr id="2252" name="Google Shape;2252;g2c98670264e_5_49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3" name="Shape 2293"/>
        <p:cNvGrpSpPr/>
        <p:nvPr/>
      </p:nvGrpSpPr>
      <p:grpSpPr>
        <a:xfrm>
          <a:off x="0" y="0"/>
          <a:ext cx="0" cy="0"/>
          <a:chOff x="0" y="0"/>
          <a:chExt cx="0" cy="0"/>
        </a:xfrm>
      </p:grpSpPr>
      <p:sp>
        <p:nvSpPr>
          <p:cNvPr id="2294" name="Google Shape;2294;g2ca8aeb3bae_9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5" name="Google Shape;2295;g2ca8aeb3bae_9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8" name="Shape 2298"/>
        <p:cNvGrpSpPr/>
        <p:nvPr/>
      </p:nvGrpSpPr>
      <p:grpSpPr>
        <a:xfrm>
          <a:off x="0" y="0"/>
          <a:ext cx="0" cy="0"/>
          <a:chOff x="0" y="0"/>
          <a:chExt cx="0" cy="0"/>
        </a:xfrm>
      </p:grpSpPr>
      <p:sp>
        <p:nvSpPr>
          <p:cNvPr id="2299" name="Google Shape;2299;g2ca8aeb3bae_12_494: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0" name="Google Shape;2300;g2ca8aeb3bae_12_494: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g2ca8aeb3bae_12_49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8" name="Shape 2318"/>
        <p:cNvGrpSpPr/>
        <p:nvPr/>
      </p:nvGrpSpPr>
      <p:grpSpPr>
        <a:xfrm>
          <a:off x="0" y="0"/>
          <a:ext cx="0" cy="0"/>
          <a:chOff x="0" y="0"/>
          <a:chExt cx="0" cy="0"/>
        </a:xfrm>
      </p:grpSpPr>
      <p:sp>
        <p:nvSpPr>
          <p:cNvPr id="2319" name="Google Shape;2319;g2ca8aeb3bae_12_529: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0" name="Google Shape;2320;g2ca8aeb3bae_12_529: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g2ca8aeb3bae_12_52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8" name="Shape 2338"/>
        <p:cNvGrpSpPr/>
        <p:nvPr/>
      </p:nvGrpSpPr>
      <p:grpSpPr>
        <a:xfrm>
          <a:off x="0" y="0"/>
          <a:ext cx="0" cy="0"/>
          <a:chOff x="0" y="0"/>
          <a:chExt cx="0" cy="0"/>
        </a:xfrm>
      </p:grpSpPr>
      <p:sp>
        <p:nvSpPr>
          <p:cNvPr id="2339" name="Google Shape;2339;g2ca8aeb3bae_12_866: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0" name="Google Shape;2340;g2ca8aeb3bae_12_866: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g2ca8aeb3bae_12_86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c7682721df_0_4465: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is our </a:t>
            </a:r>
            <a:r>
              <a:rPr lang="en"/>
              <a:t>process breaking down and making a less than optimal user </a:t>
            </a:r>
            <a:r>
              <a:rPr lang="en"/>
              <a:t>experience</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Siloed teams</a:t>
            </a:r>
            <a:endParaRPr/>
          </a:p>
          <a:p>
            <a:pPr indent="0" lvl="0" marL="0" rtl="0" algn="l">
              <a:spcBef>
                <a:spcPts val="0"/>
              </a:spcBef>
              <a:spcAft>
                <a:spcPts val="0"/>
              </a:spcAft>
              <a:buNone/>
            </a:pPr>
            <a:r>
              <a:rPr lang="en"/>
              <a:t>Lack of biz process</a:t>
            </a:r>
            <a:endParaRPr/>
          </a:p>
          <a:p>
            <a:pPr indent="0" lvl="0" marL="0" rtl="0" algn="l">
              <a:spcBef>
                <a:spcPts val="0"/>
              </a:spcBef>
              <a:spcAft>
                <a:spcPts val="0"/>
              </a:spcAft>
              <a:buNone/>
            </a:pPr>
            <a:r>
              <a:rPr lang="en"/>
              <a:t>Terminology </a:t>
            </a:r>
            <a:endParaRPr/>
          </a:p>
          <a:p>
            <a:pPr indent="0" lvl="0" marL="0" rtl="0" algn="l">
              <a:spcBef>
                <a:spcPts val="0"/>
              </a:spcBef>
              <a:spcAft>
                <a:spcPts val="0"/>
              </a:spcAft>
              <a:buNone/>
            </a:pPr>
            <a:r>
              <a:rPr lang="en"/>
              <a:t>Manual Inputs</a:t>
            </a:r>
            <a:endParaRPr/>
          </a:p>
          <a:p>
            <a:pPr indent="0" lvl="0" marL="0" rtl="0" algn="l">
              <a:spcBef>
                <a:spcPts val="0"/>
              </a:spcBef>
              <a:spcAft>
                <a:spcPts val="0"/>
              </a:spcAft>
              <a:buNone/>
            </a:pPr>
            <a:r>
              <a:rPr lang="en"/>
              <a:t>Awareness</a:t>
            </a:r>
            <a:endParaRPr/>
          </a:p>
        </p:txBody>
      </p:sp>
      <p:sp>
        <p:nvSpPr>
          <p:cNvPr id="627" name="Google Shape;627;g2c7682721df_0_4465: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8" name="Shape 2358"/>
        <p:cNvGrpSpPr/>
        <p:nvPr/>
      </p:nvGrpSpPr>
      <p:grpSpPr>
        <a:xfrm>
          <a:off x="0" y="0"/>
          <a:ext cx="0" cy="0"/>
          <a:chOff x="0" y="0"/>
          <a:chExt cx="0" cy="0"/>
        </a:xfrm>
      </p:grpSpPr>
      <p:sp>
        <p:nvSpPr>
          <p:cNvPr id="2359" name="Google Shape;2359;g2ca8aeb3bae_12_564: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0" name="Google Shape;2360;g2ca8aeb3bae_12_564: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g2ca8aeb3bae_12_56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8" name="Shape 2378"/>
        <p:cNvGrpSpPr/>
        <p:nvPr/>
      </p:nvGrpSpPr>
      <p:grpSpPr>
        <a:xfrm>
          <a:off x="0" y="0"/>
          <a:ext cx="0" cy="0"/>
          <a:chOff x="0" y="0"/>
          <a:chExt cx="0" cy="0"/>
        </a:xfrm>
      </p:grpSpPr>
      <p:sp>
        <p:nvSpPr>
          <p:cNvPr id="2379" name="Google Shape;2379;g2ca8aeb3bae_12_922: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0" name="Google Shape;2380;g2ca8aeb3bae_12_922: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g2ca8aeb3bae_12_92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8" name="Shape 2398"/>
        <p:cNvGrpSpPr/>
        <p:nvPr/>
      </p:nvGrpSpPr>
      <p:grpSpPr>
        <a:xfrm>
          <a:off x="0" y="0"/>
          <a:ext cx="0" cy="0"/>
          <a:chOff x="0" y="0"/>
          <a:chExt cx="0" cy="0"/>
        </a:xfrm>
      </p:grpSpPr>
      <p:sp>
        <p:nvSpPr>
          <p:cNvPr id="2399" name="Google Shape;2399;g2ca8aeb3bae_12_941:notes"/>
          <p:cNvSpPr/>
          <p:nvPr>
            <p:ph idx="2" type="sldImg"/>
          </p:nvPr>
        </p:nvSpPr>
        <p:spPr>
          <a:xfrm>
            <a:off x="381000" y="458788"/>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0" name="Google Shape;2400;g2ca8aeb3bae_12_941:notes"/>
          <p:cNvSpPr txBox="1"/>
          <p:nvPr>
            <p:ph idx="1" type="body"/>
          </p:nvPr>
        </p:nvSpPr>
        <p:spPr>
          <a:xfrm>
            <a:off x="372598" y="4195010"/>
            <a:ext cx="6112800" cy="4490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g2ca8aeb3bae_12_94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with Lense" showMasterSp="0">
  <p:cSld name="Title Slide">
    <p:bg>
      <p:bgPr>
        <a:solidFill>
          <a:schemeClr val="dk2"/>
        </a:solidFill>
      </p:bgPr>
    </p:bg>
    <p:spTree>
      <p:nvGrpSpPr>
        <p:cNvPr id="8" name="Shape 8"/>
        <p:cNvGrpSpPr/>
        <p:nvPr/>
      </p:nvGrpSpPr>
      <p:grpSpPr>
        <a:xfrm>
          <a:off x="0" y="0"/>
          <a:ext cx="0" cy="0"/>
          <a:chOff x="0" y="0"/>
          <a:chExt cx="0" cy="0"/>
        </a:xfrm>
      </p:grpSpPr>
      <p:sp>
        <p:nvSpPr>
          <p:cNvPr id="9" name="Google Shape;9;p2"/>
          <p:cNvSpPr txBox="1"/>
          <p:nvPr>
            <p:ph type="ctrTitle"/>
          </p:nvPr>
        </p:nvSpPr>
        <p:spPr>
          <a:xfrm>
            <a:off x="419466" y="1795500"/>
            <a:ext cx="2536200" cy="776400"/>
          </a:xfrm>
          <a:prstGeom prst="rect">
            <a:avLst/>
          </a:prstGeom>
          <a:noFill/>
          <a:ln>
            <a:noFill/>
          </a:ln>
          <a:effectLst>
            <a:outerShdw blurRad="57150" rotWithShape="0" algn="bl" dir="5400000" dist="19050">
              <a:srgbClr val="000000">
                <a:alpha val="50000"/>
              </a:srgbClr>
            </a:outerShdw>
          </a:effectLst>
        </p:spPr>
        <p:txBody>
          <a:bodyPr anchorCtr="0" anchor="t" bIns="0" lIns="0" spcFirstLastPara="1" rIns="0" wrap="square" tIns="0">
            <a:normAutofit/>
          </a:bodyPr>
          <a:lstStyle>
            <a:lvl1pPr lvl="0" rtl="0" algn="l">
              <a:lnSpc>
                <a:spcPct val="80000"/>
              </a:lnSpc>
              <a:spcBef>
                <a:spcPts val="0"/>
              </a:spcBef>
              <a:spcAft>
                <a:spcPts val="0"/>
              </a:spcAft>
              <a:buClr>
                <a:schemeClr val="lt1"/>
              </a:buClr>
              <a:buSzPts val="3800"/>
              <a:buFont typeface="DM Serif Display"/>
              <a:buNone/>
              <a:defRPr>
                <a:solidFill>
                  <a:schemeClr val="lt1"/>
                </a:solidFill>
              </a:defRPr>
            </a:lvl1pPr>
            <a:lvl2pPr lvl="1" rtl="0">
              <a:lnSpc>
                <a:spcPct val="80000"/>
              </a:lnSpc>
              <a:spcBef>
                <a:spcPts val="0"/>
              </a:spcBef>
              <a:spcAft>
                <a:spcPts val="0"/>
              </a:spcAft>
              <a:buSzPts val="3800"/>
              <a:buNone/>
              <a:defRPr/>
            </a:lvl2pPr>
            <a:lvl3pPr lvl="2" rtl="0">
              <a:lnSpc>
                <a:spcPct val="80000"/>
              </a:lnSpc>
              <a:spcBef>
                <a:spcPts val="0"/>
              </a:spcBef>
              <a:spcAft>
                <a:spcPts val="0"/>
              </a:spcAft>
              <a:buSzPts val="3800"/>
              <a:buNone/>
              <a:defRPr/>
            </a:lvl3pPr>
            <a:lvl4pPr lvl="3" rtl="0">
              <a:lnSpc>
                <a:spcPct val="80000"/>
              </a:lnSpc>
              <a:spcBef>
                <a:spcPts val="0"/>
              </a:spcBef>
              <a:spcAft>
                <a:spcPts val="0"/>
              </a:spcAft>
              <a:buSzPts val="3800"/>
              <a:buNone/>
              <a:defRPr/>
            </a:lvl4pPr>
            <a:lvl5pPr lvl="4" rtl="0">
              <a:lnSpc>
                <a:spcPct val="80000"/>
              </a:lnSpc>
              <a:spcBef>
                <a:spcPts val="0"/>
              </a:spcBef>
              <a:spcAft>
                <a:spcPts val="0"/>
              </a:spcAft>
              <a:buSzPts val="3800"/>
              <a:buNone/>
              <a:defRPr/>
            </a:lvl5pPr>
            <a:lvl6pPr lvl="5" rtl="0">
              <a:lnSpc>
                <a:spcPct val="80000"/>
              </a:lnSpc>
              <a:spcBef>
                <a:spcPts val="0"/>
              </a:spcBef>
              <a:spcAft>
                <a:spcPts val="0"/>
              </a:spcAft>
              <a:buSzPts val="3800"/>
              <a:buNone/>
              <a:defRPr/>
            </a:lvl6pPr>
            <a:lvl7pPr lvl="6" rtl="0">
              <a:lnSpc>
                <a:spcPct val="80000"/>
              </a:lnSpc>
              <a:spcBef>
                <a:spcPts val="0"/>
              </a:spcBef>
              <a:spcAft>
                <a:spcPts val="0"/>
              </a:spcAft>
              <a:buSzPts val="3800"/>
              <a:buNone/>
              <a:defRPr/>
            </a:lvl7pPr>
            <a:lvl8pPr lvl="7" rtl="0">
              <a:lnSpc>
                <a:spcPct val="80000"/>
              </a:lnSpc>
              <a:spcBef>
                <a:spcPts val="0"/>
              </a:spcBef>
              <a:spcAft>
                <a:spcPts val="0"/>
              </a:spcAft>
              <a:buSzPts val="3800"/>
              <a:buNone/>
              <a:defRPr/>
            </a:lvl8pPr>
            <a:lvl9pPr lvl="8" rtl="0">
              <a:lnSpc>
                <a:spcPct val="80000"/>
              </a:lnSpc>
              <a:spcBef>
                <a:spcPts val="0"/>
              </a:spcBef>
              <a:spcAft>
                <a:spcPts val="0"/>
              </a:spcAft>
              <a:buSzPts val="3800"/>
              <a:buNone/>
              <a:defRPr/>
            </a:lvl9pPr>
          </a:lstStyle>
          <a:p/>
        </p:txBody>
      </p:sp>
      <p:sp>
        <p:nvSpPr>
          <p:cNvPr id="10" name="Google Shape;10;p2"/>
          <p:cNvSpPr txBox="1"/>
          <p:nvPr>
            <p:ph idx="1" type="subTitle"/>
          </p:nvPr>
        </p:nvSpPr>
        <p:spPr>
          <a:xfrm>
            <a:off x="412556" y="2733750"/>
            <a:ext cx="3988500" cy="5913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900"/>
              <a:buFont typeface="DM Sans"/>
              <a:buNone/>
              <a:defRPr>
                <a:solidFill>
                  <a:schemeClr val="lt1"/>
                </a:solidFill>
              </a:defRPr>
            </a:lvl1pPr>
            <a:lvl2pPr lvl="1" rtl="0" algn="ctr">
              <a:lnSpc>
                <a:spcPct val="118000"/>
              </a:lnSpc>
              <a:spcBef>
                <a:spcPts val="400"/>
              </a:spcBef>
              <a:spcAft>
                <a:spcPts val="0"/>
              </a:spcAft>
              <a:buClr>
                <a:schemeClr val="dk1"/>
              </a:buClr>
              <a:buSzPts val="1500"/>
              <a:buNone/>
              <a:defRPr sz="1500"/>
            </a:lvl2pPr>
            <a:lvl3pPr lvl="2" rtl="0" algn="ctr">
              <a:lnSpc>
                <a:spcPct val="118000"/>
              </a:lnSpc>
              <a:spcBef>
                <a:spcPts val="400"/>
              </a:spcBef>
              <a:spcAft>
                <a:spcPts val="0"/>
              </a:spcAft>
              <a:buClr>
                <a:schemeClr val="dk1"/>
              </a:buClr>
              <a:buSzPts val="1400"/>
              <a:buNone/>
              <a:defRPr sz="1400"/>
            </a:lvl3pPr>
            <a:lvl4pPr lvl="3" rtl="0" algn="ctr">
              <a:lnSpc>
                <a:spcPct val="118000"/>
              </a:lnSpc>
              <a:spcBef>
                <a:spcPts val="400"/>
              </a:spcBef>
              <a:spcAft>
                <a:spcPts val="0"/>
              </a:spcAft>
              <a:buClr>
                <a:schemeClr val="dk1"/>
              </a:buClr>
              <a:buSzPts val="1200"/>
              <a:buNone/>
              <a:defRPr sz="1200"/>
            </a:lvl4pPr>
            <a:lvl5pPr lvl="4" rtl="0" algn="ctr">
              <a:lnSpc>
                <a:spcPct val="118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11" name="Google Shape;11;p2"/>
          <p:cNvSpPr txBox="1"/>
          <p:nvPr>
            <p:ph idx="2" type="subTitle"/>
          </p:nvPr>
        </p:nvSpPr>
        <p:spPr>
          <a:xfrm>
            <a:off x="412556" y="4608900"/>
            <a:ext cx="1822500" cy="369000"/>
          </a:xfrm>
          <a:prstGeom prst="rect">
            <a:avLst/>
          </a:prstGeom>
        </p:spPr>
        <p:txBody>
          <a:bodyPr anchorCtr="0" anchor="t" bIns="0" lIns="0" spcFirstLastPara="1" rIns="0" wrap="square" tIns="0">
            <a:noAutofit/>
          </a:bodyPr>
          <a:lstStyle>
            <a:lvl1pPr lvl="0" rtl="0">
              <a:spcBef>
                <a:spcPts val="400"/>
              </a:spcBef>
              <a:spcAft>
                <a:spcPts val="0"/>
              </a:spcAft>
              <a:buClr>
                <a:schemeClr val="lt1"/>
              </a:buClr>
              <a:buSzPts val="900"/>
              <a:buNone/>
              <a:defRPr sz="900">
                <a:solidFill>
                  <a:schemeClr val="lt1"/>
                </a:solidFill>
              </a:defRPr>
            </a:lvl1pPr>
            <a:lvl2pPr lvl="1" rtl="0">
              <a:spcBef>
                <a:spcPts val="400"/>
              </a:spcBef>
              <a:spcAft>
                <a:spcPts val="0"/>
              </a:spcAft>
              <a:buClr>
                <a:schemeClr val="lt1"/>
              </a:buClr>
              <a:buSzPts val="900"/>
              <a:buNone/>
              <a:defRPr sz="900">
                <a:solidFill>
                  <a:schemeClr val="lt1"/>
                </a:solidFill>
              </a:defRPr>
            </a:lvl2pPr>
            <a:lvl3pPr lvl="2" rtl="0">
              <a:spcBef>
                <a:spcPts val="400"/>
              </a:spcBef>
              <a:spcAft>
                <a:spcPts val="0"/>
              </a:spcAft>
              <a:buClr>
                <a:schemeClr val="lt1"/>
              </a:buClr>
              <a:buSzPts val="900"/>
              <a:buNone/>
              <a:defRPr sz="900">
                <a:solidFill>
                  <a:schemeClr val="lt1"/>
                </a:solidFill>
              </a:defRPr>
            </a:lvl3pPr>
            <a:lvl4pPr lvl="3" rtl="0">
              <a:spcBef>
                <a:spcPts val="400"/>
              </a:spcBef>
              <a:spcAft>
                <a:spcPts val="0"/>
              </a:spcAft>
              <a:buClr>
                <a:schemeClr val="lt1"/>
              </a:buClr>
              <a:buSzPts val="900"/>
              <a:buNone/>
              <a:defRPr sz="900">
                <a:solidFill>
                  <a:schemeClr val="lt1"/>
                </a:solidFill>
              </a:defRPr>
            </a:lvl4pPr>
            <a:lvl5pPr lvl="4" rtl="0">
              <a:spcBef>
                <a:spcPts val="400"/>
              </a:spcBef>
              <a:spcAft>
                <a:spcPts val="0"/>
              </a:spcAft>
              <a:buClr>
                <a:schemeClr val="lt1"/>
              </a:buClr>
              <a:buSzPts val="900"/>
              <a:buNone/>
              <a:defRPr sz="900">
                <a:solidFill>
                  <a:schemeClr val="lt1"/>
                </a:solidFill>
              </a:defRPr>
            </a:lvl5pPr>
            <a:lvl6pPr lvl="5" rtl="0">
              <a:spcBef>
                <a:spcPts val="400"/>
              </a:spcBef>
              <a:spcAft>
                <a:spcPts val="0"/>
              </a:spcAft>
              <a:buClr>
                <a:schemeClr val="lt1"/>
              </a:buClr>
              <a:buSzPts val="900"/>
              <a:buNone/>
              <a:defRPr sz="900">
                <a:solidFill>
                  <a:schemeClr val="lt1"/>
                </a:solidFill>
              </a:defRPr>
            </a:lvl6pPr>
            <a:lvl7pPr lvl="6" rtl="0">
              <a:spcBef>
                <a:spcPts val="400"/>
              </a:spcBef>
              <a:spcAft>
                <a:spcPts val="0"/>
              </a:spcAft>
              <a:buClr>
                <a:schemeClr val="lt1"/>
              </a:buClr>
              <a:buSzPts val="900"/>
              <a:buNone/>
              <a:defRPr sz="900">
                <a:solidFill>
                  <a:schemeClr val="lt1"/>
                </a:solidFill>
              </a:defRPr>
            </a:lvl7pPr>
            <a:lvl8pPr lvl="7" rtl="0">
              <a:spcBef>
                <a:spcPts val="400"/>
              </a:spcBef>
              <a:spcAft>
                <a:spcPts val="0"/>
              </a:spcAft>
              <a:buClr>
                <a:schemeClr val="lt1"/>
              </a:buClr>
              <a:buSzPts val="900"/>
              <a:buNone/>
              <a:defRPr sz="900">
                <a:solidFill>
                  <a:schemeClr val="lt1"/>
                </a:solidFill>
              </a:defRPr>
            </a:lvl8pPr>
            <a:lvl9pPr lvl="8" rtl="0">
              <a:spcBef>
                <a:spcPts val="400"/>
              </a:spcBef>
              <a:spcAft>
                <a:spcPts val="0"/>
              </a:spcAft>
              <a:buClr>
                <a:schemeClr val="lt1"/>
              </a:buClr>
              <a:buSzPts val="900"/>
              <a:buNone/>
              <a:defRPr sz="900">
                <a:solidFill>
                  <a:schemeClr val="lt1"/>
                </a:solidFill>
              </a:defRPr>
            </a:lvl9pPr>
          </a:lstStyle>
          <a:p/>
        </p:txBody>
      </p:sp>
      <p:sp>
        <p:nvSpPr>
          <p:cNvPr id="12" name="Google Shape;12;p2"/>
          <p:cNvSpPr/>
          <p:nvPr/>
        </p:nvSpPr>
        <p:spPr>
          <a:xfrm>
            <a:off x="552788" y="1643156"/>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M Divider with subtitle">
  <p:cSld name="1 Line Title and Image_1">
    <p:bg>
      <p:bgPr>
        <a:solidFill>
          <a:schemeClr val="dk2"/>
        </a:solidFill>
      </p:bgPr>
    </p:bg>
    <p:spTree>
      <p:nvGrpSpPr>
        <p:cNvPr id="118" name="Shape 118"/>
        <p:cNvGrpSpPr/>
        <p:nvPr/>
      </p:nvGrpSpPr>
      <p:grpSpPr>
        <a:xfrm>
          <a:off x="0" y="0"/>
          <a:ext cx="0" cy="0"/>
          <a:chOff x="0" y="0"/>
          <a:chExt cx="0" cy="0"/>
        </a:xfrm>
      </p:grpSpPr>
      <p:sp>
        <p:nvSpPr>
          <p:cNvPr id="119" name="Google Shape;119;p11"/>
          <p:cNvSpPr txBox="1"/>
          <p:nvPr>
            <p:ph type="title"/>
          </p:nvPr>
        </p:nvSpPr>
        <p:spPr>
          <a:xfrm>
            <a:off x="1333575" y="1606050"/>
            <a:ext cx="6656100" cy="18696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lt1"/>
              </a:buClr>
              <a:buSzPts val="5600"/>
              <a:buFont typeface="DM Serif Display"/>
              <a:buNone/>
              <a:defRPr sz="5600">
                <a:solidFill>
                  <a:schemeClr val="lt1"/>
                </a:solidFill>
              </a:defRPr>
            </a:lvl1pPr>
            <a:lvl2pPr lvl="1" rtl="0">
              <a:spcBef>
                <a:spcPts val="0"/>
              </a:spcBef>
              <a:spcAft>
                <a:spcPts val="0"/>
              </a:spcAft>
              <a:buClr>
                <a:schemeClr val="lt1"/>
              </a:buClr>
              <a:buSzPts val="3800"/>
              <a:buNone/>
              <a:defRPr>
                <a:solidFill>
                  <a:schemeClr val="lt1"/>
                </a:solidFill>
              </a:defRPr>
            </a:lvl2pPr>
            <a:lvl3pPr lvl="2" rtl="0">
              <a:spcBef>
                <a:spcPts val="0"/>
              </a:spcBef>
              <a:spcAft>
                <a:spcPts val="0"/>
              </a:spcAft>
              <a:buClr>
                <a:schemeClr val="lt1"/>
              </a:buClr>
              <a:buSzPts val="3800"/>
              <a:buNone/>
              <a:defRPr>
                <a:solidFill>
                  <a:schemeClr val="lt1"/>
                </a:solidFill>
              </a:defRPr>
            </a:lvl3pPr>
            <a:lvl4pPr lvl="3" rtl="0">
              <a:spcBef>
                <a:spcPts val="0"/>
              </a:spcBef>
              <a:spcAft>
                <a:spcPts val="0"/>
              </a:spcAft>
              <a:buClr>
                <a:schemeClr val="lt1"/>
              </a:buClr>
              <a:buSzPts val="3800"/>
              <a:buNone/>
              <a:defRPr>
                <a:solidFill>
                  <a:schemeClr val="lt1"/>
                </a:solidFill>
              </a:defRPr>
            </a:lvl4pPr>
            <a:lvl5pPr lvl="4" rtl="0">
              <a:spcBef>
                <a:spcPts val="0"/>
              </a:spcBef>
              <a:spcAft>
                <a:spcPts val="0"/>
              </a:spcAft>
              <a:buClr>
                <a:schemeClr val="lt1"/>
              </a:buClr>
              <a:buSzPts val="3800"/>
              <a:buNone/>
              <a:defRPr>
                <a:solidFill>
                  <a:schemeClr val="lt1"/>
                </a:solidFill>
              </a:defRPr>
            </a:lvl5pPr>
            <a:lvl6pPr lvl="5" rtl="0">
              <a:spcBef>
                <a:spcPts val="0"/>
              </a:spcBef>
              <a:spcAft>
                <a:spcPts val="0"/>
              </a:spcAft>
              <a:buClr>
                <a:schemeClr val="lt1"/>
              </a:buClr>
              <a:buSzPts val="3800"/>
              <a:buNone/>
              <a:defRPr>
                <a:solidFill>
                  <a:schemeClr val="lt1"/>
                </a:solidFill>
              </a:defRPr>
            </a:lvl6pPr>
            <a:lvl7pPr lvl="6" rtl="0">
              <a:spcBef>
                <a:spcPts val="0"/>
              </a:spcBef>
              <a:spcAft>
                <a:spcPts val="0"/>
              </a:spcAft>
              <a:buClr>
                <a:schemeClr val="lt1"/>
              </a:buClr>
              <a:buSzPts val="3800"/>
              <a:buNone/>
              <a:defRPr>
                <a:solidFill>
                  <a:schemeClr val="lt1"/>
                </a:solidFill>
              </a:defRPr>
            </a:lvl7pPr>
            <a:lvl8pPr lvl="7" rtl="0">
              <a:spcBef>
                <a:spcPts val="0"/>
              </a:spcBef>
              <a:spcAft>
                <a:spcPts val="0"/>
              </a:spcAft>
              <a:buClr>
                <a:schemeClr val="lt1"/>
              </a:buClr>
              <a:buSzPts val="3800"/>
              <a:buNone/>
              <a:defRPr>
                <a:solidFill>
                  <a:schemeClr val="lt1"/>
                </a:solidFill>
              </a:defRPr>
            </a:lvl8pPr>
            <a:lvl9pPr lvl="8" rtl="0">
              <a:spcBef>
                <a:spcPts val="0"/>
              </a:spcBef>
              <a:spcAft>
                <a:spcPts val="0"/>
              </a:spcAft>
              <a:buClr>
                <a:schemeClr val="lt1"/>
              </a:buClr>
              <a:buSzPts val="3800"/>
              <a:buNone/>
              <a:defRPr>
                <a:solidFill>
                  <a:schemeClr val="lt1"/>
                </a:solidFill>
              </a:defRPr>
            </a:lvl9pPr>
          </a:lstStyle>
          <a:p/>
        </p:txBody>
      </p:sp>
      <p:sp>
        <p:nvSpPr>
          <p:cNvPr id="120" name="Google Shape;120;p11"/>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121" name="Google Shape;121;p11"/>
          <p:cNvSpPr txBox="1"/>
          <p:nvPr>
            <p:ph idx="1" type="subTitle"/>
          </p:nvPr>
        </p:nvSpPr>
        <p:spPr>
          <a:xfrm>
            <a:off x="1351959" y="3020072"/>
            <a:ext cx="5571000" cy="1162500"/>
          </a:xfrm>
          <a:prstGeom prst="rect">
            <a:avLst/>
          </a:prstGeom>
        </p:spPr>
        <p:txBody>
          <a:bodyPr anchorCtr="0" anchor="t" bIns="0" lIns="0" spcFirstLastPara="1" rIns="0" wrap="square" tIns="0">
            <a:noAutofit/>
          </a:bodyPr>
          <a:lstStyle>
            <a:lvl1pPr lvl="0" rtl="0">
              <a:spcBef>
                <a:spcPts val="400"/>
              </a:spcBef>
              <a:spcAft>
                <a:spcPts val="0"/>
              </a:spcAft>
              <a:buClr>
                <a:srgbClr val="A783DF"/>
              </a:buClr>
              <a:buSzPts val="1500"/>
              <a:buNone/>
              <a:defRPr sz="1500">
                <a:solidFill>
                  <a:srgbClr val="A783DF"/>
                </a:solidFill>
              </a:defRPr>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M Divider ">
  <p:cSld name="1 Line Title and Image_1_3">
    <p:bg>
      <p:bgPr>
        <a:solidFill>
          <a:schemeClr val="dk2"/>
        </a:solidFill>
      </p:bgPr>
    </p:bg>
    <p:spTree>
      <p:nvGrpSpPr>
        <p:cNvPr id="122" name="Shape 122"/>
        <p:cNvGrpSpPr/>
        <p:nvPr/>
      </p:nvGrpSpPr>
      <p:grpSpPr>
        <a:xfrm>
          <a:off x="0" y="0"/>
          <a:ext cx="0" cy="0"/>
          <a:chOff x="0" y="0"/>
          <a:chExt cx="0" cy="0"/>
        </a:xfrm>
      </p:grpSpPr>
      <p:sp>
        <p:nvSpPr>
          <p:cNvPr id="123" name="Google Shape;123;p12"/>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124" name="Google Shape;124;p12"/>
          <p:cNvSpPr txBox="1"/>
          <p:nvPr>
            <p:ph type="title"/>
          </p:nvPr>
        </p:nvSpPr>
        <p:spPr>
          <a:xfrm>
            <a:off x="1333575" y="1606050"/>
            <a:ext cx="6656100" cy="18696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lt1"/>
              </a:buClr>
              <a:buSzPts val="5600"/>
              <a:buFont typeface="DM Serif Display"/>
              <a:buNone/>
              <a:defRPr sz="5600">
                <a:solidFill>
                  <a:schemeClr val="lt1"/>
                </a:solidFill>
              </a:defRPr>
            </a:lvl1pPr>
            <a:lvl2pPr lvl="1" rtl="0">
              <a:spcBef>
                <a:spcPts val="0"/>
              </a:spcBef>
              <a:spcAft>
                <a:spcPts val="0"/>
              </a:spcAft>
              <a:buClr>
                <a:schemeClr val="lt1"/>
              </a:buClr>
              <a:buSzPts val="3800"/>
              <a:buNone/>
              <a:defRPr>
                <a:solidFill>
                  <a:schemeClr val="lt1"/>
                </a:solidFill>
              </a:defRPr>
            </a:lvl2pPr>
            <a:lvl3pPr lvl="2" rtl="0">
              <a:spcBef>
                <a:spcPts val="0"/>
              </a:spcBef>
              <a:spcAft>
                <a:spcPts val="0"/>
              </a:spcAft>
              <a:buClr>
                <a:schemeClr val="lt1"/>
              </a:buClr>
              <a:buSzPts val="3800"/>
              <a:buNone/>
              <a:defRPr>
                <a:solidFill>
                  <a:schemeClr val="lt1"/>
                </a:solidFill>
              </a:defRPr>
            </a:lvl3pPr>
            <a:lvl4pPr lvl="3" rtl="0">
              <a:spcBef>
                <a:spcPts val="0"/>
              </a:spcBef>
              <a:spcAft>
                <a:spcPts val="0"/>
              </a:spcAft>
              <a:buClr>
                <a:schemeClr val="lt1"/>
              </a:buClr>
              <a:buSzPts val="3800"/>
              <a:buNone/>
              <a:defRPr>
                <a:solidFill>
                  <a:schemeClr val="lt1"/>
                </a:solidFill>
              </a:defRPr>
            </a:lvl4pPr>
            <a:lvl5pPr lvl="4" rtl="0">
              <a:spcBef>
                <a:spcPts val="0"/>
              </a:spcBef>
              <a:spcAft>
                <a:spcPts val="0"/>
              </a:spcAft>
              <a:buClr>
                <a:schemeClr val="lt1"/>
              </a:buClr>
              <a:buSzPts val="3800"/>
              <a:buNone/>
              <a:defRPr>
                <a:solidFill>
                  <a:schemeClr val="lt1"/>
                </a:solidFill>
              </a:defRPr>
            </a:lvl5pPr>
            <a:lvl6pPr lvl="5" rtl="0">
              <a:spcBef>
                <a:spcPts val="0"/>
              </a:spcBef>
              <a:spcAft>
                <a:spcPts val="0"/>
              </a:spcAft>
              <a:buClr>
                <a:schemeClr val="lt1"/>
              </a:buClr>
              <a:buSzPts val="3800"/>
              <a:buNone/>
              <a:defRPr>
                <a:solidFill>
                  <a:schemeClr val="lt1"/>
                </a:solidFill>
              </a:defRPr>
            </a:lvl6pPr>
            <a:lvl7pPr lvl="6" rtl="0">
              <a:spcBef>
                <a:spcPts val="0"/>
              </a:spcBef>
              <a:spcAft>
                <a:spcPts val="0"/>
              </a:spcAft>
              <a:buClr>
                <a:schemeClr val="lt1"/>
              </a:buClr>
              <a:buSzPts val="3800"/>
              <a:buNone/>
              <a:defRPr>
                <a:solidFill>
                  <a:schemeClr val="lt1"/>
                </a:solidFill>
              </a:defRPr>
            </a:lvl7pPr>
            <a:lvl8pPr lvl="7" rtl="0">
              <a:spcBef>
                <a:spcPts val="0"/>
              </a:spcBef>
              <a:spcAft>
                <a:spcPts val="0"/>
              </a:spcAft>
              <a:buClr>
                <a:schemeClr val="lt1"/>
              </a:buClr>
              <a:buSzPts val="3800"/>
              <a:buNone/>
              <a:defRPr>
                <a:solidFill>
                  <a:schemeClr val="lt1"/>
                </a:solidFill>
              </a:defRPr>
            </a:lvl8pPr>
            <a:lvl9pPr lvl="8" rtl="0">
              <a:spcBef>
                <a:spcPts val="0"/>
              </a:spcBef>
              <a:spcAft>
                <a:spcPts val="0"/>
              </a:spcAft>
              <a:buClr>
                <a:schemeClr val="lt1"/>
              </a:buClr>
              <a:buSzPts val="3800"/>
              <a:buNone/>
              <a:defRPr>
                <a:solidFill>
                  <a:schemeClr val="lt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indigo Divider ">
  <p:cSld name="1 Line Title and Image_1_3_1">
    <p:bg>
      <p:bgPr>
        <a:solidFill>
          <a:schemeClr val="accent1"/>
        </a:solidFill>
      </p:bgPr>
    </p:bg>
    <p:spTree>
      <p:nvGrpSpPr>
        <p:cNvPr id="125" name="Shape 125"/>
        <p:cNvGrpSpPr/>
        <p:nvPr/>
      </p:nvGrpSpPr>
      <p:grpSpPr>
        <a:xfrm>
          <a:off x="0" y="0"/>
          <a:ext cx="0" cy="0"/>
          <a:chOff x="0" y="0"/>
          <a:chExt cx="0" cy="0"/>
        </a:xfrm>
      </p:grpSpPr>
      <p:sp>
        <p:nvSpPr>
          <p:cNvPr id="126" name="Google Shape;126;p13"/>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127" name="Google Shape;127;p13"/>
          <p:cNvSpPr txBox="1"/>
          <p:nvPr>
            <p:ph type="title"/>
          </p:nvPr>
        </p:nvSpPr>
        <p:spPr>
          <a:xfrm>
            <a:off x="1333575" y="1606050"/>
            <a:ext cx="6656100" cy="18696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lt1"/>
              </a:buClr>
              <a:buSzPts val="5600"/>
              <a:buFont typeface="DM Serif Display"/>
              <a:buNone/>
              <a:defRPr sz="5600">
                <a:solidFill>
                  <a:schemeClr val="lt1"/>
                </a:solidFill>
              </a:defRPr>
            </a:lvl1pPr>
            <a:lvl2pPr lvl="1" rtl="0">
              <a:spcBef>
                <a:spcPts val="0"/>
              </a:spcBef>
              <a:spcAft>
                <a:spcPts val="0"/>
              </a:spcAft>
              <a:buClr>
                <a:schemeClr val="lt1"/>
              </a:buClr>
              <a:buSzPts val="3800"/>
              <a:buNone/>
              <a:defRPr>
                <a:solidFill>
                  <a:schemeClr val="lt1"/>
                </a:solidFill>
              </a:defRPr>
            </a:lvl2pPr>
            <a:lvl3pPr lvl="2" rtl="0">
              <a:spcBef>
                <a:spcPts val="0"/>
              </a:spcBef>
              <a:spcAft>
                <a:spcPts val="0"/>
              </a:spcAft>
              <a:buClr>
                <a:schemeClr val="lt1"/>
              </a:buClr>
              <a:buSzPts val="3800"/>
              <a:buNone/>
              <a:defRPr>
                <a:solidFill>
                  <a:schemeClr val="lt1"/>
                </a:solidFill>
              </a:defRPr>
            </a:lvl3pPr>
            <a:lvl4pPr lvl="3" rtl="0">
              <a:spcBef>
                <a:spcPts val="0"/>
              </a:spcBef>
              <a:spcAft>
                <a:spcPts val="0"/>
              </a:spcAft>
              <a:buClr>
                <a:schemeClr val="lt1"/>
              </a:buClr>
              <a:buSzPts val="3800"/>
              <a:buNone/>
              <a:defRPr>
                <a:solidFill>
                  <a:schemeClr val="lt1"/>
                </a:solidFill>
              </a:defRPr>
            </a:lvl4pPr>
            <a:lvl5pPr lvl="4" rtl="0">
              <a:spcBef>
                <a:spcPts val="0"/>
              </a:spcBef>
              <a:spcAft>
                <a:spcPts val="0"/>
              </a:spcAft>
              <a:buClr>
                <a:schemeClr val="lt1"/>
              </a:buClr>
              <a:buSzPts val="3800"/>
              <a:buNone/>
              <a:defRPr>
                <a:solidFill>
                  <a:schemeClr val="lt1"/>
                </a:solidFill>
              </a:defRPr>
            </a:lvl5pPr>
            <a:lvl6pPr lvl="5" rtl="0">
              <a:spcBef>
                <a:spcPts val="0"/>
              </a:spcBef>
              <a:spcAft>
                <a:spcPts val="0"/>
              </a:spcAft>
              <a:buClr>
                <a:schemeClr val="lt1"/>
              </a:buClr>
              <a:buSzPts val="3800"/>
              <a:buNone/>
              <a:defRPr>
                <a:solidFill>
                  <a:schemeClr val="lt1"/>
                </a:solidFill>
              </a:defRPr>
            </a:lvl6pPr>
            <a:lvl7pPr lvl="6" rtl="0">
              <a:spcBef>
                <a:spcPts val="0"/>
              </a:spcBef>
              <a:spcAft>
                <a:spcPts val="0"/>
              </a:spcAft>
              <a:buClr>
                <a:schemeClr val="lt1"/>
              </a:buClr>
              <a:buSzPts val="3800"/>
              <a:buNone/>
              <a:defRPr>
                <a:solidFill>
                  <a:schemeClr val="lt1"/>
                </a:solidFill>
              </a:defRPr>
            </a:lvl7pPr>
            <a:lvl8pPr lvl="7" rtl="0">
              <a:spcBef>
                <a:spcPts val="0"/>
              </a:spcBef>
              <a:spcAft>
                <a:spcPts val="0"/>
              </a:spcAft>
              <a:buClr>
                <a:schemeClr val="lt1"/>
              </a:buClr>
              <a:buSzPts val="3800"/>
              <a:buNone/>
              <a:defRPr>
                <a:solidFill>
                  <a:schemeClr val="lt1"/>
                </a:solidFill>
              </a:defRPr>
            </a:lvl8pPr>
            <a:lvl9pPr lvl="8" rtl="0">
              <a:spcBef>
                <a:spcPts val="0"/>
              </a:spcBef>
              <a:spcAft>
                <a:spcPts val="0"/>
              </a:spcAft>
              <a:buClr>
                <a:schemeClr val="lt1"/>
              </a:buClr>
              <a:buSzPts val="3800"/>
              <a:buNone/>
              <a:defRPr>
                <a:solidFill>
                  <a:schemeClr val="lt1"/>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M Divider">
  <p:cSld name="1 Line Title and Image_1_2">
    <p:bg>
      <p:bgPr>
        <a:solidFill>
          <a:schemeClr val="dk2"/>
        </a:solidFill>
      </p:bgPr>
    </p:bg>
    <p:spTree>
      <p:nvGrpSpPr>
        <p:cNvPr id="128" name="Shape 128"/>
        <p:cNvGrpSpPr/>
        <p:nvPr/>
      </p:nvGrpSpPr>
      <p:grpSpPr>
        <a:xfrm>
          <a:off x="0" y="0"/>
          <a:ext cx="0" cy="0"/>
          <a:chOff x="0" y="0"/>
          <a:chExt cx="0" cy="0"/>
        </a:xfrm>
      </p:grpSpPr>
      <p:sp>
        <p:nvSpPr>
          <p:cNvPr id="129" name="Google Shape;129;p14"/>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130" name="Google Shape;130;p14"/>
          <p:cNvSpPr txBox="1"/>
          <p:nvPr>
            <p:ph type="title"/>
          </p:nvPr>
        </p:nvSpPr>
        <p:spPr>
          <a:xfrm>
            <a:off x="1333575" y="1606050"/>
            <a:ext cx="6656100" cy="18696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lt1"/>
              </a:buClr>
              <a:buSzPts val="5600"/>
              <a:buFont typeface="DM Serif Display"/>
              <a:buNone/>
              <a:defRPr sz="5600">
                <a:solidFill>
                  <a:schemeClr val="lt1"/>
                </a:solidFill>
              </a:defRPr>
            </a:lvl1pPr>
            <a:lvl2pPr lvl="1" rtl="0">
              <a:spcBef>
                <a:spcPts val="0"/>
              </a:spcBef>
              <a:spcAft>
                <a:spcPts val="0"/>
              </a:spcAft>
              <a:buClr>
                <a:schemeClr val="lt1"/>
              </a:buClr>
              <a:buSzPts val="3800"/>
              <a:buNone/>
              <a:defRPr>
                <a:solidFill>
                  <a:schemeClr val="lt1"/>
                </a:solidFill>
              </a:defRPr>
            </a:lvl2pPr>
            <a:lvl3pPr lvl="2" rtl="0">
              <a:spcBef>
                <a:spcPts val="0"/>
              </a:spcBef>
              <a:spcAft>
                <a:spcPts val="0"/>
              </a:spcAft>
              <a:buClr>
                <a:schemeClr val="lt1"/>
              </a:buClr>
              <a:buSzPts val="3800"/>
              <a:buNone/>
              <a:defRPr>
                <a:solidFill>
                  <a:schemeClr val="lt1"/>
                </a:solidFill>
              </a:defRPr>
            </a:lvl3pPr>
            <a:lvl4pPr lvl="3" rtl="0">
              <a:spcBef>
                <a:spcPts val="0"/>
              </a:spcBef>
              <a:spcAft>
                <a:spcPts val="0"/>
              </a:spcAft>
              <a:buClr>
                <a:schemeClr val="lt1"/>
              </a:buClr>
              <a:buSzPts val="3800"/>
              <a:buNone/>
              <a:defRPr>
                <a:solidFill>
                  <a:schemeClr val="lt1"/>
                </a:solidFill>
              </a:defRPr>
            </a:lvl4pPr>
            <a:lvl5pPr lvl="4" rtl="0">
              <a:spcBef>
                <a:spcPts val="0"/>
              </a:spcBef>
              <a:spcAft>
                <a:spcPts val="0"/>
              </a:spcAft>
              <a:buClr>
                <a:schemeClr val="lt1"/>
              </a:buClr>
              <a:buSzPts val="3800"/>
              <a:buNone/>
              <a:defRPr>
                <a:solidFill>
                  <a:schemeClr val="lt1"/>
                </a:solidFill>
              </a:defRPr>
            </a:lvl5pPr>
            <a:lvl6pPr lvl="5" rtl="0">
              <a:spcBef>
                <a:spcPts val="0"/>
              </a:spcBef>
              <a:spcAft>
                <a:spcPts val="0"/>
              </a:spcAft>
              <a:buClr>
                <a:schemeClr val="lt1"/>
              </a:buClr>
              <a:buSzPts val="3800"/>
              <a:buNone/>
              <a:defRPr>
                <a:solidFill>
                  <a:schemeClr val="lt1"/>
                </a:solidFill>
              </a:defRPr>
            </a:lvl6pPr>
            <a:lvl7pPr lvl="6" rtl="0">
              <a:spcBef>
                <a:spcPts val="0"/>
              </a:spcBef>
              <a:spcAft>
                <a:spcPts val="0"/>
              </a:spcAft>
              <a:buClr>
                <a:schemeClr val="lt1"/>
              </a:buClr>
              <a:buSzPts val="3800"/>
              <a:buNone/>
              <a:defRPr>
                <a:solidFill>
                  <a:schemeClr val="lt1"/>
                </a:solidFill>
              </a:defRPr>
            </a:lvl7pPr>
            <a:lvl8pPr lvl="7" rtl="0">
              <a:spcBef>
                <a:spcPts val="0"/>
              </a:spcBef>
              <a:spcAft>
                <a:spcPts val="0"/>
              </a:spcAft>
              <a:buClr>
                <a:schemeClr val="lt1"/>
              </a:buClr>
              <a:buSzPts val="3800"/>
              <a:buNone/>
              <a:defRPr>
                <a:solidFill>
                  <a:schemeClr val="lt1"/>
                </a:solidFill>
              </a:defRPr>
            </a:lvl8pPr>
            <a:lvl9pPr lvl="8" rtl="0">
              <a:spcBef>
                <a:spcPts val="0"/>
              </a:spcBef>
              <a:spcAft>
                <a:spcPts val="0"/>
              </a:spcAft>
              <a:buClr>
                <a:schemeClr val="lt1"/>
              </a:buClr>
              <a:buSzPts val="3800"/>
              <a:buNone/>
              <a:defRPr>
                <a:solidFill>
                  <a:schemeClr val="l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M Divider with subtitle">
  <p:cSld name="1 Line Title and Image_1_2_1">
    <p:bg>
      <p:bgPr>
        <a:solidFill>
          <a:schemeClr val="dk2"/>
        </a:solidFill>
      </p:bgPr>
    </p:bg>
    <p:spTree>
      <p:nvGrpSpPr>
        <p:cNvPr id="131" name="Shape 131"/>
        <p:cNvGrpSpPr/>
        <p:nvPr/>
      </p:nvGrpSpPr>
      <p:grpSpPr>
        <a:xfrm>
          <a:off x="0" y="0"/>
          <a:ext cx="0" cy="0"/>
          <a:chOff x="0" y="0"/>
          <a:chExt cx="0" cy="0"/>
        </a:xfrm>
      </p:grpSpPr>
      <p:sp>
        <p:nvSpPr>
          <p:cNvPr id="132" name="Google Shape;132;p15"/>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133" name="Google Shape;133;p15"/>
          <p:cNvSpPr txBox="1"/>
          <p:nvPr>
            <p:ph type="title"/>
          </p:nvPr>
        </p:nvSpPr>
        <p:spPr>
          <a:xfrm>
            <a:off x="1333575" y="1606050"/>
            <a:ext cx="6656100" cy="18696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lt1"/>
              </a:buClr>
              <a:buSzPts val="5600"/>
              <a:buFont typeface="DM Serif Display"/>
              <a:buNone/>
              <a:defRPr sz="5600">
                <a:solidFill>
                  <a:schemeClr val="lt1"/>
                </a:solidFill>
              </a:defRPr>
            </a:lvl1pPr>
            <a:lvl2pPr lvl="1" rtl="0">
              <a:spcBef>
                <a:spcPts val="0"/>
              </a:spcBef>
              <a:spcAft>
                <a:spcPts val="0"/>
              </a:spcAft>
              <a:buClr>
                <a:schemeClr val="lt1"/>
              </a:buClr>
              <a:buSzPts val="3800"/>
              <a:buNone/>
              <a:defRPr>
                <a:solidFill>
                  <a:schemeClr val="lt1"/>
                </a:solidFill>
              </a:defRPr>
            </a:lvl2pPr>
            <a:lvl3pPr lvl="2" rtl="0">
              <a:spcBef>
                <a:spcPts val="0"/>
              </a:spcBef>
              <a:spcAft>
                <a:spcPts val="0"/>
              </a:spcAft>
              <a:buClr>
                <a:schemeClr val="lt1"/>
              </a:buClr>
              <a:buSzPts val="3800"/>
              <a:buNone/>
              <a:defRPr>
                <a:solidFill>
                  <a:schemeClr val="lt1"/>
                </a:solidFill>
              </a:defRPr>
            </a:lvl3pPr>
            <a:lvl4pPr lvl="3" rtl="0">
              <a:spcBef>
                <a:spcPts val="0"/>
              </a:spcBef>
              <a:spcAft>
                <a:spcPts val="0"/>
              </a:spcAft>
              <a:buClr>
                <a:schemeClr val="lt1"/>
              </a:buClr>
              <a:buSzPts val="3800"/>
              <a:buNone/>
              <a:defRPr>
                <a:solidFill>
                  <a:schemeClr val="lt1"/>
                </a:solidFill>
              </a:defRPr>
            </a:lvl4pPr>
            <a:lvl5pPr lvl="4" rtl="0">
              <a:spcBef>
                <a:spcPts val="0"/>
              </a:spcBef>
              <a:spcAft>
                <a:spcPts val="0"/>
              </a:spcAft>
              <a:buClr>
                <a:schemeClr val="lt1"/>
              </a:buClr>
              <a:buSzPts val="3800"/>
              <a:buNone/>
              <a:defRPr>
                <a:solidFill>
                  <a:schemeClr val="lt1"/>
                </a:solidFill>
              </a:defRPr>
            </a:lvl5pPr>
            <a:lvl6pPr lvl="5" rtl="0">
              <a:spcBef>
                <a:spcPts val="0"/>
              </a:spcBef>
              <a:spcAft>
                <a:spcPts val="0"/>
              </a:spcAft>
              <a:buClr>
                <a:schemeClr val="lt1"/>
              </a:buClr>
              <a:buSzPts val="3800"/>
              <a:buNone/>
              <a:defRPr>
                <a:solidFill>
                  <a:schemeClr val="lt1"/>
                </a:solidFill>
              </a:defRPr>
            </a:lvl6pPr>
            <a:lvl7pPr lvl="6" rtl="0">
              <a:spcBef>
                <a:spcPts val="0"/>
              </a:spcBef>
              <a:spcAft>
                <a:spcPts val="0"/>
              </a:spcAft>
              <a:buClr>
                <a:schemeClr val="lt1"/>
              </a:buClr>
              <a:buSzPts val="3800"/>
              <a:buNone/>
              <a:defRPr>
                <a:solidFill>
                  <a:schemeClr val="lt1"/>
                </a:solidFill>
              </a:defRPr>
            </a:lvl7pPr>
            <a:lvl8pPr lvl="7" rtl="0">
              <a:spcBef>
                <a:spcPts val="0"/>
              </a:spcBef>
              <a:spcAft>
                <a:spcPts val="0"/>
              </a:spcAft>
              <a:buClr>
                <a:schemeClr val="lt1"/>
              </a:buClr>
              <a:buSzPts val="3800"/>
              <a:buNone/>
              <a:defRPr>
                <a:solidFill>
                  <a:schemeClr val="lt1"/>
                </a:solidFill>
              </a:defRPr>
            </a:lvl8pPr>
            <a:lvl9pPr lvl="8" rtl="0">
              <a:spcBef>
                <a:spcPts val="0"/>
              </a:spcBef>
              <a:spcAft>
                <a:spcPts val="0"/>
              </a:spcAft>
              <a:buClr>
                <a:schemeClr val="lt1"/>
              </a:buClr>
              <a:buSzPts val="3800"/>
              <a:buNone/>
              <a:defRPr>
                <a:solidFill>
                  <a:schemeClr val="lt1"/>
                </a:solidFill>
              </a:defRPr>
            </a:lvl9pPr>
          </a:lstStyle>
          <a:p/>
        </p:txBody>
      </p:sp>
      <p:sp>
        <p:nvSpPr>
          <p:cNvPr id="134" name="Google Shape;134;p15"/>
          <p:cNvSpPr txBox="1"/>
          <p:nvPr>
            <p:ph idx="1" type="subTitle"/>
          </p:nvPr>
        </p:nvSpPr>
        <p:spPr>
          <a:xfrm>
            <a:off x="1351959" y="2548584"/>
            <a:ext cx="5571000" cy="1162500"/>
          </a:xfrm>
          <a:prstGeom prst="rect">
            <a:avLst/>
          </a:prstGeom>
        </p:spPr>
        <p:txBody>
          <a:bodyPr anchorCtr="0" anchor="t" bIns="0" lIns="0" spcFirstLastPara="1" rIns="0" wrap="square" tIns="0">
            <a:noAutofit/>
          </a:bodyPr>
          <a:lstStyle>
            <a:lvl1pPr lvl="0" rtl="0">
              <a:spcBef>
                <a:spcPts val="400"/>
              </a:spcBef>
              <a:spcAft>
                <a:spcPts val="0"/>
              </a:spcAft>
              <a:buClr>
                <a:srgbClr val="A783DF"/>
              </a:buClr>
              <a:buSzPts val="1500"/>
              <a:buNone/>
              <a:defRPr sz="1500">
                <a:solidFill>
                  <a:srgbClr val="A783DF"/>
                </a:solidFill>
              </a:defRPr>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indigo Divider with subtitle">
  <p:cSld name="1 Line Title and Image_1_1">
    <p:bg>
      <p:bgPr>
        <a:solidFill>
          <a:schemeClr val="accent1"/>
        </a:solidFill>
      </p:bgPr>
    </p:bg>
    <p:spTree>
      <p:nvGrpSpPr>
        <p:cNvPr id="135" name="Shape 135"/>
        <p:cNvGrpSpPr/>
        <p:nvPr/>
      </p:nvGrpSpPr>
      <p:grpSpPr>
        <a:xfrm>
          <a:off x="0" y="0"/>
          <a:ext cx="0" cy="0"/>
          <a:chOff x="0" y="0"/>
          <a:chExt cx="0" cy="0"/>
        </a:xfrm>
      </p:grpSpPr>
      <p:sp>
        <p:nvSpPr>
          <p:cNvPr id="136" name="Google Shape;136;p16"/>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137" name="Google Shape;137;p16"/>
          <p:cNvSpPr txBox="1"/>
          <p:nvPr>
            <p:ph type="title"/>
          </p:nvPr>
        </p:nvSpPr>
        <p:spPr>
          <a:xfrm>
            <a:off x="1333575" y="1606050"/>
            <a:ext cx="6656100" cy="18696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lt1"/>
              </a:buClr>
              <a:buSzPts val="5600"/>
              <a:buFont typeface="DM Serif Display"/>
              <a:buNone/>
              <a:defRPr sz="5600">
                <a:solidFill>
                  <a:schemeClr val="lt1"/>
                </a:solidFill>
              </a:defRPr>
            </a:lvl1pPr>
            <a:lvl2pPr lvl="1" rtl="0">
              <a:spcBef>
                <a:spcPts val="0"/>
              </a:spcBef>
              <a:spcAft>
                <a:spcPts val="0"/>
              </a:spcAft>
              <a:buClr>
                <a:schemeClr val="lt1"/>
              </a:buClr>
              <a:buSzPts val="3800"/>
              <a:buNone/>
              <a:defRPr>
                <a:solidFill>
                  <a:schemeClr val="lt1"/>
                </a:solidFill>
              </a:defRPr>
            </a:lvl2pPr>
            <a:lvl3pPr lvl="2" rtl="0">
              <a:spcBef>
                <a:spcPts val="0"/>
              </a:spcBef>
              <a:spcAft>
                <a:spcPts val="0"/>
              </a:spcAft>
              <a:buClr>
                <a:schemeClr val="lt1"/>
              </a:buClr>
              <a:buSzPts val="3800"/>
              <a:buNone/>
              <a:defRPr>
                <a:solidFill>
                  <a:schemeClr val="lt1"/>
                </a:solidFill>
              </a:defRPr>
            </a:lvl3pPr>
            <a:lvl4pPr lvl="3" rtl="0">
              <a:spcBef>
                <a:spcPts val="0"/>
              </a:spcBef>
              <a:spcAft>
                <a:spcPts val="0"/>
              </a:spcAft>
              <a:buClr>
                <a:schemeClr val="lt1"/>
              </a:buClr>
              <a:buSzPts val="3800"/>
              <a:buNone/>
              <a:defRPr>
                <a:solidFill>
                  <a:schemeClr val="lt1"/>
                </a:solidFill>
              </a:defRPr>
            </a:lvl4pPr>
            <a:lvl5pPr lvl="4" rtl="0">
              <a:spcBef>
                <a:spcPts val="0"/>
              </a:spcBef>
              <a:spcAft>
                <a:spcPts val="0"/>
              </a:spcAft>
              <a:buClr>
                <a:schemeClr val="lt1"/>
              </a:buClr>
              <a:buSzPts val="3800"/>
              <a:buNone/>
              <a:defRPr>
                <a:solidFill>
                  <a:schemeClr val="lt1"/>
                </a:solidFill>
              </a:defRPr>
            </a:lvl5pPr>
            <a:lvl6pPr lvl="5" rtl="0">
              <a:spcBef>
                <a:spcPts val="0"/>
              </a:spcBef>
              <a:spcAft>
                <a:spcPts val="0"/>
              </a:spcAft>
              <a:buClr>
                <a:schemeClr val="lt1"/>
              </a:buClr>
              <a:buSzPts val="3800"/>
              <a:buNone/>
              <a:defRPr>
                <a:solidFill>
                  <a:schemeClr val="lt1"/>
                </a:solidFill>
              </a:defRPr>
            </a:lvl6pPr>
            <a:lvl7pPr lvl="6" rtl="0">
              <a:spcBef>
                <a:spcPts val="0"/>
              </a:spcBef>
              <a:spcAft>
                <a:spcPts val="0"/>
              </a:spcAft>
              <a:buClr>
                <a:schemeClr val="lt1"/>
              </a:buClr>
              <a:buSzPts val="3800"/>
              <a:buNone/>
              <a:defRPr>
                <a:solidFill>
                  <a:schemeClr val="lt1"/>
                </a:solidFill>
              </a:defRPr>
            </a:lvl7pPr>
            <a:lvl8pPr lvl="7" rtl="0">
              <a:spcBef>
                <a:spcPts val="0"/>
              </a:spcBef>
              <a:spcAft>
                <a:spcPts val="0"/>
              </a:spcAft>
              <a:buClr>
                <a:schemeClr val="lt1"/>
              </a:buClr>
              <a:buSzPts val="3800"/>
              <a:buNone/>
              <a:defRPr>
                <a:solidFill>
                  <a:schemeClr val="lt1"/>
                </a:solidFill>
              </a:defRPr>
            </a:lvl8pPr>
            <a:lvl9pPr lvl="8" rtl="0">
              <a:spcBef>
                <a:spcPts val="0"/>
              </a:spcBef>
              <a:spcAft>
                <a:spcPts val="0"/>
              </a:spcAft>
              <a:buClr>
                <a:schemeClr val="lt1"/>
              </a:buClr>
              <a:buSzPts val="3800"/>
              <a:buNone/>
              <a:defRPr>
                <a:solidFill>
                  <a:schemeClr val="lt1"/>
                </a:solidFill>
              </a:defRPr>
            </a:lvl9pPr>
          </a:lstStyle>
          <a:p/>
        </p:txBody>
      </p:sp>
      <p:sp>
        <p:nvSpPr>
          <p:cNvPr id="138" name="Google Shape;138;p16"/>
          <p:cNvSpPr txBox="1"/>
          <p:nvPr>
            <p:ph idx="1" type="subTitle"/>
          </p:nvPr>
        </p:nvSpPr>
        <p:spPr>
          <a:xfrm>
            <a:off x="1351959" y="3020072"/>
            <a:ext cx="5571000" cy="1162500"/>
          </a:xfrm>
          <a:prstGeom prst="rect">
            <a:avLst/>
          </a:prstGeom>
        </p:spPr>
        <p:txBody>
          <a:bodyPr anchorCtr="0" anchor="t" bIns="0" lIns="0" spcFirstLastPara="1" rIns="0" wrap="square" tIns="0">
            <a:noAutofit/>
          </a:bodyPr>
          <a:lstStyle>
            <a:lvl1pPr lvl="0" rtl="0">
              <a:spcBef>
                <a:spcPts val="400"/>
              </a:spcBef>
              <a:spcAft>
                <a:spcPts val="0"/>
              </a:spcAft>
              <a:buClr>
                <a:srgbClr val="E2D5F5"/>
              </a:buClr>
              <a:buSzPts val="1500"/>
              <a:buNone/>
              <a:defRPr sz="1500">
                <a:solidFill>
                  <a:srgbClr val="E2D5F5"/>
                </a:solidFill>
              </a:defRPr>
            </a:lvl1pPr>
            <a:lvl2pPr lvl="1" rtl="0">
              <a:spcBef>
                <a:spcPts val="400"/>
              </a:spcBef>
              <a:spcAft>
                <a:spcPts val="0"/>
              </a:spcAft>
              <a:buClr>
                <a:srgbClr val="E2D5F5"/>
              </a:buClr>
              <a:buSzPts val="900"/>
              <a:buNone/>
              <a:defRPr>
                <a:solidFill>
                  <a:srgbClr val="E2D5F5"/>
                </a:solidFill>
              </a:defRPr>
            </a:lvl2pPr>
            <a:lvl3pPr lvl="2" rtl="0">
              <a:spcBef>
                <a:spcPts val="400"/>
              </a:spcBef>
              <a:spcAft>
                <a:spcPts val="0"/>
              </a:spcAft>
              <a:buClr>
                <a:srgbClr val="E2D5F5"/>
              </a:buClr>
              <a:buSzPts val="900"/>
              <a:buNone/>
              <a:defRPr>
                <a:solidFill>
                  <a:srgbClr val="E2D5F5"/>
                </a:solidFill>
              </a:defRPr>
            </a:lvl3pPr>
            <a:lvl4pPr lvl="3" rtl="0">
              <a:spcBef>
                <a:spcPts val="400"/>
              </a:spcBef>
              <a:spcAft>
                <a:spcPts val="0"/>
              </a:spcAft>
              <a:buClr>
                <a:srgbClr val="E2D5F5"/>
              </a:buClr>
              <a:buSzPts val="900"/>
              <a:buNone/>
              <a:defRPr>
                <a:solidFill>
                  <a:srgbClr val="E2D5F5"/>
                </a:solidFill>
              </a:defRPr>
            </a:lvl4pPr>
            <a:lvl5pPr lvl="4" rtl="0">
              <a:spcBef>
                <a:spcPts val="400"/>
              </a:spcBef>
              <a:spcAft>
                <a:spcPts val="0"/>
              </a:spcAft>
              <a:buClr>
                <a:srgbClr val="E2D5F5"/>
              </a:buClr>
              <a:buSzPts val="900"/>
              <a:buNone/>
              <a:defRPr>
                <a:solidFill>
                  <a:srgbClr val="E2D5F5"/>
                </a:solidFill>
              </a:defRPr>
            </a:lvl5pPr>
            <a:lvl6pPr lvl="5" rtl="0">
              <a:spcBef>
                <a:spcPts val="400"/>
              </a:spcBef>
              <a:spcAft>
                <a:spcPts val="0"/>
              </a:spcAft>
              <a:buClr>
                <a:srgbClr val="E2D5F5"/>
              </a:buClr>
              <a:buSzPts val="900"/>
              <a:buNone/>
              <a:defRPr>
                <a:solidFill>
                  <a:srgbClr val="E2D5F5"/>
                </a:solidFill>
              </a:defRPr>
            </a:lvl6pPr>
            <a:lvl7pPr lvl="6" rtl="0">
              <a:spcBef>
                <a:spcPts val="400"/>
              </a:spcBef>
              <a:spcAft>
                <a:spcPts val="0"/>
              </a:spcAft>
              <a:buClr>
                <a:srgbClr val="E2D5F5"/>
              </a:buClr>
              <a:buSzPts val="900"/>
              <a:buNone/>
              <a:defRPr>
                <a:solidFill>
                  <a:srgbClr val="E2D5F5"/>
                </a:solidFill>
              </a:defRPr>
            </a:lvl7pPr>
            <a:lvl8pPr lvl="7" rtl="0">
              <a:spcBef>
                <a:spcPts val="400"/>
              </a:spcBef>
              <a:spcAft>
                <a:spcPts val="0"/>
              </a:spcAft>
              <a:buClr>
                <a:srgbClr val="E2D5F5"/>
              </a:buClr>
              <a:buSzPts val="900"/>
              <a:buNone/>
              <a:defRPr>
                <a:solidFill>
                  <a:srgbClr val="E2D5F5"/>
                </a:solidFill>
              </a:defRPr>
            </a:lvl8pPr>
            <a:lvl9pPr lvl="8" rtl="0">
              <a:spcBef>
                <a:spcPts val="400"/>
              </a:spcBef>
              <a:spcAft>
                <a:spcPts val="0"/>
              </a:spcAft>
              <a:buClr>
                <a:srgbClr val="E2D5F5"/>
              </a:buClr>
              <a:buSzPts val="900"/>
              <a:buNone/>
              <a:defRPr>
                <a:solidFill>
                  <a:srgbClr val="E2D5F5"/>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indigo Divider">
  <p:cSld name="1 Line Title and Image_1_1_1">
    <p:bg>
      <p:bgPr>
        <a:solidFill>
          <a:schemeClr val="accent1"/>
        </a:solidFill>
      </p:bgPr>
    </p:bg>
    <p:spTree>
      <p:nvGrpSpPr>
        <p:cNvPr id="139" name="Shape 139"/>
        <p:cNvGrpSpPr/>
        <p:nvPr/>
      </p:nvGrpSpPr>
      <p:grpSpPr>
        <a:xfrm>
          <a:off x="0" y="0"/>
          <a:ext cx="0" cy="0"/>
          <a:chOff x="0" y="0"/>
          <a:chExt cx="0" cy="0"/>
        </a:xfrm>
      </p:grpSpPr>
      <p:sp>
        <p:nvSpPr>
          <p:cNvPr id="140" name="Google Shape;140;p17"/>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141" name="Google Shape;141;p17"/>
          <p:cNvSpPr txBox="1"/>
          <p:nvPr>
            <p:ph type="title"/>
          </p:nvPr>
        </p:nvSpPr>
        <p:spPr>
          <a:xfrm>
            <a:off x="1333575" y="1606050"/>
            <a:ext cx="6371100" cy="18696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lt1"/>
              </a:buClr>
              <a:buSzPts val="5600"/>
              <a:buFont typeface="DM Serif Display"/>
              <a:buNone/>
              <a:defRPr sz="5600">
                <a:solidFill>
                  <a:schemeClr val="lt1"/>
                </a:solidFill>
              </a:defRPr>
            </a:lvl1pPr>
            <a:lvl2pPr lvl="1" rtl="0">
              <a:spcBef>
                <a:spcPts val="0"/>
              </a:spcBef>
              <a:spcAft>
                <a:spcPts val="0"/>
              </a:spcAft>
              <a:buClr>
                <a:schemeClr val="lt1"/>
              </a:buClr>
              <a:buSzPts val="3800"/>
              <a:buNone/>
              <a:defRPr>
                <a:solidFill>
                  <a:schemeClr val="lt1"/>
                </a:solidFill>
              </a:defRPr>
            </a:lvl2pPr>
            <a:lvl3pPr lvl="2" rtl="0">
              <a:spcBef>
                <a:spcPts val="0"/>
              </a:spcBef>
              <a:spcAft>
                <a:spcPts val="0"/>
              </a:spcAft>
              <a:buClr>
                <a:schemeClr val="lt1"/>
              </a:buClr>
              <a:buSzPts val="3800"/>
              <a:buNone/>
              <a:defRPr>
                <a:solidFill>
                  <a:schemeClr val="lt1"/>
                </a:solidFill>
              </a:defRPr>
            </a:lvl3pPr>
            <a:lvl4pPr lvl="3" rtl="0">
              <a:spcBef>
                <a:spcPts val="0"/>
              </a:spcBef>
              <a:spcAft>
                <a:spcPts val="0"/>
              </a:spcAft>
              <a:buClr>
                <a:schemeClr val="lt1"/>
              </a:buClr>
              <a:buSzPts val="3800"/>
              <a:buNone/>
              <a:defRPr>
                <a:solidFill>
                  <a:schemeClr val="lt1"/>
                </a:solidFill>
              </a:defRPr>
            </a:lvl4pPr>
            <a:lvl5pPr lvl="4" rtl="0">
              <a:spcBef>
                <a:spcPts val="0"/>
              </a:spcBef>
              <a:spcAft>
                <a:spcPts val="0"/>
              </a:spcAft>
              <a:buClr>
                <a:schemeClr val="lt1"/>
              </a:buClr>
              <a:buSzPts val="3800"/>
              <a:buNone/>
              <a:defRPr>
                <a:solidFill>
                  <a:schemeClr val="lt1"/>
                </a:solidFill>
              </a:defRPr>
            </a:lvl5pPr>
            <a:lvl6pPr lvl="5" rtl="0">
              <a:spcBef>
                <a:spcPts val="0"/>
              </a:spcBef>
              <a:spcAft>
                <a:spcPts val="0"/>
              </a:spcAft>
              <a:buClr>
                <a:schemeClr val="lt1"/>
              </a:buClr>
              <a:buSzPts val="3800"/>
              <a:buNone/>
              <a:defRPr>
                <a:solidFill>
                  <a:schemeClr val="lt1"/>
                </a:solidFill>
              </a:defRPr>
            </a:lvl6pPr>
            <a:lvl7pPr lvl="6" rtl="0">
              <a:spcBef>
                <a:spcPts val="0"/>
              </a:spcBef>
              <a:spcAft>
                <a:spcPts val="0"/>
              </a:spcAft>
              <a:buClr>
                <a:schemeClr val="lt1"/>
              </a:buClr>
              <a:buSzPts val="3800"/>
              <a:buNone/>
              <a:defRPr>
                <a:solidFill>
                  <a:schemeClr val="lt1"/>
                </a:solidFill>
              </a:defRPr>
            </a:lvl7pPr>
            <a:lvl8pPr lvl="7" rtl="0">
              <a:spcBef>
                <a:spcPts val="0"/>
              </a:spcBef>
              <a:spcAft>
                <a:spcPts val="0"/>
              </a:spcAft>
              <a:buClr>
                <a:schemeClr val="lt1"/>
              </a:buClr>
              <a:buSzPts val="3800"/>
              <a:buNone/>
              <a:defRPr>
                <a:solidFill>
                  <a:schemeClr val="lt1"/>
                </a:solidFill>
              </a:defRPr>
            </a:lvl8pPr>
            <a:lvl9pPr lvl="8" rtl="0">
              <a:spcBef>
                <a:spcPts val="0"/>
              </a:spcBef>
              <a:spcAft>
                <a:spcPts val="0"/>
              </a:spcAft>
              <a:buClr>
                <a:schemeClr val="lt1"/>
              </a:buClr>
              <a:buSzPts val="3800"/>
              <a:buNone/>
              <a:defRPr>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indigo Divider with subtitle">
  <p:cSld name="1 Line Title and Image_1_1_1_1">
    <p:bg>
      <p:bgPr>
        <a:solidFill>
          <a:schemeClr val="accent1"/>
        </a:solidFill>
      </p:bgPr>
    </p:bg>
    <p:spTree>
      <p:nvGrpSpPr>
        <p:cNvPr id="142" name="Shape 142"/>
        <p:cNvGrpSpPr/>
        <p:nvPr/>
      </p:nvGrpSpPr>
      <p:grpSpPr>
        <a:xfrm>
          <a:off x="0" y="0"/>
          <a:ext cx="0" cy="0"/>
          <a:chOff x="0" y="0"/>
          <a:chExt cx="0" cy="0"/>
        </a:xfrm>
      </p:grpSpPr>
      <p:sp>
        <p:nvSpPr>
          <p:cNvPr id="143" name="Google Shape;143;p18"/>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144" name="Google Shape;144;p18"/>
          <p:cNvSpPr txBox="1"/>
          <p:nvPr>
            <p:ph type="title"/>
          </p:nvPr>
        </p:nvSpPr>
        <p:spPr>
          <a:xfrm>
            <a:off x="1333575" y="1606050"/>
            <a:ext cx="6656100" cy="18696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lt1"/>
              </a:buClr>
              <a:buSzPts val="5600"/>
              <a:buFont typeface="DM Serif Display"/>
              <a:buNone/>
              <a:defRPr sz="5600">
                <a:solidFill>
                  <a:schemeClr val="lt1"/>
                </a:solidFill>
              </a:defRPr>
            </a:lvl1pPr>
            <a:lvl2pPr lvl="1" rtl="0">
              <a:spcBef>
                <a:spcPts val="0"/>
              </a:spcBef>
              <a:spcAft>
                <a:spcPts val="0"/>
              </a:spcAft>
              <a:buClr>
                <a:schemeClr val="lt1"/>
              </a:buClr>
              <a:buSzPts val="3800"/>
              <a:buNone/>
              <a:defRPr>
                <a:solidFill>
                  <a:schemeClr val="lt1"/>
                </a:solidFill>
              </a:defRPr>
            </a:lvl2pPr>
            <a:lvl3pPr lvl="2" rtl="0">
              <a:spcBef>
                <a:spcPts val="0"/>
              </a:spcBef>
              <a:spcAft>
                <a:spcPts val="0"/>
              </a:spcAft>
              <a:buClr>
                <a:schemeClr val="lt1"/>
              </a:buClr>
              <a:buSzPts val="3800"/>
              <a:buNone/>
              <a:defRPr>
                <a:solidFill>
                  <a:schemeClr val="lt1"/>
                </a:solidFill>
              </a:defRPr>
            </a:lvl3pPr>
            <a:lvl4pPr lvl="3" rtl="0">
              <a:spcBef>
                <a:spcPts val="0"/>
              </a:spcBef>
              <a:spcAft>
                <a:spcPts val="0"/>
              </a:spcAft>
              <a:buClr>
                <a:schemeClr val="lt1"/>
              </a:buClr>
              <a:buSzPts val="3800"/>
              <a:buNone/>
              <a:defRPr>
                <a:solidFill>
                  <a:schemeClr val="lt1"/>
                </a:solidFill>
              </a:defRPr>
            </a:lvl4pPr>
            <a:lvl5pPr lvl="4" rtl="0">
              <a:spcBef>
                <a:spcPts val="0"/>
              </a:spcBef>
              <a:spcAft>
                <a:spcPts val="0"/>
              </a:spcAft>
              <a:buClr>
                <a:schemeClr val="lt1"/>
              </a:buClr>
              <a:buSzPts val="3800"/>
              <a:buNone/>
              <a:defRPr>
                <a:solidFill>
                  <a:schemeClr val="lt1"/>
                </a:solidFill>
              </a:defRPr>
            </a:lvl5pPr>
            <a:lvl6pPr lvl="5" rtl="0">
              <a:spcBef>
                <a:spcPts val="0"/>
              </a:spcBef>
              <a:spcAft>
                <a:spcPts val="0"/>
              </a:spcAft>
              <a:buClr>
                <a:schemeClr val="lt1"/>
              </a:buClr>
              <a:buSzPts val="3800"/>
              <a:buNone/>
              <a:defRPr>
                <a:solidFill>
                  <a:schemeClr val="lt1"/>
                </a:solidFill>
              </a:defRPr>
            </a:lvl6pPr>
            <a:lvl7pPr lvl="6" rtl="0">
              <a:spcBef>
                <a:spcPts val="0"/>
              </a:spcBef>
              <a:spcAft>
                <a:spcPts val="0"/>
              </a:spcAft>
              <a:buClr>
                <a:schemeClr val="lt1"/>
              </a:buClr>
              <a:buSzPts val="3800"/>
              <a:buNone/>
              <a:defRPr>
                <a:solidFill>
                  <a:schemeClr val="lt1"/>
                </a:solidFill>
              </a:defRPr>
            </a:lvl7pPr>
            <a:lvl8pPr lvl="7" rtl="0">
              <a:spcBef>
                <a:spcPts val="0"/>
              </a:spcBef>
              <a:spcAft>
                <a:spcPts val="0"/>
              </a:spcAft>
              <a:buClr>
                <a:schemeClr val="lt1"/>
              </a:buClr>
              <a:buSzPts val="3800"/>
              <a:buNone/>
              <a:defRPr>
                <a:solidFill>
                  <a:schemeClr val="lt1"/>
                </a:solidFill>
              </a:defRPr>
            </a:lvl8pPr>
            <a:lvl9pPr lvl="8" rtl="0">
              <a:spcBef>
                <a:spcPts val="0"/>
              </a:spcBef>
              <a:spcAft>
                <a:spcPts val="0"/>
              </a:spcAft>
              <a:buClr>
                <a:schemeClr val="lt1"/>
              </a:buClr>
              <a:buSzPts val="3800"/>
              <a:buNone/>
              <a:defRPr>
                <a:solidFill>
                  <a:schemeClr val="lt1"/>
                </a:solidFill>
              </a:defRPr>
            </a:lvl9pPr>
          </a:lstStyle>
          <a:p/>
        </p:txBody>
      </p:sp>
      <p:sp>
        <p:nvSpPr>
          <p:cNvPr id="145" name="Google Shape;145;p18"/>
          <p:cNvSpPr txBox="1"/>
          <p:nvPr>
            <p:ph idx="1" type="subTitle"/>
          </p:nvPr>
        </p:nvSpPr>
        <p:spPr>
          <a:xfrm>
            <a:off x="1351959" y="2548584"/>
            <a:ext cx="5571000" cy="1162500"/>
          </a:xfrm>
          <a:prstGeom prst="rect">
            <a:avLst/>
          </a:prstGeom>
        </p:spPr>
        <p:txBody>
          <a:bodyPr anchorCtr="0" anchor="t" bIns="0" lIns="0" spcFirstLastPara="1" rIns="0" wrap="square" tIns="0">
            <a:noAutofit/>
          </a:bodyPr>
          <a:lstStyle>
            <a:lvl1pPr lvl="0" rtl="0">
              <a:spcBef>
                <a:spcPts val="400"/>
              </a:spcBef>
              <a:spcAft>
                <a:spcPts val="0"/>
              </a:spcAft>
              <a:buClr>
                <a:srgbClr val="E2D5F5"/>
              </a:buClr>
              <a:buSzPts val="1500"/>
              <a:buNone/>
              <a:defRPr sz="1500">
                <a:solidFill>
                  <a:srgbClr val="E2D5F5"/>
                </a:solidFill>
              </a:defRPr>
            </a:lvl1pPr>
            <a:lvl2pPr lvl="1" rtl="0">
              <a:spcBef>
                <a:spcPts val="400"/>
              </a:spcBef>
              <a:spcAft>
                <a:spcPts val="0"/>
              </a:spcAft>
              <a:buClr>
                <a:srgbClr val="E2D5F5"/>
              </a:buClr>
              <a:buSzPts val="900"/>
              <a:buNone/>
              <a:defRPr>
                <a:solidFill>
                  <a:srgbClr val="E2D5F5"/>
                </a:solidFill>
              </a:defRPr>
            </a:lvl2pPr>
            <a:lvl3pPr lvl="2" rtl="0">
              <a:spcBef>
                <a:spcPts val="400"/>
              </a:spcBef>
              <a:spcAft>
                <a:spcPts val="0"/>
              </a:spcAft>
              <a:buClr>
                <a:srgbClr val="E2D5F5"/>
              </a:buClr>
              <a:buSzPts val="900"/>
              <a:buNone/>
              <a:defRPr>
                <a:solidFill>
                  <a:srgbClr val="E2D5F5"/>
                </a:solidFill>
              </a:defRPr>
            </a:lvl3pPr>
            <a:lvl4pPr lvl="3" rtl="0">
              <a:spcBef>
                <a:spcPts val="400"/>
              </a:spcBef>
              <a:spcAft>
                <a:spcPts val="0"/>
              </a:spcAft>
              <a:buClr>
                <a:srgbClr val="E2D5F5"/>
              </a:buClr>
              <a:buSzPts val="900"/>
              <a:buNone/>
              <a:defRPr>
                <a:solidFill>
                  <a:srgbClr val="E2D5F5"/>
                </a:solidFill>
              </a:defRPr>
            </a:lvl4pPr>
            <a:lvl5pPr lvl="4" rtl="0">
              <a:spcBef>
                <a:spcPts val="400"/>
              </a:spcBef>
              <a:spcAft>
                <a:spcPts val="0"/>
              </a:spcAft>
              <a:buClr>
                <a:srgbClr val="E2D5F5"/>
              </a:buClr>
              <a:buSzPts val="900"/>
              <a:buNone/>
              <a:defRPr>
                <a:solidFill>
                  <a:srgbClr val="E2D5F5"/>
                </a:solidFill>
              </a:defRPr>
            </a:lvl5pPr>
            <a:lvl6pPr lvl="5" rtl="0">
              <a:spcBef>
                <a:spcPts val="400"/>
              </a:spcBef>
              <a:spcAft>
                <a:spcPts val="0"/>
              </a:spcAft>
              <a:buClr>
                <a:srgbClr val="E2D5F5"/>
              </a:buClr>
              <a:buSzPts val="900"/>
              <a:buNone/>
              <a:defRPr>
                <a:solidFill>
                  <a:srgbClr val="E2D5F5"/>
                </a:solidFill>
              </a:defRPr>
            </a:lvl6pPr>
            <a:lvl7pPr lvl="6" rtl="0">
              <a:spcBef>
                <a:spcPts val="400"/>
              </a:spcBef>
              <a:spcAft>
                <a:spcPts val="0"/>
              </a:spcAft>
              <a:buClr>
                <a:srgbClr val="E2D5F5"/>
              </a:buClr>
              <a:buSzPts val="900"/>
              <a:buNone/>
              <a:defRPr>
                <a:solidFill>
                  <a:srgbClr val="E2D5F5"/>
                </a:solidFill>
              </a:defRPr>
            </a:lvl7pPr>
            <a:lvl8pPr lvl="7" rtl="0">
              <a:spcBef>
                <a:spcPts val="400"/>
              </a:spcBef>
              <a:spcAft>
                <a:spcPts val="0"/>
              </a:spcAft>
              <a:buClr>
                <a:srgbClr val="E2D5F5"/>
              </a:buClr>
              <a:buSzPts val="900"/>
              <a:buNone/>
              <a:defRPr>
                <a:solidFill>
                  <a:srgbClr val="E2D5F5"/>
                </a:solidFill>
              </a:defRPr>
            </a:lvl8pPr>
            <a:lvl9pPr lvl="8" rtl="0">
              <a:spcBef>
                <a:spcPts val="400"/>
              </a:spcBef>
              <a:spcAft>
                <a:spcPts val="0"/>
              </a:spcAft>
              <a:buClr>
                <a:srgbClr val="E2D5F5"/>
              </a:buClr>
              <a:buSzPts val="900"/>
              <a:buNone/>
              <a:defRPr>
                <a:solidFill>
                  <a:srgbClr val="E2D5F5"/>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M Inner Cover with Image">
  <p:cSld name="Title, Subhead, Text, Partners and Image">
    <p:bg>
      <p:bgPr>
        <a:solidFill>
          <a:schemeClr val="dk2"/>
        </a:solidFill>
      </p:bgPr>
    </p:bg>
    <p:spTree>
      <p:nvGrpSpPr>
        <p:cNvPr id="146" name="Shape 146"/>
        <p:cNvGrpSpPr/>
        <p:nvPr/>
      </p:nvGrpSpPr>
      <p:grpSpPr>
        <a:xfrm>
          <a:off x="0" y="0"/>
          <a:ext cx="0" cy="0"/>
          <a:chOff x="0" y="0"/>
          <a:chExt cx="0" cy="0"/>
        </a:xfrm>
      </p:grpSpPr>
      <p:sp>
        <p:nvSpPr>
          <p:cNvPr id="147" name="Google Shape;147;p19"/>
          <p:cNvSpPr/>
          <p:nvPr/>
        </p:nvSpPr>
        <p:spPr>
          <a:xfrm>
            <a:off x="6280542" y="572567"/>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grpSp>
        <p:nvGrpSpPr>
          <p:cNvPr id="148" name="Google Shape;148;p19"/>
          <p:cNvGrpSpPr/>
          <p:nvPr/>
        </p:nvGrpSpPr>
        <p:grpSpPr>
          <a:xfrm>
            <a:off x="5218191" y="976330"/>
            <a:ext cx="3141078" cy="740999"/>
            <a:chOff x="1019175" y="2457450"/>
            <a:chExt cx="5076900" cy="1752600"/>
          </a:xfrm>
        </p:grpSpPr>
        <p:sp>
          <p:nvSpPr>
            <p:cNvPr id="149" name="Google Shape;149;p19"/>
            <p:cNvSpPr/>
            <p:nvPr/>
          </p:nvSpPr>
          <p:spPr>
            <a:xfrm>
              <a:off x="1019175" y="2457450"/>
              <a:ext cx="5076900" cy="1752600"/>
            </a:xfrm>
            <a:prstGeom prst="rect">
              <a:avLst/>
            </a:prstGeom>
            <a:solidFill>
              <a:srgbClr val="FFFFFF"/>
            </a:solidFill>
            <a:ln>
              <a:noFill/>
            </a:ln>
            <a:effectLst>
              <a:outerShdw blurRad="762000" rotWithShape="0" algn="t" dir="5400000" dist="254000">
                <a:srgbClr val="000000">
                  <a:alpha val="2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Open Sans"/>
                <a:ea typeface="Open Sans"/>
                <a:cs typeface="Open Sans"/>
                <a:sym typeface="Open Sans"/>
              </a:endParaRPr>
            </a:p>
          </p:txBody>
        </p:sp>
        <p:sp>
          <p:nvSpPr>
            <p:cNvPr id="150" name="Google Shape;150;p19"/>
            <p:cNvSpPr/>
            <p:nvPr/>
          </p:nvSpPr>
          <p:spPr>
            <a:xfrm>
              <a:off x="1019176" y="2457450"/>
              <a:ext cx="66600" cy="1752600"/>
            </a:xfrm>
            <a:prstGeom prst="rect">
              <a:avLst/>
            </a:prstGeom>
            <a:solidFill>
              <a:srgbClr val="834E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Open Sans"/>
                <a:ea typeface="Open Sans"/>
                <a:cs typeface="Open Sans"/>
                <a:sym typeface="Open Sans"/>
              </a:endParaRPr>
            </a:p>
          </p:txBody>
        </p:sp>
      </p:grpSp>
      <p:sp>
        <p:nvSpPr>
          <p:cNvPr id="151" name="Google Shape;151;p19"/>
          <p:cNvSpPr txBox="1"/>
          <p:nvPr>
            <p:ph type="title"/>
          </p:nvPr>
        </p:nvSpPr>
        <p:spPr>
          <a:xfrm>
            <a:off x="5541750" y="1092150"/>
            <a:ext cx="2645100" cy="5889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3000"/>
              <a:buFont typeface="DM Sans"/>
              <a:buNone/>
              <a:defRPr b="1" sz="3000">
                <a:solidFill>
                  <a:schemeClr val="accent1"/>
                </a:solidFill>
                <a:latin typeface="DM Sans"/>
                <a:ea typeface="DM Sans"/>
                <a:cs typeface="DM Sans"/>
                <a:sym typeface="DM Sans"/>
              </a:defRPr>
            </a:lvl1pPr>
            <a:lvl2pPr lvl="1" rtl="0">
              <a:spcBef>
                <a:spcPts val="0"/>
              </a:spcBef>
              <a:spcAft>
                <a:spcPts val="0"/>
              </a:spcAft>
              <a:buClr>
                <a:schemeClr val="accent1"/>
              </a:buClr>
              <a:buSzPts val="3000"/>
              <a:buNone/>
              <a:defRPr sz="3000">
                <a:solidFill>
                  <a:schemeClr val="accent1"/>
                </a:solidFill>
              </a:defRPr>
            </a:lvl2pPr>
            <a:lvl3pPr lvl="2" rtl="0">
              <a:spcBef>
                <a:spcPts val="0"/>
              </a:spcBef>
              <a:spcAft>
                <a:spcPts val="0"/>
              </a:spcAft>
              <a:buClr>
                <a:schemeClr val="accent1"/>
              </a:buClr>
              <a:buSzPts val="3000"/>
              <a:buNone/>
              <a:defRPr sz="3000">
                <a:solidFill>
                  <a:schemeClr val="accent1"/>
                </a:solidFill>
              </a:defRPr>
            </a:lvl3pPr>
            <a:lvl4pPr lvl="3" rtl="0">
              <a:spcBef>
                <a:spcPts val="0"/>
              </a:spcBef>
              <a:spcAft>
                <a:spcPts val="0"/>
              </a:spcAft>
              <a:buClr>
                <a:schemeClr val="accent1"/>
              </a:buClr>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p:txBody>
      </p:sp>
      <p:sp>
        <p:nvSpPr>
          <p:cNvPr id="152" name="Google Shape;152;p19"/>
          <p:cNvSpPr txBox="1"/>
          <p:nvPr>
            <p:ph idx="1" type="body"/>
          </p:nvPr>
        </p:nvSpPr>
        <p:spPr>
          <a:xfrm>
            <a:off x="6268050" y="2178563"/>
            <a:ext cx="2215800" cy="1471500"/>
          </a:xfrm>
          <a:prstGeom prst="rect">
            <a:avLst/>
          </a:prstGeom>
        </p:spPr>
        <p:txBody>
          <a:bodyPr anchorCtr="0" anchor="t" bIns="0" lIns="0" spcFirstLastPara="1" rIns="0" wrap="square" tIns="0">
            <a:noAutofit/>
          </a:bodyPr>
          <a:lstStyle>
            <a:lvl1pPr indent="-228600" lvl="0" marL="457200" rtl="0">
              <a:spcBef>
                <a:spcPts val="400"/>
              </a:spcBef>
              <a:spcAft>
                <a:spcPts val="0"/>
              </a:spcAft>
              <a:buClr>
                <a:schemeClr val="lt1"/>
              </a:buClr>
              <a:buSzPts val="1200"/>
              <a:buNone/>
              <a:defRPr sz="1200">
                <a:solidFill>
                  <a:schemeClr val="lt1"/>
                </a:solidFill>
              </a:defRPr>
            </a:lvl1pPr>
            <a:lvl2pPr indent="-304800" lvl="1" marL="914400" rtl="0">
              <a:spcBef>
                <a:spcPts val="400"/>
              </a:spcBef>
              <a:spcAft>
                <a:spcPts val="0"/>
              </a:spcAft>
              <a:buClr>
                <a:schemeClr val="lt1"/>
              </a:buClr>
              <a:buSzPts val="1200"/>
              <a:buChar char="–"/>
              <a:defRPr sz="1200">
                <a:solidFill>
                  <a:schemeClr val="lt1"/>
                </a:solidFill>
              </a:defRPr>
            </a:lvl2pPr>
            <a:lvl3pPr indent="-304800" lvl="2" marL="1371600" rtl="0">
              <a:spcBef>
                <a:spcPts val="400"/>
              </a:spcBef>
              <a:spcAft>
                <a:spcPts val="0"/>
              </a:spcAft>
              <a:buClr>
                <a:schemeClr val="lt1"/>
              </a:buClr>
              <a:buSzPts val="1200"/>
              <a:buChar char="–"/>
              <a:defRPr sz="1200">
                <a:solidFill>
                  <a:schemeClr val="lt1"/>
                </a:solidFill>
              </a:defRPr>
            </a:lvl3pPr>
            <a:lvl4pPr indent="-304800" lvl="3" marL="1828800" rtl="0">
              <a:spcBef>
                <a:spcPts val="400"/>
              </a:spcBef>
              <a:spcAft>
                <a:spcPts val="0"/>
              </a:spcAft>
              <a:buClr>
                <a:schemeClr val="lt1"/>
              </a:buClr>
              <a:buSzPts val="1200"/>
              <a:buChar char="–"/>
              <a:defRPr sz="1200">
                <a:solidFill>
                  <a:schemeClr val="lt1"/>
                </a:solidFill>
              </a:defRPr>
            </a:lvl4pPr>
            <a:lvl5pPr indent="-304800" lvl="4" marL="2286000" rtl="0">
              <a:spcBef>
                <a:spcPts val="400"/>
              </a:spcBef>
              <a:spcAft>
                <a:spcPts val="0"/>
              </a:spcAft>
              <a:buClr>
                <a:schemeClr val="lt1"/>
              </a:buClr>
              <a:buSzPts val="1200"/>
              <a:buChar char="–"/>
              <a:defRPr sz="1200">
                <a:solidFill>
                  <a:schemeClr val="lt1"/>
                </a:solidFill>
              </a:defRPr>
            </a:lvl5pPr>
            <a:lvl6pPr indent="-304800" lvl="5" marL="2743200" rtl="0">
              <a:spcBef>
                <a:spcPts val="400"/>
              </a:spcBef>
              <a:spcAft>
                <a:spcPts val="0"/>
              </a:spcAft>
              <a:buClr>
                <a:schemeClr val="lt1"/>
              </a:buClr>
              <a:buSzPts val="1200"/>
              <a:buChar char="–"/>
              <a:defRPr sz="1200">
                <a:solidFill>
                  <a:schemeClr val="lt1"/>
                </a:solidFill>
              </a:defRPr>
            </a:lvl6pPr>
            <a:lvl7pPr indent="-304800" lvl="6" marL="3200400" rtl="0">
              <a:spcBef>
                <a:spcPts val="400"/>
              </a:spcBef>
              <a:spcAft>
                <a:spcPts val="0"/>
              </a:spcAft>
              <a:buClr>
                <a:schemeClr val="lt1"/>
              </a:buClr>
              <a:buSzPts val="1200"/>
              <a:buChar char="–"/>
              <a:defRPr sz="1200">
                <a:solidFill>
                  <a:schemeClr val="lt1"/>
                </a:solidFill>
              </a:defRPr>
            </a:lvl7pPr>
            <a:lvl8pPr indent="-304800" lvl="7" marL="3657600" rtl="0">
              <a:spcBef>
                <a:spcPts val="400"/>
              </a:spcBef>
              <a:spcAft>
                <a:spcPts val="0"/>
              </a:spcAft>
              <a:buClr>
                <a:schemeClr val="lt1"/>
              </a:buClr>
              <a:buSzPts val="1200"/>
              <a:buChar char="–"/>
              <a:defRPr sz="1200">
                <a:solidFill>
                  <a:schemeClr val="lt1"/>
                </a:solidFill>
              </a:defRPr>
            </a:lvl8pPr>
            <a:lvl9pPr indent="-304800" lvl="8" marL="4114800" rtl="0">
              <a:spcBef>
                <a:spcPts val="400"/>
              </a:spcBef>
              <a:spcAft>
                <a:spcPts val="0"/>
              </a:spcAft>
              <a:buClr>
                <a:schemeClr val="lt1"/>
              </a:buClr>
              <a:buSzPts val="1200"/>
              <a:buChar char="–"/>
              <a:defRPr sz="1200">
                <a:solidFill>
                  <a:schemeClr val="lt1"/>
                </a:solidFill>
              </a:defRPr>
            </a:lvl9pPr>
          </a:lstStyle>
          <a:p/>
        </p:txBody>
      </p:sp>
      <p:sp>
        <p:nvSpPr>
          <p:cNvPr id="153" name="Google Shape;153;p19"/>
          <p:cNvSpPr/>
          <p:nvPr/>
        </p:nvSpPr>
        <p:spPr>
          <a:xfrm>
            <a:off x="5218197" y="976453"/>
            <a:ext cx="67800" cy="741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Open Sans"/>
              <a:ea typeface="Open Sans"/>
              <a:cs typeface="Open Sans"/>
              <a:sym typeface="Open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indigo Inner Cover with Image">
  <p:cSld name="Left Band, 2 Line Title, Text and Chart">
    <p:bg>
      <p:bgPr>
        <a:solidFill>
          <a:schemeClr val="accent1"/>
        </a:solidFill>
      </p:bgPr>
    </p:bg>
    <p:spTree>
      <p:nvGrpSpPr>
        <p:cNvPr id="154" name="Shape 154"/>
        <p:cNvGrpSpPr/>
        <p:nvPr/>
      </p:nvGrpSpPr>
      <p:grpSpPr>
        <a:xfrm>
          <a:off x="0" y="0"/>
          <a:ext cx="0" cy="0"/>
          <a:chOff x="0" y="0"/>
          <a:chExt cx="0" cy="0"/>
        </a:xfrm>
      </p:grpSpPr>
      <p:grpSp>
        <p:nvGrpSpPr>
          <p:cNvPr id="155" name="Google Shape;155;p20"/>
          <p:cNvGrpSpPr/>
          <p:nvPr/>
        </p:nvGrpSpPr>
        <p:grpSpPr>
          <a:xfrm>
            <a:off x="5218191" y="976330"/>
            <a:ext cx="3141078" cy="740999"/>
            <a:chOff x="1019175" y="2457450"/>
            <a:chExt cx="5076900" cy="1752600"/>
          </a:xfrm>
        </p:grpSpPr>
        <p:sp>
          <p:nvSpPr>
            <p:cNvPr id="156" name="Google Shape;156;p20"/>
            <p:cNvSpPr/>
            <p:nvPr/>
          </p:nvSpPr>
          <p:spPr>
            <a:xfrm>
              <a:off x="1019175" y="2457450"/>
              <a:ext cx="5076900" cy="1752600"/>
            </a:xfrm>
            <a:prstGeom prst="rect">
              <a:avLst/>
            </a:prstGeom>
            <a:solidFill>
              <a:srgbClr val="FFFFFF"/>
            </a:solidFill>
            <a:ln>
              <a:noFill/>
            </a:ln>
            <a:effectLst>
              <a:outerShdw blurRad="762000" rotWithShape="0" algn="t" dir="5400000" dist="254000">
                <a:srgbClr val="000000">
                  <a:alpha val="2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Open Sans"/>
                <a:ea typeface="Open Sans"/>
                <a:cs typeface="Open Sans"/>
                <a:sym typeface="Open Sans"/>
              </a:endParaRPr>
            </a:p>
          </p:txBody>
        </p:sp>
        <p:sp>
          <p:nvSpPr>
            <p:cNvPr id="157" name="Google Shape;157;p20"/>
            <p:cNvSpPr/>
            <p:nvPr/>
          </p:nvSpPr>
          <p:spPr>
            <a:xfrm>
              <a:off x="1019176" y="2457450"/>
              <a:ext cx="66600" cy="1752600"/>
            </a:xfrm>
            <a:prstGeom prst="rect">
              <a:avLst/>
            </a:prstGeom>
            <a:solidFill>
              <a:srgbClr val="834E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Open Sans"/>
                <a:ea typeface="Open Sans"/>
                <a:cs typeface="Open Sans"/>
                <a:sym typeface="Open Sans"/>
              </a:endParaRPr>
            </a:p>
          </p:txBody>
        </p:sp>
      </p:grpSp>
      <p:sp>
        <p:nvSpPr>
          <p:cNvPr id="158" name="Google Shape;158;p20"/>
          <p:cNvSpPr/>
          <p:nvPr/>
        </p:nvSpPr>
        <p:spPr>
          <a:xfrm>
            <a:off x="6280542" y="572567"/>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159" name="Google Shape;159;p20"/>
          <p:cNvSpPr txBox="1"/>
          <p:nvPr>
            <p:ph type="title"/>
          </p:nvPr>
        </p:nvSpPr>
        <p:spPr>
          <a:xfrm>
            <a:off x="5541750" y="1092150"/>
            <a:ext cx="2645100" cy="5889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3000"/>
              <a:buFont typeface="DM Sans"/>
              <a:buNone/>
              <a:defRPr b="1" sz="3000">
                <a:solidFill>
                  <a:schemeClr val="accent1"/>
                </a:solidFill>
                <a:latin typeface="DM Sans"/>
                <a:ea typeface="DM Sans"/>
                <a:cs typeface="DM Sans"/>
                <a:sym typeface="DM Sans"/>
              </a:defRPr>
            </a:lvl1pPr>
            <a:lvl2pPr lvl="1" rtl="0">
              <a:spcBef>
                <a:spcPts val="0"/>
              </a:spcBef>
              <a:spcAft>
                <a:spcPts val="0"/>
              </a:spcAft>
              <a:buClr>
                <a:schemeClr val="accent1"/>
              </a:buClr>
              <a:buSzPts val="3000"/>
              <a:buNone/>
              <a:defRPr sz="3000">
                <a:solidFill>
                  <a:schemeClr val="accent1"/>
                </a:solidFill>
              </a:defRPr>
            </a:lvl2pPr>
            <a:lvl3pPr lvl="2" rtl="0">
              <a:spcBef>
                <a:spcPts val="0"/>
              </a:spcBef>
              <a:spcAft>
                <a:spcPts val="0"/>
              </a:spcAft>
              <a:buClr>
                <a:schemeClr val="accent1"/>
              </a:buClr>
              <a:buSzPts val="3000"/>
              <a:buNone/>
              <a:defRPr sz="3000">
                <a:solidFill>
                  <a:schemeClr val="accent1"/>
                </a:solidFill>
              </a:defRPr>
            </a:lvl3pPr>
            <a:lvl4pPr lvl="3" rtl="0">
              <a:spcBef>
                <a:spcPts val="0"/>
              </a:spcBef>
              <a:spcAft>
                <a:spcPts val="0"/>
              </a:spcAft>
              <a:buClr>
                <a:schemeClr val="accent1"/>
              </a:buClr>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p:txBody>
      </p:sp>
      <p:sp>
        <p:nvSpPr>
          <p:cNvPr id="160" name="Google Shape;160;p20"/>
          <p:cNvSpPr txBox="1"/>
          <p:nvPr>
            <p:ph idx="1" type="body"/>
          </p:nvPr>
        </p:nvSpPr>
        <p:spPr>
          <a:xfrm>
            <a:off x="6268050" y="2178563"/>
            <a:ext cx="2215800" cy="1471500"/>
          </a:xfrm>
          <a:prstGeom prst="rect">
            <a:avLst/>
          </a:prstGeom>
        </p:spPr>
        <p:txBody>
          <a:bodyPr anchorCtr="0" anchor="t" bIns="0" lIns="0" spcFirstLastPara="1" rIns="0" wrap="square" tIns="0">
            <a:noAutofit/>
          </a:bodyPr>
          <a:lstStyle>
            <a:lvl1pPr indent="-228600" lvl="0" marL="457200" rtl="0">
              <a:spcBef>
                <a:spcPts val="400"/>
              </a:spcBef>
              <a:spcAft>
                <a:spcPts val="0"/>
              </a:spcAft>
              <a:buClr>
                <a:schemeClr val="lt1"/>
              </a:buClr>
              <a:buSzPts val="1200"/>
              <a:buNone/>
              <a:defRPr sz="1200">
                <a:solidFill>
                  <a:schemeClr val="lt1"/>
                </a:solidFill>
              </a:defRPr>
            </a:lvl1pPr>
            <a:lvl2pPr indent="-304800" lvl="1" marL="914400" rtl="0">
              <a:spcBef>
                <a:spcPts val="400"/>
              </a:spcBef>
              <a:spcAft>
                <a:spcPts val="0"/>
              </a:spcAft>
              <a:buClr>
                <a:schemeClr val="lt1"/>
              </a:buClr>
              <a:buSzPts val="1200"/>
              <a:buChar char="–"/>
              <a:defRPr sz="1200">
                <a:solidFill>
                  <a:schemeClr val="lt1"/>
                </a:solidFill>
              </a:defRPr>
            </a:lvl2pPr>
            <a:lvl3pPr indent="-304800" lvl="2" marL="1371600" rtl="0">
              <a:spcBef>
                <a:spcPts val="400"/>
              </a:spcBef>
              <a:spcAft>
                <a:spcPts val="0"/>
              </a:spcAft>
              <a:buClr>
                <a:schemeClr val="lt1"/>
              </a:buClr>
              <a:buSzPts val="1200"/>
              <a:buChar char="–"/>
              <a:defRPr sz="1200">
                <a:solidFill>
                  <a:schemeClr val="lt1"/>
                </a:solidFill>
              </a:defRPr>
            </a:lvl3pPr>
            <a:lvl4pPr indent="-304800" lvl="3" marL="1828800" rtl="0">
              <a:spcBef>
                <a:spcPts val="400"/>
              </a:spcBef>
              <a:spcAft>
                <a:spcPts val="0"/>
              </a:spcAft>
              <a:buClr>
                <a:schemeClr val="lt1"/>
              </a:buClr>
              <a:buSzPts val="1200"/>
              <a:buChar char="–"/>
              <a:defRPr sz="1200">
                <a:solidFill>
                  <a:schemeClr val="lt1"/>
                </a:solidFill>
              </a:defRPr>
            </a:lvl4pPr>
            <a:lvl5pPr indent="-304800" lvl="4" marL="2286000" rtl="0">
              <a:spcBef>
                <a:spcPts val="400"/>
              </a:spcBef>
              <a:spcAft>
                <a:spcPts val="0"/>
              </a:spcAft>
              <a:buClr>
                <a:schemeClr val="lt1"/>
              </a:buClr>
              <a:buSzPts val="1200"/>
              <a:buChar char="–"/>
              <a:defRPr sz="1200">
                <a:solidFill>
                  <a:schemeClr val="lt1"/>
                </a:solidFill>
              </a:defRPr>
            </a:lvl5pPr>
            <a:lvl6pPr indent="-304800" lvl="5" marL="2743200" rtl="0">
              <a:spcBef>
                <a:spcPts val="400"/>
              </a:spcBef>
              <a:spcAft>
                <a:spcPts val="0"/>
              </a:spcAft>
              <a:buClr>
                <a:schemeClr val="lt1"/>
              </a:buClr>
              <a:buSzPts val="1200"/>
              <a:buChar char="–"/>
              <a:defRPr sz="1200">
                <a:solidFill>
                  <a:schemeClr val="lt1"/>
                </a:solidFill>
              </a:defRPr>
            </a:lvl6pPr>
            <a:lvl7pPr indent="-304800" lvl="6" marL="3200400" rtl="0">
              <a:spcBef>
                <a:spcPts val="400"/>
              </a:spcBef>
              <a:spcAft>
                <a:spcPts val="0"/>
              </a:spcAft>
              <a:buClr>
                <a:schemeClr val="lt1"/>
              </a:buClr>
              <a:buSzPts val="1200"/>
              <a:buChar char="–"/>
              <a:defRPr sz="1200">
                <a:solidFill>
                  <a:schemeClr val="lt1"/>
                </a:solidFill>
              </a:defRPr>
            </a:lvl7pPr>
            <a:lvl8pPr indent="-304800" lvl="7" marL="3657600" rtl="0">
              <a:spcBef>
                <a:spcPts val="400"/>
              </a:spcBef>
              <a:spcAft>
                <a:spcPts val="0"/>
              </a:spcAft>
              <a:buClr>
                <a:schemeClr val="lt1"/>
              </a:buClr>
              <a:buSzPts val="1200"/>
              <a:buChar char="–"/>
              <a:defRPr sz="1200">
                <a:solidFill>
                  <a:schemeClr val="lt1"/>
                </a:solidFill>
              </a:defRPr>
            </a:lvl8pPr>
            <a:lvl9pPr indent="-304800" lvl="8" marL="4114800" rtl="0">
              <a:spcBef>
                <a:spcPts val="400"/>
              </a:spcBef>
              <a:spcAft>
                <a:spcPts val="0"/>
              </a:spcAft>
              <a:buClr>
                <a:schemeClr val="lt1"/>
              </a:buClr>
              <a:buSzPts val="1200"/>
              <a:buChar char="–"/>
              <a:defRPr sz="1200">
                <a:solidFill>
                  <a:schemeClr val="lt1"/>
                </a:solidFill>
              </a:defRPr>
            </a:lvl9pPr>
          </a:lstStyle>
          <a:p/>
        </p:txBody>
      </p:sp>
      <p:sp>
        <p:nvSpPr>
          <p:cNvPr id="161" name="Google Shape;161;p20"/>
          <p:cNvSpPr/>
          <p:nvPr/>
        </p:nvSpPr>
        <p:spPr>
          <a:xfrm>
            <a:off x="5218197" y="976453"/>
            <a:ext cx="67800" cy="741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Open Sans"/>
              <a:ea typeface="Open Sans"/>
              <a:cs typeface="Open Sans"/>
              <a:sym typeface="Open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with Image Background - Short Title">
  <p:cSld name="CUSTOM_8">
    <p:spTree>
      <p:nvGrpSpPr>
        <p:cNvPr id="13" name="Shape 13"/>
        <p:cNvGrpSpPr/>
        <p:nvPr/>
      </p:nvGrpSpPr>
      <p:grpSpPr>
        <a:xfrm>
          <a:off x="0" y="0"/>
          <a:ext cx="0" cy="0"/>
          <a:chOff x="0" y="0"/>
          <a:chExt cx="0" cy="0"/>
        </a:xfrm>
      </p:grpSpPr>
      <p:sp>
        <p:nvSpPr>
          <p:cNvPr id="14" name="Google Shape;14;p3"/>
          <p:cNvSpPr/>
          <p:nvPr>
            <p:ph idx="2" type="pic"/>
          </p:nvPr>
        </p:nvSpPr>
        <p:spPr>
          <a:xfrm>
            <a:off x="10509" y="0"/>
            <a:ext cx="9144000" cy="5143500"/>
          </a:xfrm>
          <a:prstGeom prst="rect">
            <a:avLst/>
          </a:prstGeom>
          <a:noFill/>
          <a:ln>
            <a:noFill/>
          </a:ln>
        </p:spPr>
      </p:sp>
      <p:grpSp>
        <p:nvGrpSpPr>
          <p:cNvPr id="15" name="Google Shape;15;p3"/>
          <p:cNvGrpSpPr/>
          <p:nvPr/>
        </p:nvGrpSpPr>
        <p:grpSpPr>
          <a:xfrm>
            <a:off x="0" y="1302684"/>
            <a:ext cx="4219200" cy="2341913"/>
            <a:chOff x="28025" y="3473825"/>
            <a:chExt cx="11251200" cy="6245100"/>
          </a:xfrm>
        </p:grpSpPr>
        <p:sp>
          <p:nvSpPr>
            <p:cNvPr id="16" name="Google Shape;16;p3"/>
            <p:cNvSpPr/>
            <p:nvPr/>
          </p:nvSpPr>
          <p:spPr>
            <a:xfrm>
              <a:off x="28025" y="3473825"/>
              <a:ext cx="11070600" cy="6245100"/>
            </a:xfrm>
            <a:prstGeom prst="rect">
              <a:avLst/>
            </a:prstGeom>
            <a:solidFill>
              <a:srgbClr val="1C1A23"/>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sp>
          <p:nvSpPr>
            <p:cNvPr id="17" name="Google Shape;17;p3"/>
            <p:cNvSpPr/>
            <p:nvPr/>
          </p:nvSpPr>
          <p:spPr>
            <a:xfrm>
              <a:off x="11098625" y="3473825"/>
              <a:ext cx="180600" cy="6245100"/>
            </a:xfrm>
            <a:prstGeom prst="rect">
              <a:avLst/>
            </a:prstGeom>
            <a:solidFill>
              <a:srgbClr val="9C7AFF"/>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9C7AFF"/>
                </a:solidFill>
                <a:latin typeface="DM Sans"/>
                <a:ea typeface="DM Sans"/>
                <a:cs typeface="DM Sans"/>
                <a:sym typeface="DM Sans"/>
              </a:endParaRPr>
            </a:p>
          </p:txBody>
        </p:sp>
      </p:grpSp>
      <p:sp>
        <p:nvSpPr>
          <p:cNvPr id="18" name="Google Shape;18;p3"/>
          <p:cNvSpPr/>
          <p:nvPr/>
        </p:nvSpPr>
        <p:spPr>
          <a:xfrm>
            <a:off x="552788" y="1643156"/>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lt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chemeClr val="dk1"/>
              </a:solidFill>
              <a:latin typeface="DM Sans"/>
              <a:ea typeface="DM Sans"/>
              <a:cs typeface="DM Sans"/>
              <a:sym typeface="DM Sans"/>
            </a:endParaRPr>
          </a:p>
        </p:txBody>
      </p:sp>
      <p:sp>
        <p:nvSpPr>
          <p:cNvPr id="19" name="Google Shape;19;p3"/>
          <p:cNvSpPr/>
          <p:nvPr/>
        </p:nvSpPr>
        <p:spPr>
          <a:xfrm>
            <a:off x="4161994" y="1315511"/>
            <a:ext cx="67800" cy="2329200"/>
          </a:xfrm>
          <a:prstGeom prst="rect">
            <a:avLst/>
          </a:prstGeom>
          <a:solidFill>
            <a:srgbClr val="A783D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sp>
        <p:nvSpPr>
          <p:cNvPr id="20" name="Google Shape;20;p3"/>
          <p:cNvSpPr txBox="1"/>
          <p:nvPr/>
        </p:nvSpPr>
        <p:spPr>
          <a:xfrm>
            <a:off x="583406" y="492328"/>
            <a:ext cx="1822500" cy="369000"/>
          </a:xfrm>
          <a:prstGeom prst="rect">
            <a:avLst/>
          </a:prstGeom>
          <a:noFill/>
          <a:ln>
            <a:noFill/>
          </a:ln>
        </p:spPr>
        <p:txBody>
          <a:bodyPr anchorCtr="0" anchor="ctr" bIns="34275" lIns="34275" spcFirstLastPara="1" rIns="34275" wrap="square" tIns="34275">
            <a:noAutofit/>
          </a:bodyPr>
          <a:lstStyle/>
          <a:p>
            <a:pPr indent="0" lvl="0" marL="0" rtl="0" algn="l">
              <a:spcBef>
                <a:spcPts val="0"/>
              </a:spcBef>
              <a:spcAft>
                <a:spcPts val="0"/>
              </a:spcAft>
              <a:buNone/>
            </a:pPr>
            <a:r>
              <a:rPr lang="en" sz="500">
                <a:solidFill>
                  <a:schemeClr val="lt1"/>
                </a:solidFill>
              </a:rPr>
              <a:t>October 2023</a:t>
            </a:r>
            <a:endParaRPr sz="500">
              <a:solidFill>
                <a:schemeClr val="lt1"/>
              </a:solidFill>
            </a:endParaRPr>
          </a:p>
        </p:txBody>
      </p:sp>
      <p:sp>
        <p:nvSpPr>
          <p:cNvPr id="21" name="Google Shape;21;p3"/>
          <p:cNvSpPr txBox="1"/>
          <p:nvPr>
            <p:ph idx="1" type="body"/>
          </p:nvPr>
        </p:nvSpPr>
        <p:spPr>
          <a:xfrm>
            <a:off x="535781" y="2752444"/>
            <a:ext cx="3246300" cy="766800"/>
          </a:xfrm>
          <a:prstGeom prst="rect">
            <a:avLst/>
          </a:prstGeom>
        </p:spPr>
        <p:txBody>
          <a:bodyPr anchorCtr="0" anchor="t" bIns="0" lIns="0" spcFirstLastPara="1" rIns="0" wrap="square" tIns="0">
            <a:noAutofit/>
          </a:bodyPr>
          <a:lstStyle>
            <a:lvl1pPr indent="-228600" lvl="0" marL="457200" rtl="0">
              <a:spcBef>
                <a:spcPts val="400"/>
              </a:spcBef>
              <a:spcAft>
                <a:spcPts val="0"/>
              </a:spcAft>
              <a:buClr>
                <a:schemeClr val="lt1"/>
              </a:buClr>
              <a:buSzPts val="900"/>
              <a:buNone/>
              <a:defRPr>
                <a:solidFill>
                  <a:schemeClr val="lt1"/>
                </a:solidFill>
              </a:defRPr>
            </a:lvl1pPr>
            <a:lvl2pPr indent="-285750" lvl="1" marL="914400" rtl="0">
              <a:spcBef>
                <a:spcPts val="400"/>
              </a:spcBef>
              <a:spcAft>
                <a:spcPts val="0"/>
              </a:spcAft>
              <a:buClr>
                <a:schemeClr val="lt1"/>
              </a:buClr>
              <a:buSzPts val="900"/>
              <a:buChar char="–"/>
              <a:defRPr>
                <a:solidFill>
                  <a:schemeClr val="lt1"/>
                </a:solidFill>
              </a:defRPr>
            </a:lvl2pPr>
            <a:lvl3pPr indent="-285750" lvl="2" marL="1371600" rtl="0">
              <a:spcBef>
                <a:spcPts val="400"/>
              </a:spcBef>
              <a:spcAft>
                <a:spcPts val="0"/>
              </a:spcAft>
              <a:buClr>
                <a:schemeClr val="lt1"/>
              </a:buClr>
              <a:buSzPts val="900"/>
              <a:buChar char="–"/>
              <a:defRPr>
                <a:solidFill>
                  <a:schemeClr val="lt1"/>
                </a:solidFill>
              </a:defRPr>
            </a:lvl3pPr>
            <a:lvl4pPr indent="-285750" lvl="3" marL="1828800" rtl="0">
              <a:spcBef>
                <a:spcPts val="400"/>
              </a:spcBef>
              <a:spcAft>
                <a:spcPts val="0"/>
              </a:spcAft>
              <a:buClr>
                <a:schemeClr val="lt1"/>
              </a:buClr>
              <a:buSzPts val="900"/>
              <a:buChar char="–"/>
              <a:defRPr>
                <a:solidFill>
                  <a:schemeClr val="lt1"/>
                </a:solidFill>
              </a:defRPr>
            </a:lvl4pPr>
            <a:lvl5pPr indent="-285750" lvl="4" marL="2286000" rtl="0">
              <a:spcBef>
                <a:spcPts val="400"/>
              </a:spcBef>
              <a:spcAft>
                <a:spcPts val="0"/>
              </a:spcAft>
              <a:buClr>
                <a:schemeClr val="lt1"/>
              </a:buClr>
              <a:buSzPts val="900"/>
              <a:buChar char="–"/>
              <a:defRPr>
                <a:solidFill>
                  <a:schemeClr val="lt1"/>
                </a:solidFill>
              </a:defRPr>
            </a:lvl5pPr>
            <a:lvl6pPr indent="-285750" lvl="5" marL="2743200" rtl="0">
              <a:spcBef>
                <a:spcPts val="400"/>
              </a:spcBef>
              <a:spcAft>
                <a:spcPts val="0"/>
              </a:spcAft>
              <a:buClr>
                <a:schemeClr val="lt1"/>
              </a:buClr>
              <a:buSzPts val="900"/>
              <a:buChar char="–"/>
              <a:defRPr>
                <a:solidFill>
                  <a:schemeClr val="lt1"/>
                </a:solidFill>
              </a:defRPr>
            </a:lvl6pPr>
            <a:lvl7pPr indent="-285750" lvl="6" marL="3200400" rtl="0">
              <a:spcBef>
                <a:spcPts val="400"/>
              </a:spcBef>
              <a:spcAft>
                <a:spcPts val="0"/>
              </a:spcAft>
              <a:buClr>
                <a:schemeClr val="lt1"/>
              </a:buClr>
              <a:buSzPts val="900"/>
              <a:buChar char="–"/>
              <a:defRPr>
                <a:solidFill>
                  <a:schemeClr val="lt1"/>
                </a:solidFill>
              </a:defRPr>
            </a:lvl7pPr>
            <a:lvl8pPr indent="-285750" lvl="7" marL="3657600" rtl="0">
              <a:spcBef>
                <a:spcPts val="400"/>
              </a:spcBef>
              <a:spcAft>
                <a:spcPts val="0"/>
              </a:spcAft>
              <a:buClr>
                <a:schemeClr val="lt1"/>
              </a:buClr>
              <a:buSzPts val="900"/>
              <a:buChar char="–"/>
              <a:defRPr>
                <a:solidFill>
                  <a:schemeClr val="lt1"/>
                </a:solidFill>
              </a:defRPr>
            </a:lvl8pPr>
            <a:lvl9pPr indent="-285750" lvl="8" marL="4114800" rtl="0">
              <a:spcBef>
                <a:spcPts val="400"/>
              </a:spcBef>
              <a:spcAft>
                <a:spcPts val="0"/>
              </a:spcAft>
              <a:buClr>
                <a:schemeClr val="lt1"/>
              </a:buClr>
              <a:buSzPts val="900"/>
              <a:buChar char="–"/>
              <a:defRPr>
                <a:solidFill>
                  <a:schemeClr val="lt1"/>
                </a:solidFill>
              </a:defRPr>
            </a:lvl9pPr>
          </a:lstStyle>
          <a:p/>
        </p:txBody>
      </p:sp>
      <p:sp>
        <p:nvSpPr>
          <p:cNvPr id="22" name="Google Shape;22;p3"/>
          <p:cNvSpPr txBox="1"/>
          <p:nvPr>
            <p:ph type="title"/>
          </p:nvPr>
        </p:nvSpPr>
        <p:spPr>
          <a:xfrm>
            <a:off x="552788" y="1817456"/>
            <a:ext cx="3320100" cy="916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5600"/>
              <a:buNone/>
              <a:defRPr sz="5600">
                <a:solidFill>
                  <a:schemeClr val="lt1"/>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M Inner Cover with Vertical Image">
  <p:cSld name="3 Line Title and 12up Logos">
    <p:bg>
      <p:bgPr>
        <a:solidFill>
          <a:schemeClr val="dk2"/>
        </a:solidFill>
      </p:bgPr>
    </p:bg>
    <p:spTree>
      <p:nvGrpSpPr>
        <p:cNvPr id="162" name="Shape 162"/>
        <p:cNvGrpSpPr/>
        <p:nvPr/>
      </p:nvGrpSpPr>
      <p:grpSpPr>
        <a:xfrm>
          <a:off x="0" y="0"/>
          <a:ext cx="0" cy="0"/>
          <a:chOff x="0" y="0"/>
          <a:chExt cx="0" cy="0"/>
        </a:xfrm>
      </p:grpSpPr>
      <p:sp>
        <p:nvSpPr>
          <p:cNvPr id="163" name="Google Shape;163;p21"/>
          <p:cNvSpPr txBox="1"/>
          <p:nvPr>
            <p:ph idx="1" type="body"/>
          </p:nvPr>
        </p:nvSpPr>
        <p:spPr>
          <a:xfrm>
            <a:off x="4572450" y="2343525"/>
            <a:ext cx="2215800" cy="1471500"/>
          </a:xfrm>
          <a:prstGeom prst="rect">
            <a:avLst/>
          </a:prstGeom>
        </p:spPr>
        <p:txBody>
          <a:bodyPr anchorCtr="0" anchor="t" bIns="0" lIns="0" spcFirstLastPara="1" rIns="0" wrap="square" tIns="0">
            <a:noAutofit/>
          </a:bodyPr>
          <a:lstStyle>
            <a:lvl1pPr indent="-228600" lvl="0" marL="457200" rtl="0">
              <a:spcBef>
                <a:spcPts val="400"/>
              </a:spcBef>
              <a:spcAft>
                <a:spcPts val="0"/>
              </a:spcAft>
              <a:buClr>
                <a:schemeClr val="lt1"/>
              </a:buClr>
              <a:buSzPts val="1200"/>
              <a:buNone/>
              <a:defRPr sz="1200">
                <a:solidFill>
                  <a:schemeClr val="lt1"/>
                </a:solidFill>
              </a:defRPr>
            </a:lvl1pPr>
            <a:lvl2pPr indent="-304800" lvl="1" marL="914400" rtl="0">
              <a:spcBef>
                <a:spcPts val="400"/>
              </a:spcBef>
              <a:spcAft>
                <a:spcPts val="0"/>
              </a:spcAft>
              <a:buClr>
                <a:schemeClr val="lt1"/>
              </a:buClr>
              <a:buSzPts val="1200"/>
              <a:buChar char="–"/>
              <a:defRPr sz="1200">
                <a:solidFill>
                  <a:schemeClr val="lt1"/>
                </a:solidFill>
              </a:defRPr>
            </a:lvl2pPr>
            <a:lvl3pPr indent="-304800" lvl="2" marL="1371600" rtl="0">
              <a:spcBef>
                <a:spcPts val="400"/>
              </a:spcBef>
              <a:spcAft>
                <a:spcPts val="0"/>
              </a:spcAft>
              <a:buClr>
                <a:schemeClr val="lt1"/>
              </a:buClr>
              <a:buSzPts val="1200"/>
              <a:buChar char="–"/>
              <a:defRPr sz="1200">
                <a:solidFill>
                  <a:schemeClr val="lt1"/>
                </a:solidFill>
              </a:defRPr>
            </a:lvl3pPr>
            <a:lvl4pPr indent="-304800" lvl="3" marL="1828800" rtl="0">
              <a:spcBef>
                <a:spcPts val="400"/>
              </a:spcBef>
              <a:spcAft>
                <a:spcPts val="0"/>
              </a:spcAft>
              <a:buClr>
                <a:schemeClr val="lt1"/>
              </a:buClr>
              <a:buSzPts val="1200"/>
              <a:buChar char="–"/>
              <a:defRPr sz="1200">
                <a:solidFill>
                  <a:schemeClr val="lt1"/>
                </a:solidFill>
              </a:defRPr>
            </a:lvl4pPr>
            <a:lvl5pPr indent="-304800" lvl="4" marL="2286000" rtl="0">
              <a:spcBef>
                <a:spcPts val="400"/>
              </a:spcBef>
              <a:spcAft>
                <a:spcPts val="0"/>
              </a:spcAft>
              <a:buClr>
                <a:schemeClr val="lt1"/>
              </a:buClr>
              <a:buSzPts val="1200"/>
              <a:buChar char="–"/>
              <a:defRPr sz="1200">
                <a:solidFill>
                  <a:schemeClr val="lt1"/>
                </a:solidFill>
              </a:defRPr>
            </a:lvl5pPr>
            <a:lvl6pPr indent="-304800" lvl="5" marL="2743200" rtl="0">
              <a:spcBef>
                <a:spcPts val="400"/>
              </a:spcBef>
              <a:spcAft>
                <a:spcPts val="0"/>
              </a:spcAft>
              <a:buClr>
                <a:schemeClr val="lt1"/>
              </a:buClr>
              <a:buSzPts val="1200"/>
              <a:buChar char="–"/>
              <a:defRPr sz="1200">
                <a:solidFill>
                  <a:schemeClr val="lt1"/>
                </a:solidFill>
              </a:defRPr>
            </a:lvl6pPr>
            <a:lvl7pPr indent="-304800" lvl="6" marL="3200400" rtl="0">
              <a:spcBef>
                <a:spcPts val="400"/>
              </a:spcBef>
              <a:spcAft>
                <a:spcPts val="0"/>
              </a:spcAft>
              <a:buClr>
                <a:schemeClr val="lt1"/>
              </a:buClr>
              <a:buSzPts val="1200"/>
              <a:buChar char="–"/>
              <a:defRPr sz="1200">
                <a:solidFill>
                  <a:schemeClr val="lt1"/>
                </a:solidFill>
              </a:defRPr>
            </a:lvl7pPr>
            <a:lvl8pPr indent="-304800" lvl="7" marL="3657600" rtl="0">
              <a:spcBef>
                <a:spcPts val="400"/>
              </a:spcBef>
              <a:spcAft>
                <a:spcPts val="0"/>
              </a:spcAft>
              <a:buClr>
                <a:schemeClr val="lt1"/>
              </a:buClr>
              <a:buSzPts val="1200"/>
              <a:buChar char="–"/>
              <a:defRPr sz="1200">
                <a:solidFill>
                  <a:schemeClr val="lt1"/>
                </a:solidFill>
              </a:defRPr>
            </a:lvl8pPr>
            <a:lvl9pPr indent="-304800" lvl="8" marL="4114800" rtl="0">
              <a:spcBef>
                <a:spcPts val="400"/>
              </a:spcBef>
              <a:spcAft>
                <a:spcPts val="0"/>
              </a:spcAft>
              <a:buClr>
                <a:schemeClr val="lt1"/>
              </a:buClr>
              <a:buSzPts val="1200"/>
              <a:buChar char="–"/>
              <a:defRPr sz="1200">
                <a:solidFill>
                  <a:schemeClr val="lt1"/>
                </a:solidFill>
              </a:defRPr>
            </a:lvl9pPr>
          </a:lstStyle>
          <a:p/>
        </p:txBody>
      </p:sp>
      <p:sp>
        <p:nvSpPr>
          <p:cNvPr id="164" name="Google Shape;164;p21"/>
          <p:cNvSpPr/>
          <p:nvPr/>
        </p:nvSpPr>
        <p:spPr>
          <a:xfrm>
            <a:off x="4571995" y="1965870"/>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grpSp>
        <p:nvGrpSpPr>
          <p:cNvPr id="165" name="Google Shape;165;p21"/>
          <p:cNvGrpSpPr/>
          <p:nvPr/>
        </p:nvGrpSpPr>
        <p:grpSpPr>
          <a:xfrm>
            <a:off x="2278022" y="919433"/>
            <a:ext cx="3141078" cy="740999"/>
            <a:chOff x="1019175" y="2457450"/>
            <a:chExt cx="5076900" cy="1752600"/>
          </a:xfrm>
        </p:grpSpPr>
        <p:sp>
          <p:nvSpPr>
            <p:cNvPr id="166" name="Google Shape;166;p21"/>
            <p:cNvSpPr/>
            <p:nvPr/>
          </p:nvSpPr>
          <p:spPr>
            <a:xfrm>
              <a:off x="1019175" y="2457450"/>
              <a:ext cx="5076900" cy="1752600"/>
            </a:xfrm>
            <a:prstGeom prst="rect">
              <a:avLst/>
            </a:prstGeom>
            <a:solidFill>
              <a:srgbClr val="FFFFFF"/>
            </a:solidFill>
            <a:ln>
              <a:noFill/>
            </a:ln>
            <a:effectLst>
              <a:outerShdw blurRad="762000" rotWithShape="0" algn="t" dir="5400000" dist="254000">
                <a:srgbClr val="000000">
                  <a:alpha val="2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Open Sans"/>
                <a:ea typeface="Open Sans"/>
                <a:cs typeface="Open Sans"/>
                <a:sym typeface="Open Sans"/>
              </a:endParaRPr>
            </a:p>
          </p:txBody>
        </p:sp>
        <p:sp>
          <p:nvSpPr>
            <p:cNvPr id="167" name="Google Shape;167;p21"/>
            <p:cNvSpPr/>
            <p:nvPr/>
          </p:nvSpPr>
          <p:spPr>
            <a:xfrm>
              <a:off x="1019176" y="2457450"/>
              <a:ext cx="66600" cy="1752600"/>
            </a:xfrm>
            <a:prstGeom prst="rect">
              <a:avLst/>
            </a:prstGeom>
            <a:solidFill>
              <a:srgbClr val="834E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Open Sans"/>
                <a:ea typeface="Open Sans"/>
                <a:cs typeface="Open Sans"/>
                <a:sym typeface="Open Sans"/>
              </a:endParaRPr>
            </a:p>
          </p:txBody>
        </p:sp>
      </p:grpSp>
      <p:sp>
        <p:nvSpPr>
          <p:cNvPr id="168" name="Google Shape;168;p21"/>
          <p:cNvSpPr txBox="1"/>
          <p:nvPr>
            <p:ph type="title"/>
          </p:nvPr>
        </p:nvSpPr>
        <p:spPr>
          <a:xfrm>
            <a:off x="2679197" y="1092150"/>
            <a:ext cx="2645100" cy="5889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3000"/>
              <a:buFont typeface="DM Sans"/>
              <a:buNone/>
              <a:defRPr b="1" sz="3000">
                <a:solidFill>
                  <a:schemeClr val="accent1"/>
                </a:solidFill>
                <a:latin typeface="DM Sans"/>
                <a:ea typeface="DM Sans"/>
                <a:cs typeface="DM Sans"/>
                <a:sym typeface="DM Sans"/>
              </a:defRPr>
            </a:lvl1pPr>
            <a:lvl2pPr lvl="1" rtl="0">
              <a:spcBef>
                <a:spcPts val="0"/>
              </a:spcBef>
              <a:spcAft>
                <a:spcPts val="0"/>
              </a:spcAft>
              <a:buClr>
                <a:schemeClr val="accent1"/>
              </a:buClr>
              <a:buSzPts val="3000"/>
              <a:buNone/>
              <a:defRPr sz="3000">
                <a:solidFill>
                  <a:schemeClr val="accent1"/>
                </a:solidFill>
              </a:defRPr>
            </a:lvl2pPr>
            <a:lvl3pPr lvl="2" rtl="0">
              <a:spcBef>
                <a:spcPts val="0"/>
              </a:spcBef>
              <a:spcAft>
                <a:spcPts val="0"/>
              </a:spcAft>
              <a:buClr>
                <a:schemeClr val="accent1"/>
              </a:buClr>
              <a:buSzPts val="3000"/>
              <a:buNone/>
              <a:defRPr sz="3000">
                <a:solidFill>
                  <a:schemeClr val="accent1"/>
                </a:solidFill>
              </a:defRPr>
            </a:lvl3pPr>
            <a:lvl4pPr lvl="3" rtl="0">
              <a:spcBef>
                <a:spcPts val="0"/>
              </a:spcBef>
              <a:spcAft>
                <a:spcPts val="0"/>
              </a:spcAft>
              <a:buClr>
                <a:schemeClr val="accent1"/>
              </a:buClr>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p:txBody>
      </p:sp>
      <p:sp>
        <p:nvSpPr>
          <p:cNvPr id="169" name="Google Shape;169;p21"/>
          <p:cNvSpPr/>
          <p:nvPr/>
        </p:nvSpPr>
        <p:spPr>
          <a:xfrm>
            <a:off x="2278028" y="919556"/>
            <a:ext cx="67800" cy="741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Open Sans"/>
              <a:ea typeface="Open Sans"/>
              <a:cs typeface="Open Sans"/>
              <a:sym typeface="Open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indigo Inner Cover with Vertical Image">
  <p:cSld name="Title, Heading and 25up Logos">
    <p:bg>
      <p:bgPr>
        <a:solidFill>
          <a:schemeClr val="accent1"/>
        </a:solidFill>
      </p:bgPr>
    </p:bg>
    <p:spTree>
      <p:nvGrpSpPr>
        <p:cNvPr id="170" name="Shape 170"/>
        <p:cNvGrpSpPr/>
        <p:nvPr/>
      </p:nvGrpSpPr>
      <p:grpSpPr>
        <a:xfrm>
          <a:off x="0" y="0"/>
          <a:ext cx="0" cy="0"/>
          <a:chOff x="0" y="0"/>
          <a:chExt cx="0" cy="0"/>
        </a:xfrm>
      </p:grpSpPr>
      <p:sp>
        <p:nvSpPr>
          <p:cNvPr id="171" name="Google Shape;171;p22"/>
          <p:cNvSpPr txBox="1"/>
          <p:nvPr>
            <p:ph idx="1" type="body"/>
          </p:nvPr>
        </p:nvSpPr>
        <p:spPr>
          <a:xfrm>
            <a:off x="4572450" y="2343525"/>
            <a:ext cx="2215800" cy="1471500"/>
          </a:xfrm>
          <a:prstGeom prst="rect">
            <a:avLst/>
          </a:prstGeom>
        </p:spPr>
        <p:txBody>
          <a:bodyPr anchorCtr="0" anchor="t" bIns="0" lIns="0" spcFirstLastPara="1" rIns="0" wrap="square" tIns="0">
            <a:noAutofit/>
          </a:bodyPr>
          <a:lstStyle>
            <a:lvl1pPr indent="-228600" lvl="0" marL="457200" rtl="0">
              <a:spcBef>
                <a:spcPts val="400"/>
              </a:spcBef>
              <a:spcAft>
                <a:spcPts val="0"/>
              </a:spcAft>
              <a:buClr>
                <a:schemeClr val="lt1"/>
              </a:buClr>
              <a:buSzPts val="1200"/>
              <a:buNone/>
              <a:defRPr sz="1200">
                <a:solidFill>
                  <a:schemeClr val="lt1"/>
                </a:solidFill>
              </a:defRPr>
            </a:lvl1pPr>
            <a:lvl2pPr indent="-304800" lvl="1" marL="914400" rtl="0">
              <a:spcBef>
                <a:spcPts val="400"/>
              </a:spcBef>
              <a:spcAft>
                <a:spcPts val="0"/>
              </a:spcAft>
              <a:buClr>
                <a:schemeClr val="lt1"/>
              </a:buClr>
              <a:buSzPts val="1200"/>
              <a:buChar char="–"/>
              <a:defRPr sz="1200">
                <a:solidFill>
                  <a:schemeClr val="lt1"/>
                </a:solidFill>
              </a:defRPr>
            </a:lvl2pPr>
            <a:lvl3pPr indent="-304800" lvl="2" marL="1371600" rtl="0">
              <a:spcBef>
                <a:spcPts val="400"/>
              </a:spcBef>
              <a:spcAft>
                <a:spcPts val="0"/>
              </a:spcAft>
              <a:buClr>
                <a:schemeClr val="lt1"/>
              </a:buClr>
              <a:buSzPts val="1200"/>
              <a:buChar char="–"/>
              <a:defRPr sz="1200">
                <a:solidFill>
                  <a:schemeClr val="lt1"/>
                </a:solidFill>
              </a:defRPr>
            </a:lvl3pPr>
            <a:lvl4pPr indent="-304800" lvl="3" marL="1828800" rtl="0">
              <a:spcBef>
                <a:spcPts val="400"/>
              </a:spcBef>
              <a:spcAft>
                <a:spcPts val="0"/>
              </a:spcAft>
              <a:buClr>
                <a:schemeClr val="lt1"/>
              </a:buClr>
              <a:buSzPts val="1200"/>
              <a:buChar char="–"/>
              <a:defRPr sz="1200">
                <a:solidFill>
                  <a:schemeClr val="lt1"/>
                </a:solidFill>
              </a:defRPr>
            </a:lvl4pPr>
            <a:lvl5pPr indent="-304800" lvl="4" marL="2286000" rtl="0">
              <a:spcBef>
                <a:spcPts val="400"/>
              </a:spcBef>
              <a:spcAft>
                <a:spcPts val="0"/>
              </a:spcAft>
              <a:buClr>
                <a:schemeClr val="lt1"/>
              </a:buClr>
              <a:buSzPts val="1200"/>
              <a:buChar char="–"/>
              <a:defRPr sz="1200">
                <a:solidFill>
                  <a:schemeClr val="lt1"/>
                </a:solidFill>
              </a:defRPr>
            </a:lvl5pPr>
            <a:lvl6pPr indent="-304800" lvl="5" marL="2743200" rtl="0">
              <a:spcBef>
                <a:spcPts val="400"/>
              </a:spcBef>
              <a:spcAft>
                <a:spcPts val="0"/>
              </a:spcAft>
              <a:buClr>
                <a:schemeClr val="lt1"/>
              </a:buClr>
              <a:buSzPts val="1200"/>
              <a:buChar char="–"/>
              <a:defRPr sz="1200">
                <a:solidFill>
                  <a:schemeClr val="lt1"/>
                </a:solidFill>
              </a:defRPr>
            </a:lvl6pPr>
            <a:lvl7pPr indent="-304800" lvl="6" marL="3200400" rtl="0">
              <a:spcBef>
                <a:spcPts val="400"/>
              </a:spcBef>
              <a:spcAft>
                <a:spcPts val="0"/>
              </a:spcAft>
              <a:buClr>
                <a:schemeClr val="lt1"/>
              </a:buClr>
              <a:buSzPts val="1200"/>
              <a:buChar char="–"/>
              <a:defRPr sz="1200">
                <a:solidFill>
                  <a:schemeClr val="lt1"/>
                </a:solidFill>
              </a:defRPr>
            </a:lvl7pPr>
            <a:lvl8pPr indent="-304800" lvl="7" marL="3657600" rtl="0">
              <a:spcBef>
                <a:spcPts val="400"/>
              </a:spcBef>
              <a:spcAft>
                <a:spcPts val="0"/>
              </a:spcAft>
              <a:buClr>
                <a:schemeClr val="lt1"/>
              </a:buClr>
              <a:buSzPts val="1200"/>
              <a:buChar char="–"/>
              <a:defRPr sz="1200">
                <a:solidFill>
                  <a:schemeClr val="lt1"/>
                </a:solidFill>
              </a:defRPr>
            </a:lvl8pPr>
            <a:lvl9pPr indent="-304800" lvl="8" marL="4114800" rtl="0">
              <a:spcBef>
                <a:spcPts val="400"/>
              </a:spcBef>
              <a:spcAft>
                <a:spcPts val="0"/>
              </a:spcAft>
              <a:buClr>
                <a:schemeClr val="lt1"/>
              </a:buClr>
              <a:buSzPts val="1200"/>
              <a:buChar char="–"/>
              <a:defRPr sz="1200">
                <a:solidFill>
                  <a:schemeClr val="lt1"/>
                </a:solidFill>
              </a:defRPr>
            </a:lvl9pPr>
          </a:lstStyle>
          <a:p/>
        </p:txBody>
      </p:sp>
      <p:sp>
        <p:nvSpPr>
          <p:cNvPr id="172" name="Google Shape;172;p22"/>
          <p:cNvSpPr/>
          <p:nvPr/>
        </p:nvSpPr>
        <p:spPr>
          <a:xfrm>
            <a:off x="4571995" y="1965870"/>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grpSp>
        <p:nvGrpSpPr>
          <p:cNvPr id="173" name="Google Shape;173;p22"/>
          <p:cNvGrpSpPr/>
          <p:nvPr/>
        </p:nvGrpSpPr>
        <p:grpSpPr>
          <a:xfrm>
            <a:off x="2278022" y="919433"/>
            <a:ext cx="3141078" cy="740999"/>
            <a:chOff x="1019175" y="2457450"/>
            <a:chExt cx="5076900" cy="1752600"/>
          </a:xfrm>
        </p:grpSpPr>
        <p:sp>
          <p:nvSpPr>
            <p:cNvPr id="174" name="Google Shape;174;p22"/>
            <p:cNvSpPr/>
            <p:nvPr/>
          </p:nvSpPr>
          <p:spPr>
            <a:xfrm>
              <a:off x="1019175" y="2457450"/>
              <a:ext cx="5076900" cy="1752600"/>
            </a:xfrm>
            <a:prstGeom prst="rect">
              <a:avLst/>
            </a:prstGeom>
            <a:solidFill>
              <a:srgbClr val="FFFFFF"/>
            </a:solidFill>
            <a:ln>
              <a:noFill/>
            </a:ln>
            <a:effectLst>
              <a:outerShdw blurRad="762000" rotWithShape="0" algn="t" dir="5400000" dist="254000">
                <a:srgbClr val="000000">
                  <a:alpha val="2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Open Sans"/>
                <a:ea typeface="Open Sans"/>
                <a:cs typeface="Open Sans"/>
                <a:sym typeface="Open Sans"/>
              </a:endParaRPr>
            </a:p>
          </p:txBody>
        </p:sp>
        <p:sp>
          <p:nvSpPr>
            <p:cNvPr id="175" name="Google Shape;175;p22"/>
            <p:cNvSpPr/>
            <p:nvPr/>
          </p:nvSpPr>
          <p:spPr>
            <a:xfrm>
              <a:off x="1019176" y="2457450"/>
              <a:ext cx="66600" cy="1752600"/>
            </a:xfrm>
            <a:prstGeom prst="rect">
              <a:avLst/>
            </a:prstGeom>
            <a:solidFill>
              <a:srgbClr val="834E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Open Sans"/>
                <a:ea typeface="Open Sans"/>
                <a:cs typeface="Open Sans"/>
                <a:sym typeface="Open Sans"/>
              </a:endParaRPr>
            </a:p>
          </p:txBody>
        </p:sp>
      </p:grpSp>
      <p:sp>
        <p:nvSpPr>
          <p:cNvPr id="176" name="Google Shape;176;p22"/>
          <p:cNvSpPr txBox="1"/>
          <p:nvPr>
            <p:ph type="title"/>
          </p:nvPr>
        </p:nvSpPr>
        <p:spPr>
          <a:xfrm>
            <a:off x="2679197" y="1092150"/>
            <a:ext cx="2645100" cy="588900"/>
          </a:xfrm>
          <a:prstGeom prst="rect">
            <a:avLst/>
          </a:prstGeom>
        </p:spPr>
        <p:txBody>
          <a:bodyPr anchorCtr="0" anchor="t" bIns="0" lIns="0" spcFirstLastPara="1" rIns="0" wrap="square" tIns="0">
            <a:noAutofit/>
          </a:bodyPr>
          <a:lstStyle>
            <a:lvl1pPr lvl="0" rtl="0">
              <a:spcBef>
                <a:spcPts val="0"/>
              </a:spcBef>
              <a:spcAft>
                <a:spcPts val="0"/>
              </a:spcAft>
              <a:buClr>
                <a:schemeClr val="accent1"/>
              </a:buClr>
              <a:buSzPts val="3000"/>
              <a:buFont typeface="DM Sans"/>
              <a:buNone/>
              <a:defRPr b="1" sz="3000">
                <a:solidFill>
                  <a:schemeClr val="accent1"/>
                </a:solidFill>
                <a:latin typeface="DM Sans"/>
                <a:ea typeface="DM Sans"/>
                <a:cs typeface="DM Sans"/>
                <a:sym typeface="DM Sans"/>
              </a:defRPr>
            </a:lvl1pPr>
            <a:lvl2pPr lvl="1" rtl="0">
              <a:spcBef>
                <a:spcPts val="0"/>
              </a:spcBef>
              <a:spcAft>
                <a:spcPts val="0"/>
              </a:spcAft>
              <a:buClr>
                <a:schemeClr val="accent1"/>
              </a:buClr>
              <a:buSzPts val="3000"/>
              <a:buNone/>
              <a:defRPr sz="3000">
                <a:solidFill>
                  <a:schemeClr val="accent1"/>
                </a:solidFill>
              </a:defRPr>
            </a:lvl2pPr>
            <a:lvl3pPr lvl="2" rtl="0">
              <a:spcBef>
                <a:spcPts val="0"/>
              </a:spcBef>
              <a:spcAft>
                <a:spcPts val="0"/>
              </a:spcAft>
              <a:buClr>
                <a:schemeClr val="accent1"/>
              </a:buClr>
              <a:buSzPts val="3000"/>
              <a:buNone/>
              <a:defRPr sz="3000">
                <a:solidFill>
                  <a:schemeClr val="accent1"/>
                </a:solidFill>
              </a:defRPr>
            </a:lvl3pPr>
            <a:lvl4pPr lvl="3" rtl="0">
              <a:spcBef>
                <a:spcPts val="0"/>
              </a:spcBef>
              <a:spcAft>
                <a:spcPts val="0"/>
              </a:spcAft>
              <a:buClr>
                <a:schemeClr val="accent1"/>
              </a:buClr>
              <a:buSzPts val="3000"/>
              <a:buNone/>
              <a:defRPr sz="3000">
                <a:solidFill>
                  <a:schemeClr val="accent1"/>
                </a:solidFill>
              </a:defRPr>
            </a:lvl4pPr>
            <a:lvl5pPr lvl="4" rtl="0">
              <a:spcBef>
                <a:spcPts val="0"/>
              </a:spcBef>
              <a:spcAft>
                <a:spcPts val="0"/>
              </a:spcAft>
              <a:buClr>
                <a:schemeClr val="accent1"/>
              </a:buClr>
              <a:buSzPts val="3000"/>
              <a:buNone/>
              <a:defRPr sz="3000">
                <a:solidFill>
                  <a:schemeClr val="accent1"/>
                </a:solidFill>
              </a:defRPr>
            </a:lvl5pPr>
            <a:lvl6pPr lvl="5" rtl="0">
              <a:spcBef>
                <a:spcPts val="0"/>
              </a:spcBef>
              <a:spcAft>
                <a:spcPts val="0"/>
              </a:spcAft>
              <a:buClr>
                <a:schemeClr val="accent1"/>
              </a:buClr>
              <a:buSzPts val="3000"/>
              <a:buNone/>
              <a:defRPr sz="3000">
                <a:solidFill>
                  <a:schemeClr val="accent1"/>
                </a:solidFill>
              </a:defRPr>
            </a:lvl6pPr>
            <a:lvl7pPr lvl="6" rtl="0">
              <a:spcBef>
                <a:spcPts val="0"/>
              </a:spcBef>
              <a:spcAft>
                <a:spcPts val="0"/>
              </a:spcAft>
              <a:buClr>
                <a:schemeClr val="accent1"/>
              </a:buClr>
              <a:buSzPts val="3000"/>
              <a:buNone/>
              <a:defRPr sz="3000">
                <a:solidFill>
                  <a:schemeClr val="accent1"/>
                </a:solidFill>
              </a:defRPr>
            </a:lvl7pPr>
            <a:lvl8pPr lvl="7" rtl="0">
              <a:spcBef>
                <a:spcPts val="0"/>
              </a:spcBef>
              <a:spcAft>
                <a:spcPts val="0"/>
              </a:spcAft>
              <a:buClr>
                <a:schemeClr val="accent1"/>
              </a:buClr>
              <a:buSzPts val="3000"/>
              <a:buNone/>
              <a:defRPr sz="3000">
                <a:solidFill>
                  <a:schemeClr val="accent1"/>
                </a:solidFill>
              </a:defRPr>
            </a:lvl8pPr>
            <a:lvl9pPr lvl="8" rtl="0">
              <a:spcBef>
                <a:spcPts val="0"/>
              </a:spcBef>
              <a:spcAft>
                <a:spcPts val="0"/>
              </a:spcAft>
              <a:buClr>
                <a:schemeClr val="accent1"/>
              </a:buClr>
              <a:buSzPts val="3000"/>
              <a:buNone/>
              <a:defRPr sz="3000">
                <a:solidFill>
                  <a:schemeClr val="accent1"/>
                </a:solidFill>
              </a:defRPr>
            </a:lvl9pPr>
          </a:lstStyle>
          <a:p/>
        </p:txBody>
      </p:sp>
      <p:sp>
        <p:nvSpPr>
          <p:cNvPr id="177" name="Google Shape;177;p22"/>
          <p:cNvSpPr/>
          <p:nvPr/>
        </p:nvSpPr>
        <p:spPr>
          <a:xfrm>
            <a:off x="2278028" y="919556"/>
            <a:ext cx="67800" cy="7410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Open Sans"/>
              <a:ea typeface="Open Sans"/>
              <a:cs typeface="Open Sans"/>
              <a:sym typeface="Open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indigo Blank Slide">
  <p:cSld name="Title, Heading and 25up Logos_2">
    <p:bg>
      <p:bgPr>
        <a:solidFill>
          <a:schemeClr val="accent2"/>
        </a:solidFill>
      </p:bgPr>
    </p:bg>
    <p:spTree>
      <p:nvGrpSpPr>
        <p:cNvPr id="178" name="Shape 178"/>
        <p:cNvGrpSpPr/>
        <p:nvPr/>
      </p:nvGrpSpPr>
      <p:grpSpPr>
        <a:xfrm>
          <a:off x="0" y="0"/>
          <a:ext cx="0" cy="0"/>
          <a:chOff x="0" y="0"/>
          <a:chExt cx="0" cy="0"/>
        </a:xfrm>
      </p:grpSpPr>
      <p:sp>
        <p:nvSpPr>
          <p:cNvPr id="179" name="Google Shape;179;p23"/>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180" name="Google Shape;180;p23"/>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lt1"/>
                </a:solidFill>
                <a:latin typeface="DM Sans Black"/>
                <a:ea typeface="DM Sans Black"/>
                <a:cs typeface="DM Sans Black"/>
                <a:sym typeface="DM Sans Black"/>
              </a:rPr>
              <a:t>‹#›</a:t>
            </a:fld>
            <a:endParaRPr i="0" sz="600" u="none" cap="none" strike="noStrike">
              <a:solidFill>
                <a:schemeClr val="lt1"/>
              </a:solidFill>
              <a:latin typeface="DM Sans Black"/>
              <a:ea typeface="DM Sans Black"/>
              <a:cs typeface="DM Sans Black"/>
              <a:sym typeface="DM Sans Black"/>
            </a:endParaRPr>
          </a:p>
        </p:txBody>
      </p:sp>
      <p:sp>
        <p:nvSpPr>
          <p:cNvPr id="181" name="Google Shape;181;p23"/>
          <p:cNvSpPr/>
          <p:nvPr/>
        </p:nvSpPr>
        <p:spPr>
          <a:xfrm>
            <a:off x="9030544" y="4887956"/>
            <a:ext cx="114900" cy="62400"/>
          </a:xfrm>
          <a:prstGeom prst="rect">
            <a:avLst/>
          </a:prstGeom>
          <a:solidFill>
            <a:srgbClr val="E2D5F5"/>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chemeClr val="lt1"/>
              </a:solidFill>
              <a:latin typeface="DM Sans"/>
              <a:ea typeface="DM Sans"/>
              <a:cs typeface="DM Sans"/>
              <a:sym typeface="DM Sans"/>
            </a:endParaRPr>
          </a:p>
        </p:txBody>
      </p:sp>
      <p:sp>
        <p:nvSpPr>
          <p:cNvPr id="182" name="Google Shape;182;p23"/>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lt1"/>
                </a:solidFill>
                <a:latin typeface="Space Mono"/>
                <a:ea typeface="Space Mono"/>
                <a:cs typeface="Space Mono"/>
                <a:sym typeface="Space Mono"/>
              </a:rPr>
              <a:t>PROPRIETARY AND CONFIDENTIAL</a:t>
            </a:r>
            <a:endParaRPr sz="500">
              <a:solidFill>
                <a:schemeClr val="lt1"/>
              </a:solidFill>
              <a:latin typeface="DM Sans"/>
              <a:ea typeface="DM Sans"/>
              <a:cs typeface="DM Sans"/>
              <a:sym typeface="DM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M Blank Slide">
  <p:cSld name="Title, Heading and 25up Logos_2_1">
    <p:bg>
      <p:bgPr>
        <a:solidFill>
          <a:schemeClr val="dk2"/>
        </a:solidFill>
      </p:bgPr>
    </p:bg>
    <p:spTree>
      <p:nvGrpSpPr>
        <p:cNvPr id="183" name="Shape 183"/>
        <p:cNvGrpSpPr/>
        <p:nvPr/>
      </p:nvGrpSpPr>
      <p:grpSpPr>
        <a:xfrm>
          <a:off x="0" y="0"/>
          <a:ext cx="0" cy="0"/>
          <a:chOff x="0" y="0"/>
          <a:chExt cx="0" cy="0"/>
        </a:xfrm>
      </p:grpSpPr>
      <p:sp>
        <p:nvSpPr>
          <p:cNvPr id="184" name="Google Shape;184;p24"/>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185" name="Google Shape;185;p24"/>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lt1"/>
                </a:solidFill>
                <a:latin typeface="DM Sans Black"/>
                <a:ea typeface="DM Sans Black"/>
                <a:cs typeface="DM Sans Black"/>
                <a:sym typeface="DM Sans Black"/>
              </a:rPr>
              <a:t>‹#›</a:t>
            </a:fld>
            <a:endParaRPr i="0" sz="600" u="none" cap="none" strike="noStrike">
              <a:solidFill>
                <a:schemeClr val="lt1"/>
              </a:solidFill>
              <a:latin typeface="DM Sans Black"/>
              <a:ea typeface="DM Sans Black"/>
              <a:cs typeface="DM Sans Black"/>
              <a:sym typeface="DM Sans Black"/>
            </a:endParaRPr>
          </a:p>
        </p:txBody>
      </p:sp>
      <p:sp>
        <p:nvSpPr>
          <p:cNvPr id="186" name="Google Shape;186;p24"/>
          <p:cNvSpPr/>
          <p:nvPr/>
        </p:nvSpPr>
        <p:spPr>
          <a:xfrm>
            <a:off x="9030544" y="4887956"/>
            <a:ext cx="114900" cy="62400"/>
          </a:xfrm>
          <a:prstGeom prst="rect">
            <a:avLst/>
          </a:prstGeom>
          <a:solidFill>
            <a:schemeClr val="l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chemeClr val="lt1"/>
              </a:solidFill>
              <a:latin typeface="DM Sans"/>
              <a:ea typeface="DM Sans"/>
              <a:cs typeface="DM Sans"/>
              <a:sym typeface="DM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M Thank you Slide" showMasterSp="0">
  <p:cSld name="Thanks">
    <p:bg>
      <p:bgPr>
        <a:solidFill>
          <a:schemeClr val="dk2"/>
        </a:solidFill>
      </p:bgPr>
    </p:bg>
    <p:spTree>
      <p:nvGrpSpPr>
        <p:cNvPr id="187" name="Shape 187"/>
        <p:cNvGrpSpPr/>
        <p:nvPr/>
      </p:nvGrpSpPr>
      <p:grpSpPr>
        <a:xfrm>
          <a:off x="0" y="0"/>
          <a:ext cx="0" cy="0"/>
          <a:chOff x="0" y="0"/>
          <a:chExt cx="0" cy="0"/>
        </a:xfrm>
      </p:grpSpPr>
      <p:sp>
        <p:nvSpPr>
          <p:cNvPr id="188" name="Google Shape;188;p25"/>
          <p:cNvSpPr txBox="1"/>
          <p:nvPr>
            <p:ph type="ctrTitle"/>
          </p:nvPr>
        </p:nvSpPr>
        <p:spPr>
          <a:xfrm>
            <a:off x="368906" y="2278800"/>
            <a:ext cx="3988500" cy="2070000"/>
          </a:xfrm>
          <a:prstGeom prst="rect">
            <a:avLst/>
          </a:prstGeom>
          <a:noFill/>
          <a:ln>
            <a:noFill/>
          </a:ln>
        </p:spPr>
        <p:txBody>
          <a:bodyPr anchorCtr="0" anchor="t" bIns="0" lIns="0" spcFirstLastPara="1" rIns="0" wrap="square" tIns="0">
            <a:noAutofit/>
          </a:bodyPr>
          <a:lstStyle>
            <a:lvl1pPr lvl="0" rtl="0" algn="l">
              <a:lnSpc>
                <a:spcPct val="91000"/>
              </a:lnSpc>
              <a:spcBef>
                <a:spcPts val="0"/>
              </a:spcBef>
              <a:spcAft>
                <a:spcPts val="0"/>
              </a:spcAft>
              <a:buClr>
                <a:schemeClr val="lt1"/>
              </a:buClr>
              <a:buSzPts val="5600"/>
              <a:buFont typeface="DM Serif Display"/>
              <a:buNone/>
              <a:defRPr sz="5600">
                <a:solidFill>
                  <a:schemeClr val="lt1"/>
                </a:solidFill>
              </a:defRPr>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p:txBody>
      </p:sp>
      <p:sp>
        <p:nvSpPr>
          <p:cNvPr id="189" name="Google Shape;189;p25"/>
          <p:cNvSpPr txBox="1"/>
          <p:nvPr>
            <p:ph idx="1" type="body"/>
          </p:nvPr>
        </p:nvSpPr>
        <p:spPr>
          <a:xfrm>
            <a:off x="6062850" y="2127600"/>
            <a:ext cx="2847900" cy="4440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400"/>
              </a:spcBef>
              <a:spcAft>
                <a:spcPts val="0"/>
              </a:spcAft>
              <a:buClr>
                <a:srgbClr val="A783DF"/>
              </a:buClr>
              <a:buSzPts val="1100"/>
              <a:buFont typeface="DM Sans"/>
              <a:buNone/>
              <a:defRPr b="1" sz="1100">
                <a:solidFill>
                  <a:srgbClr val="A783DF"/>
                </a:solidFill>
              </a:defRPr>
            </a:lvl1pPr>
            <a:lvl2pPr indent="-228600" lvl="1" marL="914400" rtl="0" algn="l">
              <a:lnSpc>
                <a:spcPct val="110000"/>
              </a:lnSpc>
              <a:spcBef>
                <a:spcPts val="0"/>
              </a:spcBef>
              <a:spcAft>
                <a:spcPts val="0"/>
              </a:spcAft>
              <a:buClr>
                <a:schemeClr val="lt1"/>
              </a:buClr>
              <a:buSzPts val="1100"/>
              <a:buNone/>
              <a:defRPr sz="1100">
                <a:solidFill>
                  <a:schemeClr val="lt1"/>
                </a:solidFill>
              </a:defRPr>
            </a:lvl2pPr>
            <a:lvl3pPr indent="-228600" lvl="2" marL="1371600" rtl="0" algn="l">
              <a:lnSpc>
                <a:spcPct val="110000"/>
              </a:lnSpc>
              <a:spcBef>
                <a:spcPts val="1500"/>
              </a:spcBef>
              <a:spcAft>
                <a:spcPts val="0"/>
              </a:spcAft>
              <a:buClr>
                <a:schemeClr val="lt1"/>
              </a:buClr>
              <a:buSzPts val="1100"/>
              <a:buNone/>
              <a:defRPr sz="1100">
                <a:solidFill>
                  <a:schemeClr val="lt1"/>
                </a:solidFill>
              </a:defRPr>
            </a:lvl3pPr>
            <a:lvl4pPr indent="-298450" lvl="3" marL="1828800" rtl="0" algn="l">
              <a:lnSpc>
                <a:spcPct val="118000"/>
              </a:lnSpc>
              <a:spcBef>
                <a:spcPts val="400"/>
              </a:spcBef>
              <a:spcAft>
                <a:spcPts val="0"/>
              </a:spcAft>
              <a:buClr>
                <a:schemeClr val="lt1"/>
              </a:buClr>
              <a:buSzPts val="1100"/>
              <a:buChar char="–"/>
              <a:defRPr sz="1100">
                <a:solidFill>
                  <a:schemeClr val="lt1"/>
                </a:solidFill>
              </a:defRPr>
            </a:lvl4pPr>
            <a:lvl5pPr indent="-298450" lvl="4" marL="2286000" rtl="0" algn="l">
              <a:lnSpc>
                <a:spcPct val="118000"/>
              </a:lnSpc>
              <a:spcBef>
                <a:spcPts val="400"/>
              </a:spcBef>
              <a:spcAft>
                <a:spcPts val="0"/>
              </a:spcAft>
              <a:buClr>
                <a:schemeClr val="lt1"/>
              </a:buClr>
              <a:buSzPts val="1100"/>
              <a:buChar char="–"/>
              <a:defRPr sz="1100">
                <a:solidFill>
                  <a:schemeClr val="lt1"/>
                </a:solidFill>
              </a:defRPr>
            </a:lvl5pPr>
            <a:lvl6pPr indent="-298450" lvl="5" marL="2743200" rtl="0" algn="l">
              <a:lnSpc>
                <a:spcPct val="90000"/>
              </a:lnSpc>
              <a:spcBef>
                <a:spcPts val="400"/>
              </a:spcBef>
              <a:spcAft>
                <a:spcPts val="0"/>
              </a:spcAft>
              <a:buClr>
                <a:schemeClr val="lt1"/>
              </a:buClr>
              <a:buSzPts val="1100"/>
              <a:buFont typeface="DM Sans"/>
              <a:buChar char="–"/>
              <a:defRPr sz="1100">
                <a:solidFill>
                  <a:schemeClr val="lt1"/>
                </a:solidFill>
              </a:defRPr>
            </a:lvl6pPr>
            <a:lvl7pPr indent="-298450" lvl="6" marL="3200400" rtl="0" algn="l">
              <a:lnSpc>
                <a:spcPct val="90000"/>
              </a:lnSpc>
              <a:spcBef>
                <a:spcPts val="400"/>
              </a:spcBef>
              <a:spcAft>
                <a:spcPts val="0"/>
              </a:spcAft>
              <a:buClr>
                <a:schemeClr val="lt1"/>
              </a:buClr>
              <a:buSzPts val="1100"/>
              <a:buFont typeface="DM Sans"/>
              <a:buChar char="–"/>
              <a:defRPr sz="1100">
                <a:solidFill>
                  <a:schemeClr val="lt1"/>
                </a:solidFill>
              </a:defRPr>
            </a:lvl7pPr>
            <a:lvl8pPr indent="-298450" lvl="7" marL="3657600" rtl="0" algn="l">
              <a:lnSpc>
                <a:spcPct val="90000"/>
              </a:lnSpc>
              <a:spcBef>
                <a:spcPts val="400"/>
              </a:spcBef>
              <a:spcAft>
                <a:spcPts val="0"/>
              </a:spcAft>
              <a:buClr>
                <a:schemeClr val="lt1"/>
              </a:buClr>
              <a:buSzPts val="1100"/>
              <a:buFont typeface="DM Sans"/>
              <a:buChar char="–"/>
              <a:defRPr sz="1100">
                <a:solidFill>
                  <a:schemeClr val="lt1"/>
                </a:solidFill>
              </a:defRPr>
            </a:lvl8pPr>
            <a:lvl9pPr indent="-298450" lvl="8" marL="4114800" rtl="0" algn="l">
              <a:lnSpc>
                <a:spcPct val="90000"/>
              </a:lnSpc>
              <a:spcBef>
                <a:spcPts val="400"/>
              </a:spcBef>
              <a:spcAft>
                <a:spcPts val="0"/>
              </a:spcAft>
              <a:buClr>
                <a:schemeClr val="lt1"/>
              </a:buClr>
              <a:buSzPts val="1100"/>
              <a:buFont typeface="DM Sans"/>
              <a:buChar char="–"/>
              <a:defRPr sz="1100">
                <a:solidFill>
                  <a:schemeClr val="lt1"/>
                </a:solidFill>
              </a:defRPr>
            </a:lvl9pPr>
          </a:lstStyle>
          <a:p/>
        </p:txBody>
      </p:sp>
      <p:sp>
        <p:nvSpPr>
          <p:cNvPr id="190" name="Google Shape;190;p25"/>
          <p:cNvSpPr txBox="1"/>
          <p:nvPr>
            <p:ph idx="2" type="subTitle"/>
          </p:nvPr>
        </p:nvSpPr>
        <p:spPr>
          <a:xfrm>
            <a:off x="355406" y="492750"/>
            <a:ext cx="1822500" cy="369000"/>
          </a:xfrm>
          <a:prstGeom prst="rect">
            <a:avLst/>
          </a:prstGeom>
        </p:spPr>
        <p:txBody>
          <a:bodyPr anchorCtr="0" anchor="t" bIns="0" lIns="0" spcFirstLastPara="1" rIns="0" wrap="square" tIns="0">
            <a:noAutofit/>
          </a:bodyPr>
          <a:lstStyle>
            <a:lvl1pPr lvl="0" rtl="0">
              <a:spcBef>
                <a:spcPts val="400"/>
              </a:spcBef>
              <a:spcAft>
                <a:spcPts val="0"/>
              </a:spcAft>
              <a:buClr>
                <a:schemeClr val="lt1"/>
              </a:buClr>
              <a:buSzPts val="900"/>
              <a:buNone/>
              <a:defRPr sz="900">
                <a:solidFill>
                  <a:schemeClr val="lt1"/>
                </a:solidFill>
              </a:defRPr>
            </a:lvl1pPr>
            <a:lvl2pPr lvl="1" rtl="0">
              <a:spcBef>
                <a:spcPts val="400"/>
              </a:spcBef>
              <a:spcAft>
                <a:spcPts val="0"/>
              </a:spcAft>
              <a:buClr>
                <a:schemeClr val="lt1"/>
              </a:buClr>
              <a:buSzPts val="900"/>
              <a:buNone/>
              <a:defRPr sz="900">
                <a:solidFill>
                  <a:schemeClr val="lt1"/>
                </a:solidFill>
              </a:defRPr>
            </a:lvl2pPr>
            <a:lvl3pPr lvl="2" rtl="0">
              <a:spcBef>
                <a:spcPts val="400"/>
              </a:spcBef>
              <a:spcAft>
                <a:spcPts val="0"/>
              </a:spcAft>
              <a:buClr>
                <a:schemeClr val="lt1"/>
              </a:buClr>
              <a:buSzPts val="900"/>
              <a:buNone/>
              <a:defRPr sz="900">
                <a:solidFill>
                  <a:schemeClr val="lt1"/>
                </a:solidFill>
              </a:defRPr>
            </a:lvl3pPr>
            <a:lvl4pPr lvl="3" rtl="0">
              <a:spcBef>
                <a:spcPts val="400"/>
              </a:spcBef>
              <a:spcAft>
                <a:spcPts val="0"/>
              </a:spcAft>
              <a:buClr>
                <a:schemeClr val="lt1"/>
              </a:buClr>
              <a:buSzPts val="900"/>
              <a:buNone/>
              <a:defRPr sz="900">
                <a:solidFill>
                  <a:schemeClr val="lt1"/>
                </a:solidFill>
              </a:defRPr>
            </a:lvl4pPr>
            <a:lvl5pPr lvl="4" rtl="0">
              <a:spcBef>
                <a:spcPts val="400"/>
              </a:spcBef>
              <a:spcAft>
                <a:spcPts val="0"/>
              </a:spcAft>
              <a:buClr>
                <a:schemeClr val="lt1"/>
              </a:buClr>
              <a:buSzPts val="900"/>
              <a:buNone/>
              <a:defRPr sz="900">
                <a:solidFill>
                  <a:schemeClr val="lt1"/>
                </a:solidFill>
              </a:defRPr>
            </a:lvl5pPr>
            <a:lvl6pPr lvl="5" rtl="0">
              <a:spcBef>
                <a:spcPts val="400"/>
              </a:spcBef>
              <a:spcAft>
                <a:spcPts val="0"/>
              </a:spcAft>
              <a:buClr>
                <a:schemeClr val="lt1"/>
              </a:buClr>
              <a:buSzPts val="900"/>
              <a:buNone/>
              <a:defRPr sz="900">
                <a:solidFill>
                  <a:schemeClr val="lt1"/>
                </a:solidFill>
              </a:defRPr>
            </a:lvl6pPr>
            <a:lvl7pPr lvl="6" rtl="0">
              <a:spcBef>
                <a:spcPts val="400"/>
              </a:spcBef>
              <a:spcAft>
                <a:spcPts val="0"/>
              </a:spcAft>
              <a:buClr>
                <a:schemeClr val="lt1"/>
              </a:buClr>
              <a:buSzPts val="900"/>
              <a:buNone/>
              <a:defRPr sz="900">
                <a:solidFill>
                  <a:schemeClr val="lt1"/>
                </a:solidFill>
              </a:defRPr>
            </a:lvl7pPr>
            <a:lvl8pPr lvl="7" rtl="0">
              <a:spcBef>
                <a:spcPts val="400"/>
              </a:spcBef>
              <a:spcAft>
                <a:spcPts val="0"/>
              </a:spcAft>
              <a:buClr>
                <a:schemeClr val="lt1"/>
              </a:buClr>
              <a:buSzPts val="900"/>
              <a:buNone/>
              <a:defRPr sz="900">
                <a:solidFill>
                  <a:schemeClr val="lt1"/>
                </a:solidFill>
              </a:defRPr>
            </a:lvl8pPr>
            <a:lvl9pPr lvl="8" rtl="0">
              <a:spcBef>
                <a:spcPts val="400"/>
              </a:spcBef>
              <a:spcAft>
                <a:spcPts val="0"/>
              </a:spcAft>
              <a:buClr>
                <a:schemeClr val="lt1"/>
              </a:buClr>
              <a:buSzPts val="900"/>
              <a:buNone/>
              <a:defRPr sz="900">
                <a:solidFill>
                  <a:schemeClr val="lt1"/>
                </a:solidFill>
              </a:defRPr>
            </a:lvl9pPr>
          </a:lstStyle>
          <a:p/>
        </p:txBody>
      </p:sp>
      <p:cxnSp>
        <p:nvCxnSpPr>
          <p:cNvPr id="191" name="Google Shape;191;p25"/>
          <p:cNvCxnSpPr/>
          <p:nvPr/>
        </p:nvCxnSpPr>
        <p:spPr>
          <a:xfrm>
            <a:off x="6062850" y="2571746"/>
            <a:ext cx="571200" cy="0"/>
          </a:xfrm>
          <a:prstGeom prst="straightConnector1">
            <a:avLst/>
          </a:prstGeom>
          <a:noFill/>
          <a:ln cap="flat" cmpd="sng" w="19050">
            <a:solidFill>
              <a:srgbClr val="834EFF"/>
            </a:solidFill>
            <a:prstDash val="solid"/>
            <a:miter lim="800000"/>
            <a:headEnd len="sm" w="sm" type="none"/>
            <a:tailEnd len="sm" w="sm" type="none"/>
          </a:ln>
        </p:spPr>
      </p:cxnSp>
      <p:cxnSp>
        <p:nvCxnSpPr>
          <p:cNvPr id="192" name="Google Shape;192;p25"/>
          <p:cNvCxnSpPr/>
          <p:nvPr/>
        </p:nvCxnSpPr>
        <p:spPr>
          <a:xfrm>
            <a:off x="381694" y="3260555"/>
            <a:ext cx="301500" cy="0"/>
          </a:xfrm>
          <a:prstGeom prst="straightConnector1">
            <a:avLst/>
          </a:prstGeom>
          <a:noFill/>
          <a:ln cap="flat" cmpd="sng" w="28575">
            <a:solidFill>
              <a:srgbClr val="A783DF"/>
            </a:solidFill>
            <a:prstDash val="solid"/>
            <a:miter lim="800000"/>
            <a:headEnd len="sm" w="sm" type="none"/>
            <a:tailEnd len="sm" w="sm" type="none"/>
          </a:ln>
        </p:spPr>
      </p:cxnSp>
      <p:sp>
        <p:nvSpPr>
          <p:cNvPr id="193" name="Google Shape;193;p25"/>
          <p:cNvSpPr/>
          <p:nvPr/>
        </p:nvSpPr>
        <p:spPr>
          <a:xfrm>
            <a:off x="381694" y="2065716"/>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indigo Thank you Slide" showMasterSp="0">
  <p:cSld name="Thanks_2">
    <p:bg>
      <p:bgPr>
        <a:solidFill>
          <a:schemeClr val="accent1"/>
        </a:solidFill>
      </p:bgPr>
    </p:bg>
    <p:spTree>
      <p:nvGrpSpPr>
        <p:cNvPr id="194" name="Shape 194"/>
        <p:cNvGrpSpPr/>
        <p:nvPr/>
      </p:nvGrpSpPr>
      <p:grpSpPr>
        <a:xfrm>
          <a:off x="0" y="0"/>
          <a:ext cx="0" cy="0"/>
          <a:chOff x="0" y="0"/>
          <a:chExt cx="0" cy="0"/>
        </a:xfrm>
      </p:grpSpPr>
      <p:sp>
        <p:nvSpPr>
          <p:cNvPr id="195" name="Google Shape;195;p26"/>
          <p:cNvSpPr txBox="1"/>
          <p:nvPr>
            <p:ph idx="1" type="body"/>
          </p:nvPr>
        </p:nvSpPr>
        <p:spPr>
          <a:xfrm>
            <a:off x="6062850" y="2127600"/>
            <a:ext cx="2847900" cy="4440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400"/>
              </a:spcBef>
              <a:spcAft>
                <a:spcPts val="0"/>
              </a:spcAft>
              <a:buClr>
                <a:schemeClr val="lt1"/>
              </a:buClr>
              <a:buSzPts val="1100"/>
              <a:buFont typeface="DM Sans"/>
              <a:buNone/>
              <a:defRPr b="1" sz="1100">
                <a:solidFill>
                  <a:schemeClr val="lt1"/>
                </a:solidFill>
              </a:defRPr>
            </a:lvl1pPr>
            <a:lvl2pPr indent="-228600" lvl="1" marL="914400" rtl="0" algn="l">
              <a:lnSpc>
                <a:spcPct val="110000"/>
              </a:lnSpc>
              <a:spcBef>
                <a:spcPts val="0"/>
              </a:spcBef>
              <a:spcAft>
                <a:spcPts val="0"/>
              </a:spcAft>
              <a:buClr>
                <a:schemeClr val="lt1"/>
              </a:buClr>
              <a:buSzPts val="1100"/>
              <a:buNone/>
              <a:defRPr sz="1100">
                <a:solidFill>
                  <a:schemeClr val="lt1"/>
                </a:solidFill>
              </a:defRPr>
            </a:lvl2pPr>
            <a:lvl3pPr indent="-228600" lvl="2" marL="1371600" rtl="0" algn="l">
              <a:lnSpc>
                <a:spcPct val="110000"/>
              </a:lnSpc>
              <a:spcBef>
                <a:spcPts val="1500"/>
              </a:spcBef>
              <a:spcAft>
                <a:spcPts val="0"/>
              </a:spcAft>
              <a:buClr>
                <a:schemeClr val="lt1"/>
              </a:buClr>
              <a:buSzPts val="1100"/>
              <a:buNone/>
              <a:defRPr sz="1100">
                <a:solidFill>
                  <a:schemeClr val="lt1"/>
                </a:solidFill>
              </a:defRPr>
            </a:lvl3pPr>
            <a:lvl4pPr indent="-298450" lvl="3" marL="1828800" rtl="0" algn="l">
              <a:lnSpc>
                <a:spcPct val="118000"/>
              </a:lnSpc>
              <a:spcBef>
                <a:spcPts val="400"/>
              </a:spcBef>
              <a:spcAft>
                <a:spcPts val="0"/>
              </a:spcAft>
              <a:buClr>
                <a:schemeClr val="lt1"/>
              </a:buClr>
              <a:buSzPts val="1100"/>
              <a:buChar char="–"/>
              <a:defRPr sz="1100">
                <a:solidFill>
                  <a:schemeClr val="lt1"/>
                </a:solidFill>
              </a:defRPr>
            </a:lvl4pPr>
            <a:lvl5pPr indent="-298450" lvl="4" marL="2286000" rtl="0" algn="l">
              <a:lnSpc>
                <a:spcPct val="118000"/>
              </a:lnSpc>
              <a:spcBef>
                <a:spcPts val="400"/>
              </a:spcBef>
              <a:spcAft>
                <a:spcPts val="0"/>
              </a:spcAft>
              <a:buClr>
                <a:schemeClr val="lt1"/>
              </a:buClr>
              <a:buSzPts val="1100"/>
              <a:buChar char="–"/>
              <a:defRPr sz="1100">
                <a:solidFill>
                  <a:schemeClr val="lt1"/>
                </a:solidFill>
              </a:defRPr>
            </a:lvl5pPr>
            <a:lvl6pPr indent="-298450" lvl="5" marL="2743200" rtl="0" algn="l">
              <a:lnSpc>
                <a:spcPct val="90000"/>
              </a:lnSpc>
              <a:spcBef>
                <a:spcPts val="400"/>
              </a:spcBef>
              <a:spcAft>
                <a:spcPts val="0"/>
              </a:spcAft>
              <a:buClr>
                <a:schemeClr val="lt1"/>
              </a:buClr>
              <a:buSzPts val="1100"/>
              <a:buFont typeface="DM Sans"/>
              <a:buChar char="–"/>
              <a:defRPr sz="1100">
                <a:solidFill>
                  <a:schemeClr val="lt1"/>
                </a:solidFill>
              </a:defRPr>
            </a:lvl6pPr>
            <a:lvl7pPr indent="-298450" lvl="6" marL="3200400" rtl="0" algn="l">
              <a:lnSpc>
                <a:spcPct val="90000"/>
              </a:lnSpc>
              <a:spcBef>
                <a:spcPts val="400"/>
              </a:spcBef>
              <a:spcAft>
                <a:spcPts val="0"/>
              </a:spcAft>
              <a:buClr>
                <a:schemeClr val="lt1"/>
              </a:buClr>
              <a:buSzPts val="1100"/>
              <a:buFont typeface="DM Sans"/>
              <a:buChar char="–"/>
              <a:defRPr sz="1100">
                <a:solidFill>
                  <a:schemeClr val="lt1"/>
                </a:solidFill>
              </a:defRPr>
            </a:lvl7pPr>
            <a:lvl8pPr indent="-298450" lvl="7" marL="3657600" rtl="0" algn="l">
              <a:lnSpc>
                <a:spcPct val="90000"/>
              </a:lnSpc>
              <a:spcBef>
                <a:spcPts val="400"/>
              </a:spcBef>
              <a:spcAft>
                <a:spcPts val="0"/>
              </a:spcAft>
              <a:buClr>
                <a:schemeClr val="lt1"/>
              </a:buClr>
              <a:buSzPts val="1100"/>
              <a:buFont typeface="DM Sans"/>
              <a:buChar char="–"/>
              <a:defRPr sz="1100">
                <a:solidFill>
                  <a:schemeClr val="lt1"/>
                </a:solidFill>
              </a:defRPr>
            </a:lvl8pPr>
            <a:lvl9pPr indent="-298450" lvl="8" marL="4114800" rtl="0" algn="l">
              <a:lnSpc>
                <a:spcPct val="90000"/>
              </a:lnSpc>
              <a:spcBef>
                <a:spcPts val="400"/>
              </a:spcBef>
              <a:spcAft>
                <a:spcPts val="0"/>
              </a:spcAft>
              <a:buClr>
                <a:schemeClr val="lt1"/>
              </a:buClr>
              <a:buSzPts val="1100"/>
              <a:buFont typeface="DM Sans"/>
              <a:buChar char="–"/>
              <a:defRPr sz="1100">
                <a:solidFill>
                  <a:schemeClr val="lt1"/>
                </a:solidFill>
              </a:defRPr>
            </a:lvl9pPr>
          </a:lstStyle>
          <a:p/>
        </p:txBody>
      </p:sp>
      <p:cxnSp>
        <p:nvCxnSpPr>
          <p:cNvPr id="196" name="Google Shape;196;p26"/>
          <p:cNvCxnSpPr/>
          <p:nvPr/>
        </p:nvCxnSpPr>
        <p:spPr>
          <a:xfrm>
            <a:off x="6062850" y="2571746"/>
            <a:ext cx="571200" cy="0"/>
          </a:xfrm>
          <a:prstGeom prst="straightConnector1">
            <a:avLst/>
          </a:prstGeom>
          <a:noFill/>
          <a:ln cap="flat" cmpd="sng" w="19050">
            <a:solidFill>
              <a:srgbClr val="E2D5F5"/>
            </a:solidFill>
            <a:prstDash val="solid"/>
            <a:miter lim="800000"/>
            <a:headEnd len="sm" w="sm" type="none"/>
            <a:tailEnd len="sm" w="sm" type="none"/>
          </a:ln>
        </p:spPr>
      </p:cxnSp>
      <p:sp>
        <p:nvSpPr>
          <p:cNvPr id="197" name="Google Shape;197;p26"/>
          <p:cNvSpPr txBox="1"/>
          <p:nvPr>
            <p:ph type="ctrTitle"/>
          </p:nvPr>
        </p:nvSpPr>
        <p:spPr>
          <a:xfrm>
            <a:off x="368906" y="2278800"/>
            <a:ext cx="3988500" cy="2070000"/>
          </a:xfrm>
          <a:prstGeom prst="rect">
            <a:avLst/>
          </a:prstGeom>
          <a:noFill/>
          <a:ln>
            <a:noFill/>
          </a:ln>
        </p:spPr>
        <p:txBody>
          <a:bodyPr anchorCtr="0" anchor="t" bIns="0" lIns="0" spcFirstLastPara="1" rIns="0" wrap="square" tIns="0">
            <a:noAutofit/>
          </a:bodyPr>
          <a:lstStyle>
            <a:lvl1pPr lvl="0" rtl="0" algn="l">
              <a:lnSpc>
                <a:spcPct val="91000"/>
              </a:lnSpc>
              <a:spcBef>
                <a:spcPts val="0"/>
              </a:spcBef>
              <a:spcAft>
                <a:spcPts val="0"/>
              </a:spcAft>
              <a:buClr>
                <a:schemeClr val="lt1"/>
              </a:buClr>
              <a:buSzPts val="5600"/>
              <a:buFont typeface="DM Serif Display"/>
              <a:buNone/>
              <a:defRPr sz="5600">
                <a:solidFill>
                  <a:schemeClr val="lt1"/>
                </a:solidFill>
              </a:defRPr>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p:txBody>
      </p:sp>
      <p:sp>
        <p:nvSpPr>
          <p:cNvPr id="198" name="Google Shape;198;p26"/>
          <p:cNvSpPr txBox="1"/>
          <p:nvPr>
            <p:ph idx="2" type="subTitle"/>
          </p:nvPr>
        </p:nvSpPr>
        <p:spPr>
          <a:xfrm>
            <a:off x="355406" y="492750"/>
            <a:ext cx="1822500" cy="369000"/>
          </a:xfrm>
          <a:prstGeom prst="rect">
            <a:avLst/>
          </a:prstGeom>
        </p:spPr>
        <p:txBody>
          <a:bodyPr anchorCtr="0" anchor="t" bIns="0" lIns="0" spcFirstLastPara="1" rIns="0" wrap="square" tIns="0">
            <a:noAutofit/>
          </a:bodyPr>
          <a:lstStyle>
            <a:lvl1pPr lvl="0" rtl="0">
              <a:spcBef>
                <a:spcPts val="400"/>
              </a:spcBef>
              <a:spcAft>
                <a:spcPts val="0"/>
              </a:spcAft>
              <a:buClr>
                <a:schemeClr val="lt1"/>
              </a:buClr>
              <a:buSzPts val="900"/>
              <a:buNone/>
              <a:defRPr sz="900">
                <a:solidFill>
                  <a:schemeClr val="lt1"/>
                </a:solidFill>
              </a:defRPr>
            </a:lvl1pPr>
            <a:lvl2pPr lvl="1" rtl="0">
              <a:spcBef>
                <a:spcPts val="400"/>
              </a:spcBef>
              <a:spcAft>
                <a:spcPts val="0"/>
              </a:spcAft>
              <a:buClr>
                <a:schemeClr val="lt1"/>
              </a:buClr>
              <a:buSzPts val="900"/>
              <a:buNone/>
              <a:defRPr sz="900">
                <a:solidFill>
                  <a:schemeClr val="lt1"/>
                </a:solidFill>
              </a:defRPr>
            </a:lvl2pPr>
            <a:lvl3pPr lvl="2" rtl="0">
              <a:spcBef>
                <a:spcPts val="400"/>
              </a:spcBef>
              <a:spcAft>
                <a:spcPts val="0"/>
              </a:spcAft>
              <a:buClr>
                <a:schemeClr val="lt1"/>
              </a:buClr>
              <a:buSzPts val="900"/>
              <a:buNone/>
              <a:defRPr sz="900">
                <a:solidFill>
                  <a:schemeClr val="lt1"/>
                </a:solidFill>
              </a:defRPr>
            </a:lvl3pPr>
            <a:lvl4pPr lvl="3" rtl="0">
              <a:spcBef>
                <a:spcPts val="400"/>
              </a:spcBef>
              <a:spcAft>
                <a:spcPts val="0"/>
              </a:spcAft>
              <a:buClr>
                <a:schemeClr val="lt1"/>
              </a:buClr>
              <a:buSzPts val="900"/>
              <a:buNone/>
              <a:defRPr sz="900">
                <a:solidFill>
                  <a:schemeClr val="lt1"/>
                </a:solidFill>
              </a:defRPr>
            </a:lvl4pPr>
            <a:lvl5pPr lvl="4" rtl="0">
              <a:spcBef>
                <a:spcPts val="400"/>
              </a:spcBef>
              <a:spcAft>
                <a:spcPts val="0"/>
              </a:spcAft>
              <a:buClr>
                <a:schemeClr val="lt1"/>
              </a:buClr>
              <a:buSzPts val="900"/>
              <a:buNone/>
              <a:defRPr sz="900">
                <a:solidFill>
                  <a:schemeClr val="lt1"/>
                </a:solidFill>
              </a:defRPr>
            </a:lvl5pPr>
            <a:lvl6pPr lvl="5" rtl="0">
              <a:spcBef>
                <a:spcPts val="400"/>
              </a:spcBef>
              <a:spcAft>
                <a:spcPts val="0"/>
              </a:spcAft>
              <a:buClr>
                <a:schemeClr val="lt1"/>
              </a:buClr>
              <a:buSzPts val="900"/>
              <a:buNone/>
              <a:defRPr sz="900">
                <a:solidFill>
                  <a:schemeClr val="lt1"/>
                </a:solidFill>
              </a:defRPr>
            </a:lvl6pPr>
            <a:lvl7pPr lvl="6" rtl="0">
              <a:spcBef>
                <a:spcPts val="400"/>
              </a:spcBef>
              <a:spcAft>
                <a:spcPts val="0"/>
              </a:spcAft>
              <a:buClr>
                <a:schemeClr val="lt1"/>
              </a:buClr>
              <a:buSzPts val="900"/>
              <a:buNone/>
              <a:defRPr sz="900">
                <a:solidFill>
                  <a:schemeClr val="lt1"/>
                </a:solidFill>
              </a:defRPr>
            </a:lvl7pPr>
            <a:lvl8pPr lvl="7" rtl="0">
              <a:spcBef>
                <a:spcPts val="400"/>
              </a:spcBef>
              <a:spcAft>
                <a:spcPts val="0"/>
              </a:spcAft>
              <a:buClr>
                <a:schemeClr val="lt1"/>
              </a:buClr>
              <a:buSzPts val="900"/>
              <a:buNone/>
              <a:defRPr sz="900">
                <a:solidFill>
                  <a:schemeClr val="lt1"/>
                </a:solidFill>
              </a:defRPr>
            </a:lvl8pPr>
            <a:lvl9pPr lvl="8" rtl="0">
              <a:spcBef>
                <a:spcPts val="400"/>
              </a:spcBef>
              <a:spcAft>
                <a:spcPts val="0"/>
              </a:spcAft>
              <a:buClr>
                <a:schemeClr val="lt1"/>
              </a:buClr>
              <a:buSzPts val="900"/>
              <a:buNone/>
              <a:defRPr sz="900">
                <a:solidFill>
                  <a:schemeClr val="lt1"/>
                </a:solidFill>
              </a:defRPr>
            </a:lvl9pPr>
          </a:lstStyle>
          <a:p/>
        </p:txBody>
      </p:sp>
      <p:cxnSp>
        <p:nvCxnSpPr>
          <p:cNvPr id="199" name="Google Shape;199;p26"/>
          <p:cNvCxnSpPr/>
          <p:nvPr/>
        </p:nvCxnSpPr>
        <p:spPr>
          <a:xfrm>
            <a:off x="381694" y="3260555"/>
            <a:ext cx="301500" cy="0"/>
          </a:xfrm>
          <a:prstGeom prst="straightConnector1">
            <a:avLst/>
          </a:prstGeom>
          <a:noFill/>
          <a:ln cap="flat" cmpd="sng" w="28575">
            <a:solidFill>
              <a:srgbClr val="A783DF"/>
            </a:solidFill>
            <a:prstDash val="solid"/>
            <a:miter lim="800000"/>
            <a:headEnd len="sm" w="sm" type="none"/>
            <a:tailEnd len="sm" w="sm" type="none"/>
          </a:ln>
        </p:spPr>
      </p:cxnSp>
      <p:sp>
        <p:nvSpPr>
          <p:cNvPr id="200" name="Google Shape;200;p26"/>
          <p:cNvSpPr/>
          <p:nvPr/>
        </p:nvSpPr>
        <p:spPr>
          <a:xfrm>
            <a:off x="381694" y="2065716"/>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M Thank you Slide" showMasterSp="0">
  <p:cSld name="Thanks_1">
    <p:spTree>
      <p:nvGrpSpPr>
        <p:cNvPr id="201" name="Shape 201"/>
        <p:cNvGrpSpPr/>
        <p:nvPr/>
      </p:nvGrpSpPr>
      <p:grpSpPr>
        <a:xfrm>
          <a:off x="0" y="0"/>
          <a:ext cx="0" cy="0"/>
          <a:chOff x="0" y="0"/>
          <a:chExt cx="0" cy="0"/>
        </a:xfrm>
      </p:grpSpPr>
      <p:sp>
        <p:nvSpPr>
          <p:cNvPr id="202" name="Google Shape;202;p27"/>
          <p:cNvSpPr txBox="1"/>
          <p:nvPr>
            <p:ph idx="1" type="body"/>
          </p:nvPr>
        </p:nvSpPr>
        <p:spPr>
          <a:xfrm>
            <a:off x="6062850" y="2127600"/>
            <a:ext cx="2847900" cy="4440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400"/>
              </a:spcBef>
              <a:spcAft>
                <a:spcPts val="0"/>
              </a:spcAft>
              <a:buClr>
                <a:schemeClr val="accent1"/>
              </a:buClr>
              <a:buSzPts val="1100"/>
              <a:buFont typeface="DM Sans"/>
              <a:buNone/>
              <a:defRPr b="1" sz="1100">
                <a:solidFill>
                  <a:schemeClr val="accent1"/>
                </a:solidFill>
              </a:defRPr>
            </a:lvl1pPr>
            <a:lvl2pPr indent="-228600" lvl="1" marL="914400" rtl="0" algn="l">
              <a:lnSpc>
                <a:spcPct val="110000"/>
              </a:lnSpc>
              <a:spcBef>
                <a:spcPts val="0"/>
              </a:spcBef>
              <a:spcAft>
                <a:spcPts val="0"/>
              </a:spcAft>
              <a:buSzPts val="1100"/>
              <a:buNone/>
              <a:defRPr sz="1100"/>
            </a:lvl2pPr>
            <a:lvl3pPr indent="-228600" lvl="2" marL="1371600" rtl="0" algn="l">
              <a:lnSpc>
                <a:spcPct val="110000"/>
              </a:lnSpc>
              <a:spcBef>
                <a:spcPts val="1500"/>
              </a:spcBef>
              <a:spcAft>
                <a:spcPts val="0"/>
              </a:spcAft>
              <a:buSzPts val="1100"/>
              <a:buNone/>
              <a:defRPr sz="1100"/>
            </a:lvl3pPr>
            <a:lvl4pPr indent="-298450" lvl="3" marL="1828800" rtl="0" algn="l">
              <a:lnSpc>
                <a:spcPct val="118000"/>
              </a:lnSpc>
              <a:spcBef>
                <a:spcPts val="400"/>
              </a:spcBef>
              <a:spcAft>
                <a:spcPts val="0"/>
              </a:spcAft>
              <a:buSzPts val="1100"/>
              <a:buChar char="–"/>
              <a:defRPr sz="1100"/>
            </a:lvl4pPr>
            <a:lvl5pPr indent="-298450" lvl="4" marL="2286000" rtl="0" algn="l">
              <a:lnSpc>
                <a:spcPct val="118000"/>
              </a:lnSpc>
              <a:spcBef>
                <a:spcPts val="400"/>
              </a:spcBef>
              <a:spcAft>
                <a:spcPts val="0"/>
              </a:spcAft>
              <a:buSzPts val="1100"/>
              <a:buChar char="–"/>
              <a:defRPr sz="1100"/>
            </a:lvl5pPr>
            <a:lvl6pPr indent="-298450" lvl="5" marL="2743200" rtl="0" algn="l">
              <a:lnSpc>
                <a:spcPct val="90000"/>
              </a:lnSpc>
              <a:spcBef>
                <a:spcPts val="400"/>
              </a:spcBef>
              <a:spcAft>
                <a:spcPts val="0"/>
              </a:spcAft>
              <a:buSzPts val="1100"/>
              <a:buFont typeface="DM Sans"/>
              <a:buChar char="–"/>
              <a:defRPr sz="1100"/>
            </a:lvl6pPr>
            <a:lvl7pPr indent="-298450" lvl="6" marL="3200400" rtl="0" algn="l">
              <a:lnSpc>
                <a:spcPct val="90000"/>
              </a:lnSpc>
              <a:spcBef>
                <a:spcPts val="400"/>
              </a:spcBef>
              <a:spcAft>
                <a:spcPts val="0"/>
              </a:spcAft>
              <a:buSzPts val="1100"/>
              <a:buFont typeface="DM Sans"/>
              <a:buChar char="–"/>
              <a:defRPr sz="1100"/>
            </a:lvl7pPr>
            <a:lvl8pPr indent="-298450" lvl="7" marL="3657600" rtl="0" algn="l">
              <a:lnSpc>
                <a:spcPct val="90000"/>
              </a:lnSpc>
              <a:spcBef>
                <a:spcPts val="400"/>
              </a:spcBef>
              <a:spcAft>
                <a:spcPts val="0"/>
              </a:spcAft>
              <a:buSzPts val="1100"/>
              <a:buFont typeface="DM Sans"/>
              <a:buChar char="–"/>
              <a:defRPr sz="1100"/>
            </a:lvl8pPr>
            <a:lvl9pPr indent="-298450" lvl="8" marL="4114800" rtl="0" algn="l">
              <a:lnSpc>
                <a:spcPct val="90000"/>
              </a:lnSpc>
              <a:spcBef>
                <a:spcPts val="400"/>
              </a:spcBef>
              <a:spcAft>
                <a:spcPts val="0"/>
              </a:spcAft>
              <a:buSzPts val="1100"/>
              <a:buFont typeface="DM Sans"/>
              <a:buChar char="–"/>
              <a:defRPr sz="1100"/>
            </a:lvl9pPr>
          </a:lstStyle>
          <a:p/>
        </p:txBody>
      </p:sp>
      <p:cxnSp>
        <p:nvCxnSpPr>
          <p:cNvPr id="203" name="Google Shape;203;p27"/>
          <p:cNvCxnSpPr/>
          <p:nvPr/>
        </p:nvCxnSpPr>
        <p:spPr>
          <a:xfrm>
            <a:off x="6062850" y="2571746"/>
            <a:ext cx="571200" cy="0"/>
          </a:xfrm>
          <a:prstGeom prst="straightConnector1">
            <a:avLst/>
          </a:prstGeom>
          <a:noFill/>
          <a:ln cap="flat" cmpd="sng" w="19050">
            <a:solidFill>
              <a:srgbClr val="834EFF"/>
            </a:solidFill>
            <a:prstDash val="solid"/>
            <a:miter lim="800000"/>
            <a:headEnd len="sm" w="sm" type="none"/>
            <a:tailEnd len="sm" w="sm" type="none"/>
          </a:ln>
        </p:spPr>
      </p:cxnSp>
      <p:sp>
        <p:nvSpPr>
          <p:cNvPr id="204" name="Google Shape;204;p27"/>
          <p:cNvSpPr txBox="1"/>
          <p:nvPr>
            <p:ph type="ctrTitle"/>
          </p:nvPr>
        </p:nvSpPr>
        <p:spPr>
          <a:xfrm>
            <a:off x="368906" y="2278800"/>
            <a:ext cx="3988500" cy="2070000"/>
          </a:xfrm>
          <a:prstGeom prst="rect">
            <a:avLst/>
          </a:prstGeom>
          <a:noFill/>
          <a:ln>
            <a:noFill/>
          </a:ln>
        </p:spPr>
        <p:txBody>
          <a:bodyPr anchorCtr="0" anchor="t" bIns="0" lIns="0" spcFirstLastPara="1" rIns="0" wrap="square" tIns="0">
            <a:noAutofit/>
          </a:bodyPr>
          <a:lstStyle>
            <a:lvl1pPr lvl="0" rtl="0" algn="l">
              <a:lnSpc>
                <a:spcPct val="91000"/>
              </a:lnSpc>
              <a:spcBef>
                <a:spcPts val="0"/>
              </a:spcBef>
              <a:spcAft>
                <a:spcPts val="0"/>
              </a:spcAft>
              <a:buSzPts val="5600"/>
              <a:buFont typeface="DM Serif Display"/>
              <a:buNone/>
              <a:defRPr sz="56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p:txBody>
      </p:sp>
      <p:sp>
        <p:nvSpPr>
          <p:cNvPr id="205" name="Google Shape;205;p27"/>
          <p:cNvSpPr txBox="1"/>
          <p:nvPr>
            <p:ph idx="2" type="subTitle"/>
          </p:nvPr>
        </p:nvSpPr>
        <p:spPr>
          <a:xfrm>
            <a:off x="355406" y="492750"/>
            <a:ext cx="1822500" cy="369000"/>
          </a:xfrm>
          <a:prstGeom prst="rect">
            <a:avLst/>
          </a:prstGeom>
        </p:spPr>
        <p:txBody>
          <a:bodyPr anchorCtr="0" anchor="t" bIns="0" lIns="0" spcFirstLastPara="1" rIns="0" wrap="square" tIns="0">
            <a:noAutofit/>
          </a:bodyPr>
          <a:lstStyle>
            <a:lvl1pPr lvl="0" rtl="0">
              <a:spcBef>
                <a:spcPts val="400"/>
              </a:spcBef>
              <a:spcAft>
                <a:spcPts val="0"/>
              </a:spcAft>
              <a:buSzPts val="900"/>
              <a:buNone/>
              <a:defRPr sz="900"/>
            </a:lvl1pPr>
            <a:lvl2pPr lvl="1" rtl="0">
              <a:spcBef>
                <a:spcPts val="400"/>
              </a:spcBef>
              <a:spcAft>
                <a:spcPts val="0"/>
              </a:spcAft>
              <a:buSzPts val="900"/>
              <a:buNone/>
              <a:defRPr sz="900"/>
            </a:lvl2pPr>
            <a:lvl3pPr lvl="2" rtl="0">
              <a:spcBef>
                <a:spcPts val="400"/>
              </a:spcBef>
              <a:spcAft>
                <a:spcPts val="0"/>
              </a:spcAft>
              <a:buSzPts val="900"/>
              <a:buNone/>
              <a:defRPr sz="900"/>
            </a:lvl3pPr>
            <a:lvl4pPr lvl="3" rtl="0">
              <a:spcBef>
                <a:spcPts val="400"/>
              </a:spcBef>
              <a:spcAft>
                <a:spcPts val="0"/>
              </a:spcAft>
              <a:buSzPts val="900"/>
              <a:buNone/>
              <a:defRPr sz="900"/>
            </a:lvl4pPr>
            <a:lvl5pPr lvl="4" rtl="0">
              <a:spcBef>
                <a:spcPts val="400"/>
              </a:spcBef>
              <a:spcAft>
                <a:spcPts val="0"/>
              </a:spcAft>
              <a:buSzPts val="900"/>
              <a:buNone/>
              <a:defRPr sz="900"/>
            </a:lvl5pPr>
            <a:lvl6pPr lvl="5" rtl="0">
              <a:spcBef>
                <a:spcPts val="400"/>
              </a:spcBef>
              <a:spcAft>
                <a:spcPts val="0"/>
              </a:spcAft>
              <a:buSzPts val="900"/>
              <a:buNone/>
              <a:defRPr sz="900"/>
            </a:lvl6pPr>
            <a:lvl7pPr lvl="6" rtl="0">
              <a:spcBef>
                <a:spcPts val="400"/>
              </a:spcBef>
              <a:spcAft>
                <a:spcPts val="0"/>
              </a:spcAft>
              <a:buSzPts val="900"/>
              <a:buNone/>
              <a:defRPr sz="900"/>
            </a:lvl7pPr>
            <a:lvl8pPr lvl="7" rtl="0">
              <a:spcBef>
                <a:spcPts val="400"/>
              </a:spcBef>
              <a:spcAft>
                <a:spcPts val="0"/>
              </a:spcAft>
              <a:buSzPts val="900"/>
              <a:buNone/>
              <a:defRPr sz="900"/>
            </a:lvl8pPr>
            <a:lvl9pPr lvl="8" rtl="0">
              <a:spcBef>
                <a:spcPts val="400"/>
              </a:spcBef>
              <a:spcAft>
                <a:spcPts val="0"/>
              </a:spcAft>
              <a:buSzPts val="900"/>
              <a:buNone/>
              <a:defRPr sz="900"/>
            </a:lvl9pPr>
          </a:lstStyle>
          <a:p/>
        </p:txBody>
      </p:sp>
      <p:cxnSp>
        <p:nvCxnSpPr>
          <p:cNvPr id="206" name="Google Shape;206;p27"/>
          <p:cNvCxnSpPr/>
          <p:nvPr/>
        </p:nvCxnSpPr>
        <p:spPr>
          <a:xfrm>
            <a:off x="381694" y="3260555"/>
            <a:ext cx="301500" cy="0"/>
          </a:xfrm>
          <a:prstGeom prst="straightConnector1">
            <a:avLst/>
          </a:prstGeom>
          <a:noFill/>
          <a:ln cap="flat" cmpd="sng" w="19050">
            <a:solidFill>
              <a:schemeClr val="accent1"/>
            </a:solidFill>
            <a:prstDash val="solid"/>
            <a:miter lim="800000"/>
            <a:headEnd len="sm" w="sm" type="none"/>
            <a:tailEnd len="sm" w="sm" type="none"/>
          </a:ln>
        </p:spPr>
      </p:cxnSp>
      <p:sp>
        <p:nvSpPr>
          <p:cNvPr id="207" name="Google Shape;207;p27"/>
          <p:cNvSpPr/>
          <p:nvPr/>
        </p:nvSpPr>
        <p:spPr>
          <a:xfrm>
            <a:off x="381694" y="2065716"/>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dk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208" name="Google Shape;208;p27"/>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M Thank you Slide 1 -v2" showMasterSp="0">
  <p:cSld name="Thanks_3">
    <p:bg>
      <p:bgPr>
        <a:solidFill>
          <a:schemeClr val="dk2"/>
        </a:solidFill>
      </p:bgPr>
    </p:bg>
    <p:spTree>
      <p:nvGrpSpPr>
        <p:cNvPr id="209" name="Shape 209"/>
        <p:cNvGrpSpPr/>
        <p:nvPr/>
      </p:nvGrpSpPr>
      <p:grpSpPr>
        <a:xfrm>
          <a:off x="0" y="0"/>
          <a:ext cx="0" cy="0"/>
          <a:chOff x="0" y="0"/>
          <a:chExt cx="0" cy="0"/>
        </a:xfrm>
      </p:grpSpPr>
      <p:sp>
        <p:nvSpPr>
          <p:cNvPr id="210" name="Google Shape;210;p28"/>
          <p:cNvSpPr txBox="1"/>
          <p:nvPr>
            <p:ph type="ctrTitle"/>
          </p:nvPr>
        </p:nvSpPr>
        <p:spPr>
          <a:xfrm>
            <a:off x="368906" y="2278800"/>
            <a:ext cx="3988500" cy="981900"/>
          </a:xfrm>
          <a:prstGeom prst="rect">
            <a:avLst/>
          </a:prstGeom>
          <a:noFill/>
          <a:ln>
            <a:noFill/>
          </a:ln>
        </p:spPr>
        <p:txBody>
          <a:bodyPr anchorCtr="0" anchor="t" bIns="0" lIns="0" spcFirstLastPara="1" rIns="0" wrap="square" tIns="0">
            <a:noAutofit/>
          </a:bodyPr>
          <a:lstStyle>
            <a:lvl1pPr lvl="0" rtl="0" algn="l">
              <a:lnSpc>
                <a:spcPct val="91000"/>
              </a:lnSpc>
              <a:spcBef>
                <a:spcPts val="0"/>
              </a:spcBef>
              <a:spcAft>
                <a:spcPts val="0"/>
              </a:spcAft>
              <a:buClr>
                <a:schemeClr val="lt1"/>
              </a:buClr>
              <a:buSzPts val="5600"/>
              <a:buFont typeface="DM Serif Display"/>
              <a:buNone/>
              <a:defRPr sz="5600">
                <a:solidFill>
                  <a:schemeClr val="lt1"/>
                </a:solidFill>
              </a:defRPr>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p:txBody>
      </p:sp>
      <p:sp>
        <p:nvSpPr>
          <p:cNvPr id="211" name="Google Shape;211;p28"/>
          <p:cNvSpPr txBox="1"/>
          <p:nvPr>
            <p:ph idx="1" type="subTitle"/>
          </p:nvPr>
        </p:nvSpPr>
        <p:spPr>
          <a:xfrm>
            <a:off x="355406" y="492750"/>
            <a:ext cx="1822500" cy="369000"/>
          </a:xfrm>
          <a:prstGeom prst="rect">
            <a:avLst/>
          </a:prstGeom>
        </p:spPr>
        <p:txBody>
          <a:bodyPr anchorCtr="0" anchor="t" bIns="0" lIns="0" spcFirstLastPara="1" rIns="0" wrap="square" tIns="0">
            <a:noAutofit/>
          </a:bodyPr>
          <a:lstStyle>
            <a:lvl1pPr lvl="0" rtl="0">
              <a:spcBef>
                <a:spcPts val="400"/>
              </a:spcBef>
              <a:spcAft>
                <a:spcPts val="0"/>
              </a:spcAft>
              <a:buClr>
                <a:schemeClr val="lt1"/>
              </a:buClr>
              <a:buSzPts val="900"/>
              <a:buNone/>
              <a:defRPr sz="900">
                <a:solidFill>
                  <a:schemeClr val="lt1"/>
                </a:solidFill>
              </a:defRPr>
            </a:lvl1pPr>
            <a:lvl2pPr lvl="1" rtl="0">
              <a:spcBef>
                <a:spcPts val="400"/>
              </a:spcBef>
              <a:spcAft>
                <a:spcPts val="0"/>
              </a:spcAft>
              <a:buClr>
                <a:schemeClr val="lt1"/>
              </a:buClr>
              <a:buSzPts val="900"/>
              <a:buNone/>
              <a:defRPr sz="900">
                <a:solidFill>
                  <a:schemeClr val="lt1"/>
                </a:solidFill>
              </a:defRPr>
            </a:lvl2pPr>
            <a:lvl3pPr lvl="2" rtl="0">
              <a:spcBef>
                <a:spcPts val="400"/>
              </a:spcBef>
              <a:spcAft>
                <a:spcPts val="0"/>
              </a:spcAft>
              <a:buClr>
                <a:schemeClr val="lt1"/>
              </a:buClr>
              <a:buSzPts val="900"/>
              <a:buNone/>
              <a:defRPr sz="900">
                <a:solidFill>
                  <a:schemeClr val="lt1"/>
                </a:solidFill>
              </a:defRPr>
            </a:lvl3pPr>
            <a:lvl4pPr lvl="3" rtl="0">
              <a:spcBef>
                <a:spcPts val="400"/>
              </a:spcBef>
              <a:spcAft>
                <a:spcPts val="0"/>
              </a:spcAft>
              <a:buClr>
                <a:schemeClr val="lt1"/>
              </a:buClr>
              <a:buSzPts val="900"/>
              <a:buNone/>
              <a:defRPr sz="900">
                <a:solidFill>
                  <a:schemeClr val="lt1"/>
                </a:solidFill>
              </a:defRPr>
            </a:lvl4pPr>
            <a:lvl5pPr lvl="4" rtl="0">
              <a:spcBef>
                <a:spcPts val="400"/>
              </a:spcBef>
              <a:spcAft>
                <a:spcPts val="0"/>
              </a:spcAft>
              <a:buClr>
                <a:schemeClr val="lt1"/>
              </a:buClr>
              <a:buSzPts val="900"/>
              <a:buNone/>
              <a:defRPr sz="900">
                <a:solidFill>
                  <a:schemeClr val="lt1"/>
                </a:solidFill>
              </a:defRPr>
            </a:lvl5pPr>
            <a:lvl6pPr lvl="5" rtl="0">
              <a:spcBef>
                <a:spcPts val="400"/>
              </a:spcBef>
              <a:spcAft>
                <a:spcPts val="0"/>
              </a:spcAft>
              <a:buClr>
                <a:schemeClr val="lt1"/>
              </a:buClr>
              <a:buSzPts val="900"/>
              <a:buNone/>
              <a:defRPr sz="900">
                <a:solidFill>
                  <a:schemeClr val="lt1"/>
                </a:solidFill>
              </a:defRPr>
            </a:lvl6pPr>
            <a:lvl7pPr lvl="6" rtl="0">
              <a:spcBef>
                <a:spcPts val="400"/>
              </a:spcBef>
              <a:spcAft>
                <a:spcPts val="0"/>
              </a:spcAft>
              <a:buClr>
                <a:schemeClr val="lt1"/>
              </a:buClr>
              <a:buSzPts val="900"/>
              <a:buNone/>
              <a:defRPr sz="900">
                <a:solidFill>
                  <a:schemeClr val="lt1"/>
                </a:solidFill>
              </a:defRPr>
            </a:lvl7pPr>
            <a:lvl8pPr lvl="7" rtl="0">
              <a:spcBef>
                <a:spcPts val="400"/>
              </a:spcBef>
              <a:spcAft>
                <a:spcPts val="0"/>
              </a:spcAft>
              <a:buClr>
                <a:schemeClr val="lt1"/>
              </a:buClr>
              <a:buSzPts val="900"/>
              <a:buNone/>
              <a:defRPr sz="900">
                <a:solidFill>
                  <a:schemeClr val="lt1"/>
                </a:solidFill>
              </a:defRPr>
            </a:lvl8pPr>
            <a:lvl9pPr lvl="8" rtl="0">
              <a:spcBef>
                <a:spcPts val="400"/>
              </a:spcBef>
              <a:spcAft>
                <a:spcPts val="0"/>
              </a:spcAft>
              <a:buClr>
                <a:schemeClr val="lt1"/>
              </a:buClr>
              <a:buSzPts val="900"/>
              <a:buNone/>
              <a:defRPr sz="900">
                <a:solidFill>
                  <a:schemeClr val="lt1"/>
                </a:solidFill>
              </a:defRPr>
            </a:lvl9pPr>
          </a:lstStyle>
          <a:p/>
        </p:txBody>
      </p:sp>
      <p:cxnSp>
        <p:nvCxnSpPr>
          <p:cNvPr id="212" name="Google Shape;212;p28"/>
          <p:cNvCxnSpPr/>
          <p:nvPr/>
        </p:nvCxnSpPr>
        <p:spPr>
          <a:xfrm>
            <a:off x="381694" y="4348683"/>
            <a:ext cx="301500" cy="0"/>
          </a:xfrm>
          <a:prstGeom prst="straightConnector1">
            <a:avLst/>
          </a:prstGeom>
          <a:noFill/>
          <a:ln cap="flat" cmpd="sng" w="28575">
            <a:solidFill>
              <a:srgbClr val="A783DF"/>
            </a:solidFill>
            <a:prstDash val="solid"/>
            <a:miter lim="800000"/>
            <a:headEnd len="sm" w="sm" type="none"/>
            <a:tailEnd len="sm" w="sm" type="none"/>
          </a:ln>
        </p:spPr>
      </p:cxnSp>
      <p:sp>
        <p:nvSpPr>
          <p:cNvPr id="213" name="Google Shape;213;p28"/>
          <p:cNvSpPr/>
          <p:nvPr/>
        </p:nvSpPr>
        <p:spPr>
          <a:xfrm>
            <a:off x="381694" y="2065716"/>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214" name="Google Shape;214;p28"/>
          <p:cNvSpPr txBox="1"/>
          <p:nvPr>
            <p:ph idx="2" type="body"/>
          </p:nvPr>
        </p:nvSpPr>
        <p:spPr>
          <a:xfrm>
            <a:off x="381694" y="3904538"/>
            <a:ext cx="4142700" cy="4440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400"/>
              </a:spcBef>
              <a:spcAft>
                <a:spcPts val="0"/>
              </a:spcAft>
              <a:buClr>
                <a:schemeClr val="lt1"/>
              </a:buClr>
              <a:buSzPts val="1100"/>
              <a:buFont typeface="DM Sans"/>
              <a:buNone/>
              <a:defRPr b="1" sz="1100">
                <a:solidFill>
                  <a:schemeClr val="lt1"/>
                </a:solidFill>
              </a:defRPr>
            </a:lvl1pPr>
            <a:lvl2pPr indent="-228600" lvl="1" marL="914400" rtl="0" algn="l">
              <a:lnSpc>
                <a:spcPct val="110000"/>
              </a:lnSpc>
              <a:spcBef>
                <a:spcPts val="0"/>
              </a:spcBef>
              <a:spcAft>
                <a:spcPts val="0"/>
              </a:spcAft>
              <a:buClr>
                <a:schemeClr val="lt1"/>
              </a:buClr>
              <a:buSzPts val="1100"/>
              <a:buNone/>
              <a:defRPr sz="1100">
                <a:solidFill>
                  <a:schemeClr val="lt1"/>
                </a:solidFill>
              </a:defRPr>
            </a:lvl2pPr>
            <a:lvl3pPr indent="-228600" lvl="2" marL="1371600" rtl="0" algn="l">
              <a:lnSpc>
                <a:spcPct val="110000"/>
              </a:lnSpc>
              <a:spcBef>
                <a:spcPts val="1500"/>
              </a:spcBef>
              <a:spcAft>
                <a:spcPts val="0"/>
              </a:spcAft>
              <a:buClr>
                <a:schemeClr val="lt1"/>
              </a:buClr>
              <a:buSzPts val="1100"/>
              <a:buNone/>
              <a:defRPr sz="1100">
                <a:solidFill>
                  <a:schemeClr val="lt1"/>
                </a:solidFill>
              </a:defRPr>
            </a:lvl3pPr>
            <a:lvl4pPr indent="-298450" lvl="3" marL="1828800" rtl="0" algn="l">
              <a:lnSpc>
                <a:spcPct val="118000"/>
              </a:lnSpc>
              <a:spcBef>
                <a:spcPts val="400"/>
              </a:spcBef>
              <a:spcAft>
                <a:spcPts val="0"/>
              </a:spcAft>
              <a:buClr>
                <a:schemeClr val="lt1"/>
              </a:buClr>
              <a:buSzPts val="1100"/>
              <a:buChar char="–"/>
              <a:defRPr sz="1100">
                <a:solidFill>
                  <a:schemeClr val="lt1"/>
                </a:solidFill>
              </a:defRPr>
            </a:lvl4pPr>
            <a:lvl5pPr indent="-298450" lvl="4" marL="2286000" rtl="0" algn="l">
              <a:lnSpc>
                <a:spcPct val="118000"/>
              </a:lnSpc>
              <a:spcBef>
                <a:spcPts val="400"/>
              </a:spcBef>
              <a:spcAft>
                <a:spcPts val="0"/>
              </a:spcAft>
              <a:buClr>
                <a:schemeClr val="lt1"/>
              </a:buClr>
              <a:buSzPts val="1100"/>
              <a:buChar char="–"/>
              <a:defRPr sz="1100">
                <a:solidFill>
                  <a:schemeClr val="lt1"/>
                </a:solidFill>
              </a:defRPr>
            </a:lvl5pPr>
            <a:lvl6pPr indent="-298450" lvl="5" marL="2743200" rtl="0" algn="l">
              <a:lnSpc>
                <a:spcPct val="90000"/>
              </a:lnSpc>
              <a:spcBef>
                <a:spcPts val="400"/>
              </a:spcBef>
              <a:spcAft>
                <a:spcPts val="0"/>
              </a:spcAft>
              <a:buClr>
                <a:schemeClr val="lt1"/>
              </a:buClr>
              <a:buSzPts val="1100"/>
              <a:buFont typeface="DM Sans"/>
              <a:buChar char="–"/>
              <a:defRPr sz="1100">
                <a:solidFill>
                  <a:schemeClr val="lt1"/>
                </a:solidFill>
              </a:defRPr>
            </a:lvl6pPr>
            <a:lvl7pPr indent="-298450" lvl="6" marL="3200400" rtl="0" algn="l">
              <a:lnSpc>
                <a:spcPct val="90000"/>
              </a:lnSpc>
              <a:spcBef>
                <a:spcPts val="400"/>
              </a:spcBef>
              <a:spcAft>
                <a:spcPts val="0"/>
              </a:spcAft>
              <a:buClr>
                <a:schemeClr val="lt1"/>
              </a:buClr>
              <a:buSzPts val="1100"/>
              <a:buFont typeface="DM Sans"/>
              <a:buChar char="–"/>
              <a:defRPr sz="1100">
                <a:solidFill>
                  <a:schemeClr val="lt1"/>
                </a:solidFill>
              </a:defRPr>
            </a:lvl7pPr>
            <a:lvl8pPr indent="-298450" lvl="7" marL="3657600" rtl="0" algn="l">
              <a:lnSpc>
                <a:spcPct val="90000"/>
              </a:lnSpc>
              <a:spcBef>
                <a:spcPts val="400"/>
              </a:spcBef>
              <a:spcAft>
                <a:spcPts val="0"/>
              </a:spcAft>
              <a:buClr>
                <a:schemeClr val="lt1"/>
              </a:buClr>
              <a:buSzPts val="1100"/>
              <a:buFont typeface="DM Sans"/>
              <a:buChar char="–"/>
              <a:defRPr sz="1100">
                <a:solidFill>
                  <a:schemeClr val="lt1"/>
                </a:solidFill>
              </a:defRPr>
            </a:lvl8pPr>
            <a:lvl9pPr indent="-298450" lvl="8" marL="4114800" rtl="0" algn="l">
              <a:lnSpc>
                <a:spcPct val="90000"/>
              </a:lnSpc>
              <a:spcBef>
                <a:spcPts val="400"/>
              </a:spcBef>
              <a:spcAft>
                <a:spcPts val="0"/>
              </a:spcAft>
              <a:buClr>
                <a:schemeClr val="lt1"/>
              </a:buClr>
              <a:buSzPts val="1100"/>
              <a:buFont typeface="DM Sans"/>
              <a:buChar char="–"/>
              <a:defRPr sz="1100">
                <a:solidFill>
                  <a:schemeClr val="lt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indigo Thank you Slide 1 -v2" showMasterSp="0">
  <p:cSld name="Thanks_2_1">
    <p:bg>
      <p:bgPr>
        <a:solidFill>
          <a:schemeClr val="accent1"/>
        </a:solidFill>
      </p:bgPr>
    </p:bg>
    <p:spTree>
      <p:nvGrpSpPr>
        <p:cNvPr id="215" name="Shape 215"/>
        <p:cNvGrpSpPr/>
        <p:nvPr/>
      </p:nvGrpSpPr>
      <p:grpSpPr>
        <a:xfrm>
          <a:off x="0" y="0"/>
          <a:ext cx="0" cy="0"/>
          <a:chOff x="0" y="0"/>
          <a:chExt cx="0" cy="0"/>
        </a:xfrm>
      </p:grpSpPr>
      <p:sp>
        <p:nvSpPr>
          <p:cNvPr id="216" name="Google Shape;216;p29"/>
          <p:cNvSpPr txBox="1"/>
          <p:nvPr>
            <p:ph idx="1" type="subTitle"/>
          </p:nvPr>
        </p:nvSpPr>
        <p:spPr>
          <a:xfrm>
            <a:off x="355406" y="492750"/>
            <a:ext cx="1822500" cy="369000"/>
          </a:xfrm>
          <a:prstGeom prst="rect">
            <a:avLst/>
          </a:prstGeom>
        </p:spPr>
        <p:txBody>
          <a:bodyPr anchorCtr="0" anchor="t" bIns="0" lIns="0" spcFirstLastPara="1" rIns="0" wrap="square" tIns="0">
            <a:noAutofit/>
          </a:bodyPr>
          <a:lstStyle>
            <a:lvl1pPr lvl="0" rtl="0">
              <a:spcBef>
                <a:spcPts val="400"/>
              </a:spcBef>
              <a:spcAft>
                <a:spcPts val="0"/>
              </a:spcAft>
              <a:buClr>
                <a:schemeClr val="lt1"/>
              </a:buClr>
              <a:buSzPts val="900"/>
              <a:buNone/>
              <a:defRPr sz="900">
                <a:solidFill>
                  <a:schemeClr val="lt1"/>
                </a:solidFill>
              </a:defRPr>
            </a:lvl1pPr>
            <a:lvl2pPr lvl="1" rtl="0">
              <a:spcBef>
                <a:spcPts val="400"/>
              </a:spcBef>
              <a:spcAft>
                <a:spcPts val="0"/>
              </a:spcAft>
              <a:buClr>
                <a:schemeClr val="lt1"/>
              </a:buClr>
              <a:buSzPts val="900"/>
              <a:buNone/>
              <a:defRPr sz="900">
                <a:solidFill>
                  <a:schemeClr val="lt1"/>
                </a:solidFill>
              </a:defRPr>
            </a:lvl2pPr>
            <a:lvl3pPr lvl="2" rtl="0">
              <a:spcBef>
                <a:spcPts val="400"/>
              </a:spcBef>
              <a:spcAft>
                <a:spcPts val="0"/>
              </a:spcAft>
              <a:buClr>
                <a:schemeClr val="lt1"/>
              </a:buClr>
              <a:buSzPts val="900"/>
              <a:buNone/>
              <a:defRPr sz="900">
                <a:solidFill>
                  <a:schemeClr val="lt1"/>
                </a:solidFill>
              </a:defRPr>
            </a:lvl3pPr>
            <a:lvl4pPr lvl="3" rtl="0">
              <a:spcBef>
                <a:spcPts val="400"/>
              </a:spcBef>
              <a:spcAft>
                <a:spcPts val="0"/>
              </a:spcAft>
              <a:buClr>
                <a:schemeClr val="lt1"/>
              </a:buClr>
              <a:buSzPts val="900"/>
              <a:buNone/>
              <a:defRPr sz="900">
                <a:solidFill>
                  <a:schemeClr val="lt1"/>
                </a:solidFill>
              </a:defRPr>
            </a:lvl4pPr>
            <a:lvl5pPr lvl="4" rtl="0">
              <a:spcBef>
                <a:spcPts val="400"/>
              </a:spcBef>
              <a:spcAft>
                <a:spcPts val="0"/>
              </a:spcAft>
              <a:buClr>
                <a:schemeClr val="lt1"/>
              </a:buClr>
              <a:buSzPts val="900"/>
              <a:buNone/>
              <a:defRPr sz="900">
                <a:solidFill>
                  <a:schemeClr val="lt1"/>
                </a:solidFill>
              </a:defRPr>
            </a:lvl5pPr>
            <a:lvl6pPr lvl="5" rtl="0">
              <a:spcBef>
                <a:spcPts val="400"/>
              </a:spcBef>
              <a:spcAft>
                <a:spcPts val="0"/>
              </a:spcAft>
              <a:buClr>
                <a:schemeClr val="lt1"/>
              </a:buClr>
              <a:buSzPts val="900"/>
              <a:buNone/>
              <a:defRPr sz="900">
                <a:solidFill>
                  <a:schemeClr val="lt1"/>
                </a:solidFill>
              </a:defRPr>
            </a:lvl6pPr>
            <a:lvl7pPr lvl="6" rtl="0">
              <a:spcBef>
                <a:spcPts val="400"/>
              </a:spcBef>
              <a:spcAft>
                <a:spcPts val="0"/>
              </a:spcAft>
              <a:buClr>
                <a:schemeClr val="lt1"/>
              </a:buClr>
              <a:buSzPts val="900"/>
              <a:buNone/>
              <a:defRPr sz="900">
                <a:solidFill>
                  <a:schemeClr val="lt1"/>
                </a:solidFill>
              </a:defRPr>
            </a:lvl7pPr>
            <a:lvl8pPr lvl="7" rtl="0">
              <a:spcBef>
                <a:spcPts val="400"/>
              </a:spcBef>
              <a:spcAft>
                <a:spcPts val="0"/>
              </a:spcAft>
              <a:buClr>
                <a:schemeClr val="lt1"/>
              </a:buClr>
              <a:buSzPts val="900"/>
              <a:buNone/>
              <a:defRPr sz="900">
                <a:solidFill>
                  <a:schemeClr val="lt1"/>
                </a:solidFill>
              </a:defRPr>
            </a:lvl8pPr>
            <a:lvl9pPr lvl="8" rtl="0">
              <a:spcBef>
                <a:spcPts val="400"/>
              </a:spcBef>
              <a:spcAft>
                <a:spcPts val="0"/>
              </a:spcAft>
              <a:buClr>
                <a:schemeClr val="lt1"/>
              </a:buClr>
              <a:buSzPts val="900"/>
              <a:buNone/>
              <a:defRPr sz="900">
                <a:solidFill>
                  <a:schemeClr val="lt1"/>
                </a:solidFill>
              </a:defRPr>
            </a:lvl9pPr>
          </a:lstStyle>
          <a:p/>
        </p:txBody>
      </p:sp>
      <p:sp>
        <p:nvSpPr>
          <p:cNvPr id="217" name="Google Shape;217;p29"/>
          <p:cNvSpPr/>
          <p:nvPr/>
        </p:nvSpPr>
        <p:spPr>
          <a:xfrm>
            <a:off x="381694" y="2065716"/>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218" name="Google Shape;218;p29"/>
          <p:cNvSpPr txBox="1"/>
          <p:nvPr>
            <p:ph type="ctrTitle"/>
          </p:nvPr>
        </p:nvSpPr>
        <p:spPr>
          <a:xfrm>
            <a:off x="368906" y="2278800"/>
            <a:ext cx="3988500" cy="981900"/>
          </a:xfrm>
          <a:prstGeom prst="rect">
            <a:avLst/>
          </a:prstGeom>
          <a:noFill/>
          <a:ln>
            <a:noFill/>
          </a:ln>
        </p:spPr>
        <p:txBody>
          <a:bodyPr anchorCtr="0" anchor="t" bIns="0" lIns="0" spcFirstLastPara="1" rIns="0" wrap="square" tIns="0">
            <a:noAutofit/>
          </a:bodyPr>
          <a:lstStyle>
            <a:lvl1pPr lvl="0" rtl="0" algn="l">
              <a:lnSpc>
                <a:spcPct val="91000"/>
              </a:lnSpc>
              <a:spcBef>
                <a:spcPts val="0"/>
              </a:spcBef>
              <a:spcAft>
                <a:spcPts val="0"/>
              </a:spcAft>
              <a:buClr>
                <a:schemeClr val="lt1"/>
              </a:buClr>
              <a:buSzPts val="5600"/>
              <a:buFont typeface="DM Serif Display"/>
              <a:buNone/>
              <a:defRPr sz="5600">
                <a:solidFill>
                  <a:schemeClr val="lt1"/>
                </a:solidFill>
              </a:defRPr>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p:txBody>
      </p:sp>
      <p:cxnSp>
        <p:nvCxnSpPr>
          <p:cNvPr id="219" name="Google Shape;219;p29"/>
          <p:cNvCxnSpPr/>
          <p:nvPr/>
        </p:nvCxnSpPr>
        <p:spPr>
          <a:xfrm>
            <a:off x="381694" y="4348683"/>
            <a:ext cx="301500" cy="0"/>
          </a:xfrm>
          <a:prstGeom prst="straightConnector1">
            <a:avLst/>
          </a:prstGeom>
          <a:noFill/>
          <a:ln cap="flat" cmpd="sng" w="28575">
            <a:solidFill>
              <a:srgbClr val="A783DF"/>
            </a:solidFill>
            <a:prstDash val="solid"/>
            <a:miter lim="800000"/>
            <a:headEnd len="sm" w="sm" type="none"/>
            <a:tailEnd len="sm" w="sm" type="none"/>
          </a:ln>
        </p:spPr>
      </p:cxnSp>
      <p:sp>
        <p:nvSpPr>
          <p:cNvPr id="220" name="Google Shape;220;p29"/>
          <p:cNvSpPr txBox="1"/>
          <p:nvPr>
            <p:ph idx="2" type="body"/>
          </p:nvPr>
        </p:nvSpPr>
        <p:spPr>
          <a:xfrm>
            <a:off x="381694" y="3904538"/>
            <a:ext cx="4142700" cy="4440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400"/>
              </a:spcBef>
              <a:spcAft>
                <a:spcPts val="0"/>
              </a:spcAft>
              <a:buClr>
                <a:schemeClr val="lt1"/>
              </a:buClr>
              <a:buSzPts val="1100"/>
              <a:buFont typeface="DM Sans"/>
              <a:buNone/>
              <a:defRPr b="1" sz="1100">
                <a:solidFill>
                  <a:schemeClr val="lt1"/>
                </a:solidFill>
              </a:defRPr>
            </a:lvl1pPr>
            <a:lvl2pPr indent="-228600" lvl="1" marL="914400" rtl="0" algn="l">
              <a:lnSpc>
                <a:spcPct val="110000"/>
              </a:lnSpc>
              <a:spcBef>
                <a:spcPts val="0"/>
              </a:spcBef>
              <a:spcAft>
                <a:spcPts val="0"/>
              </a:spcAft>
              <a:buClr>
                <a:schemeClr val="lt1"/>
              </a:buClr>
              <a:buSzPts val="1100"/>
              <a:buNone/>
              <a:defRPr sz="1100">
                <a:solidFill>
                  <a:schemeClr val="lt1"/>
                </a:solidFill>
              </a:defRPr>
            </a:lvl2pPr>
            <a:lvl3pPr indent="-228600" lvl="2" marL="1371600" rtl="0" algn="l">
              <a:lnSpc>
                <a:spcPct val="110000"/>
              </a:lnSpc>
              <a:spcBef>
                <a:spcPts val="1500"/>
              </a:spcBef>
              <a:spcAft>
                <a:spcPts val="0"/>
              </a:spcAft>
              <a:buClr>
                <a:schemeClr val="lt1"/>
              </a:buClr>
              <a:buSzPts val="1100"/>
              <a:buNone/>
              <a:defRPr sz="1100">
                <a:solidFill>
                  <a:schemeClr val="lt1"/>
                </a:solidFill>
              </a:defRPr>
            </a:lvl3pPr>
            <a:lvl4pPr indent="-298450" lvl="3" marL="1828800" rtl="0" algn="l">
              <a:lnSpc>
                <a:spcPct val="118000"/>
              </a:lnSpc>
              <a:spcBef>
                <a:spcPts val="400"/>
              </a:spcBef>
              <a:spcAft>
                <a:spcPts val="0"/>
              </a:spcAft>
              <a:buClr>
                <a:schemeClr val="lt1"/>
              </a:buClr>
              <a:buSzPts val="1100"/>
              <a:buChar char="–"/>
              <a:defRPr sz="1100">
                <a:solidFill>
                  <a:schemeClr val="lt1"/>
                </a:solidFill>
              </a:defRPr>
            </a:lvl4pPr>
            <a:lvl5pPr indent="-298450" lvl="4" marL="2286000" rtl="0" algn="l">
              <a:lnSpc>
                <a:spcPct val="118000"/>
              </a:lnSpc>
              <a:spcBef>
                <a:spcPts val="400"/>
              </a:spcBef>
              <a:spcAft>
                <a:spcPts val="0"/>
              </a:spcAft>
              <a:buClr>
                <a:schemeClr val="lt1"/>
              </a:buClr>
              <a:buSzPts val="1100"/>
              <a:buChar char="–"/>
              <a:defRPr sz="1100">
                <a:solidFill>
                  <a:schemeClr val="lt1"/>
                </a:solidFill>
              </a:defRPr>
            </a:lvl5pPr>
            <a:lvl6pPr indent="-298450" lvl="5" marL="2743200" rtl="0" algn="l">
              <a:lnSpc>
                <a:spcPct val="90000"/>
              </a:lnSpc>
              <a:spcBef>
                <a:spcPts val="400"/>
              </a:spcBef>
              <a:spcAft>
                <a:spcPts val="0"/>
              </a:spcAft>
              <a:buClr>
                <a:schemeClr val="lt1"/>
              </a:buClr>
              <a:buSzPts val="1100"/>
              <a:buFont typeface="DM Sans"/>
              <a:buChar char="–"/>
              <a:defRPr sz="1100">
                <a:solidFill>
                  <a:schemeClr val="lt1"/>
                </a:solidFill>
              </a:defRPr>
            </a:lvl6pPr>
            <a:lvl7pPr indent="-298450" lvl="6" marL="3200400" rtl="0" algn="l">
              <a:lnSpc>
                <a:spcPct val="90000"/>
              </a:lnSpc>
              <a:spcBef>
                <a:spcPts val="400"/>
              </a:spcBef>
              <a:spcAft>
                <a:spcPts val="0"/>
              </a:spcAft>
              <a:buClr>
                <a:schemeClr val="lt1"/>
              </a:buClr>
              <a:buSzPts val="1100"/>
              <a:buFont typeface="DM Sans"/>
              <a:buChar char="–"/>
              <a:defRPr sz="1100">
                <a:solidFill>
                  <a:schemeClr val="lt1"/>
                </a:solidFill>
              </a:defRPr>
            </a:lvl7pPr>
            <a:lvl8pPr indent="-298450" lvl="7" marL="3657600" rtl="0" algn="l">
              <a:lnSpc>
                <a:spcPct val="90000"/>
              </a:lnSpc>
              <a:spcBef>
                <a:spcPts val="400"/>
              </a:spcBef>
              <a:spcAft>
                <a:spcPts val="0"/>
              </a:spcAft>
              <a:buClr>
                <a:schemeClr val="lt1"/>
              </a:buClr>
              <a:buSzPts val="1100"/>
              <a:buFont typeface="DM Sans"/>
              <a:buChar char="–"/>
              <a:defRPr sz="1100">
                <a:solidFill>
                  <a:schemeClr val="lt1"/>
                </a:solidFill>
              </a:defRPr>
            </a:lvl8pPr>
            <a:lvl9pPr indent="-298450" lvl="8" marL="4114800" rtl="0" algn="l">
              <a:lnSpc>
                <a:spcPct val="90000"/>
              </a:lnSpc>
              <a:spcBef>
                <a:spcPts val="400"/>
              </a:spcBef>
              <a:spcAft>
                <a:spcPts val="0"/>
              </a:spcAft>
              <a:buClr>
                <a:schemeClr val="lt1"/>
              </a:buClr>
              <a:buSzPts val="1100"/>
              <a:buFont typeface="DM Sans"/>
              <a:buChar char="–"/>
              <a:defRPr sz="1100">
                <a:solidFill>
                  <a:schemeClr val="lt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M Thank you Slide 1 -v2" showMasterSp="0">
  <p:cSld name="Thanks_1_1">
    <p:spTree>
      <p:nvGrpSpPr>
        <p:cNvPr id="221" name="Shape 221"/>
        <p:cNvGrpSpPr/>
        <p:nvPr/>
      </p:nvGrpSpPr>
      <p:grpSpPr>
        <a:xfrm>
          <a:off x="0" y="0"/>
          <a:ext cx="0" cy="0"/>
          <a:chOff x="0" y="0"/>
          <a:chExt cx="0" cy="0"/>
        </a:xfrm>
      </p:grpSpPr>
      <p:sp>
        <p:nvSpPr>
          <p:cNvPr id="222" name="Google Shape;222;p30"/>
          <p:cNvSpPr txBox="1"/>
          <p:nvPr>
            <p:ph idx="1" type="subTitle"/>
          </p:nvPr>
        </p:nvSpPr>
        <p:spPr>
          <a:xfrm>
            <a:off x="355406" y="492750"/>
            <a:ext cx="1822500" cy="369000"/>
          </a:xfrm>
          <a:prstGeom prst="rect">
            <a:avLst/>
          </a:prstGeom>
        </p:spPr>
        <p:txBody>
          <a:bodyPr anchorCtr="0" anchor="t" bIns="0" lIns="0" spcFirstLastPara="1" rIns="0" wrap="square" tIns="0">
            <a:noAutofit/>
          </a:bodyPr>
          <a:lstStyle>
            <a:lvl1pPr lvl="0" rtl="0">
              <a:spcBef>
                <a:spcPts val="400"/>
              </a:spcBef>
              <a:spcAft>
                <a:spcPts val="0"/>
              </a:spcAft>
              <a:buSzPts val="900"/>
              <a:buNone/>
              <a:defRPr sz="900"/>
            </a:lvl1pPr>
            <a:lvl2pPr lvl="1" rtl="0">
              <a:spcBef>
                <a:spcPts val="400"/>
              </a:spcBef>
              <a:spcAft>
                <a:spcPts val="0"/>
              </a:spcAft>
              <a:buSzPts val="900"/>
              <a:buNone/>
              <a:defRPr sz="900"/>
            </a:lvl2pPr>
            <a:lvl3pPr lvl="2" rtl="0">
              <a:spcBef>
                <a:spcPts val="400"/>
              </a:spcBef>
              <a:spcAft>
                <a:spcPts val="0"/>
              </a:spcAft>
              <a:buSzPts val="900"/>
              <a:buNone/>
              <a:defRPr sz="900"/>
            </a:lvl3pPr>
            <a:lvl4pPr lvl="3" rtl="0">
              <a:spcBef>
                <a:spcPts val="400"/>
              </a:spcBef>
              <a:spcAft>
                <a:spcPts val="0"/>
              </a:spcAft>
              <a:buSzPts val="900"/>
              <a:buNone/>
              <a:defRPr sz="900"/>
            </a:lvl4pPr>
            <a:lvl5pPr lvl="4" rtl="0">
              <a:spcBef>
                <a:spcPts val="400"/>
              </a:spcBef>
              <a:spcAft>
                <a:spcPts val="0"/>
              </a:spcAft>
              <a:buSzPts val="900"/>
              <a:buNone/>
              <a:defRPr sz="900"/>
            </a:lvl5pPr>
            <a:lvl6pPr lvl="5" rtl="0">
              <a:spcBef>
                <a:spcPts val="400"/>
              </a:spcBef>
              <a:spcAft>
                <a:spcPts val="0"/>
              </a:spcAft>
              <a:buSzPts val="900"/>
              <a:buNone/>
              <a:defRPr sz="900"/>
            </a:lvl6pPr>
            <a:lvl7pPr lvl="6" rtl="0">
              <a:spcBef>
                <a:spcPts val="400"/>
              </a:spcBef>
              <a:spcAft>
                <a:spcPts val="0"/>
              </a:spcAft>
              <a:buSzPts val="900"/>
              <a:buNone/>
              <a:defRPr sz="900"/>
            </a:lvl7pPr>
            <a:lvl8pPr lvl="7" rtl="0">
              <a:spcBef>
                <a:spcPts val="400"/>
              </a:spcBef>
              <a:spcAft>
                <a:spcPts val="0"/>
              </a:spcAft>
              <a:buSzPts val="900"/>
              <a:buNone/>
              <a:defRPr sz="900"/>
            </a:lvl8pPr>
            <a:lvl9pPr lvl="8" rtl="0">
              <a:spcBef>
                <a:spcPts val="400"/>
              </a:spcBef>
              <a:spcAft>
                <a:spcPts val="0"/>
              </a:spcAft>
              <a:buSzPts val="900"/>
              <a:buNone/>
              <a:defRPr sz="900"/>
            </a:lvl9pPr>
          </a:lstStyle>
          <a:p/>
        </p:txBody>
      </p:sp>
      <p:sp>
        <p:nvSpPr>
          <p:cNvPr id="223" name="Google Shape;223;p30"/>
          <p:cNvSpPr/>
          <p:nvPr/>
        </p:nvSpPr>
        <p:spPr>
          <a:xfrm>
            <a:off x="381694" y="2065716"/>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dk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224" name="Google Shape;224;p30"/>
          <p:cNvSpPr txBox="1"/>
          <p:nvPr>
            <p:ph type="ctrTitle"/>
          </p:nvPr>
        </p:nvSpPr>
        <p:spPr>
          <a:xfrm>
            <a:off x="368906" y="2278800"/>
            <a:ext cx="3988500" cy="981900"/>
          </a:xfrm>
          <a:prstGeom prst="rect">
            <a:avLst/>
          </a:prstGeom>
          <a:noFill/>
          <a:ln>
            <a:noFill/>
          </a:ln>
        </p:spPr>
        <p:txBody>
          <a:bodyPr anchorCtr="0" anchor="t" bIns="0" lIns="0" spcFirstLastPara="1" rIns="0" wrap="square" tIns="0">
            <a:noAutofit/>
          </a:bodyPr>
          <a:lstStyle>
            <a:lvl1pPr lvl="0" rtl="0" algn="l">
              <a:lnSpc>
                <a:spcPct val="91000"/>
              </a:lnSpc>
              <a:spcBef>
                <a:spcPts val="0"/>
              </a:spcBef>
              <a:spcAft>
                <a:spcPts val="0"/>
              </a:spcAft>
              <a:buSzPts val="5600"/>
              <a:buFont typeface="DM Serif Display"/>
              <a:buNone/>
              <a:defRPr sz="5600"/>
            </a:lvl1pPr>
            <a:lvl2pPr lvl="1" rtl="0">
              <a:spcBef>
                <a:spcPts val="0"/>
              </a:spcBef>
              <a:spcAft>
                <a:spcPts val="0"/>
              </a:spcAft>
              <a:buSzPts val="5600"/>
              <a:buNone/>
              <a:defRPr sz="5600"/>
            </a:lvl2pPr>
            <a:lvl3pPr lvl="2" rtl="0">
              <a:spcBef>
                <a:spcPts val="0"/>
              </a:spcBef>
              <a:spcAft>
                <a:spcPts val="0"/>
              </a:spcAft>
              <a:buSzPts val="5600"/>
              <a:buNone/>
              <a:defRPr sz="5600"/>
            </a:lvl3pPr>
            <a:lvl4pPr lvl="3" rtl="0">
              <a:spcBef>
                <a:spcPts val="0"/>
              </a:spcBef>
              <a:spcAft>
                <a:spcPts val="0"/>
              </a:spcAft>
              <a:buSzPts val="5600"/>
              <a:buNone/>
              <a:defRPr sz="5600"/>
            </a:lvl4pPr>
            <a:lvl5pPr lvl="4" rtl="0">
              <a:spcBef>
                <a:spcPts val="0"/>
              </a:spcBef>
              <a:spcAft>
                <a:spcPts val="0"/>
              </a:spcAft>
              <a:buSzPts val="5600"/>
              <a:buNone/>
              <a:defRPr sz="5600"/>
            </a:lvl5pPr>
            <a:lvl6pPr lvl="5" rtl="0">
              <a:spcBef>
                <a:spcPts val="0"/>
              </a:spcBef>
              <a:spcAft>
                <a:spcPts val="0"/>
              </a:spcAft>
              <a:buSzPts val="5600"/>
              <a:buNone/>
              <a:defRPr sz="5600"/>
            </a:lvl6pPr>
            <a:lvl7pPr lvl="6" rtl="0">
              <a:spcBef>
                <a:spcPts val="0"/>
              </a:spcBef>
              <a:spcAft>
                <a:spcPts val="0"/>
              </a:spcAft>
              <a:buSzPts val="5600"/>
              <a:buNone/>
              <a:defRPr sz="5600"/>
            </a:lvl7pPr>
            <a:lvl8pPr lvl="7" rtl="0">
              <a:spcBef>
                <a:spcPts val="0"/>
              </a:spcBef>
              <a:spcAft>
                <a:spcPts val="0"/>
              </a:spcAft>
              <a:buSzPts val="5600"/>
              <a:buNone/>
              <a:defRPr sz="5600"/>
            </a:lvl8pPr>
            <a:lvl9pPr lvl="8" rtl="0">
              <a:spcBef>
                <a:spcPts val="0"/>
              </a:spcBef>
              <a:spcAft>
                <a:spcPts val="0"/>
              </a:spcAft>
              <a:buSzPts val="5600"/>
              <a:buNone/>
              <a:defRPr sz="5600"/>
            </a:lvl9pPr>
          </a:lstStyle>
          <a:p/>
        </p:txBody>
      </p:sp>
      <p:cxnSp>
        <p:nvCxnSpPr>
          <p:cNvPr id="225" name="Google Shape;225;p30"/>
          <p:cNvCxnSpPr/>
          <p:nvPr/>
        </p:nvCxnSpPr>
        <p:spPr>
          <a:xfrm>
            <a:off x="381694" y="4348683"/>
            <a:ext cx="301500" cy="0"/>
          </a:xfrm>
          <a:prstGeom prst="straightConnector1">
            <a:avLst/>
          </a:prstGeom>
          <a:noFill/>
          <a:ln cap="flat" cmpd="sng" w="28575">
            <a:solidFill>
              <a:srgbClr val="A783DF"/>
            </a:solidFill>
            <a:prstDash val="solid"/>
            <a:miter lim="800000"/>
            <a:headEnd len="sm" w="sm" type="none"/>
            <a:tailEnd len="sm" w="sm" type="none"/>
          </a:ln>
        </p:spPr>
      </p:cxnSp>
      <p:sp>
        <p:nvSpPr>
          <p:cNvPr id="226" name="Google Shape;226;p30"/>
          <p:cNvSpPr txBox="1"/>
          <p:nvPr>
            <p:ph idx="2" type="body"/>
          </p:nvPr>
        </p:nvSpPr>
        <p:spPr>
          <a:xfrm>
            <a:off x="381694" y="3904538"/>
            <a:ext cx="4142700" cy="4440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400"/>
              </a:spcBef>
              <a:spcAft>
                <a:spcPts val="0"/>
              </a:spcAft>
              <a:buClr>
                <a:schemeClr val="accent1"/>
              </a:buClr>
              <a:buSzPts val="1100"/>
              <a:buFont typeface="DM Sans"/>
              <a:buNone/>
              <a:defRPr b="1" sz="1100">
                <a:solidFill>
                  <a:schemeClr val="accent1"/>
                </a:solidFill>
              </a:defRPr>
            </a:lvl1pPr>
            <a:lvl2pPr indent="-228600" lvl="1" marL="914400" rtl="0" algn="l">
              <a:lnSpc>
                <a:spcPct val="110000"/>
              </a:lnSpc>
              <a:spcBef>
                <a:spcPts val="0"/>
              </a:spcBef>
              <a:spcAft>
                <a:spcPts val="0"/>
              </a:spcAft>
              <a:buSzPts val="1100"/>
              <a:buNone/>
              <a:defRPr sz="1100"/>
            </a:lvl2pPr>
            <a:lvl3pPr indent="-228600" lvl="2" marL="1371600" rtl="0" algn="l">
              <a:lnSpc>
                <a:spcPct val="110000"/>
              </a:lnSpc>
              <a:spcBef>
                <a:spcPts val="1500"/>
              </a:spcBef>
              <a:spcAft>
                <a:spcPts val="0"/>
              </a:spcAft>
              <a:buSzPts val="1100"/>
              <a:buNone/>
              <a:defRPr sz="1100"/>
            </a:lvl3pPr>
            <a:lvl4pPr indent="-298450" lvl="3" marL="1828800" rtl="0" algn="l">
              <a:lnSpc>
                <a:spcPct val="118000"/>
              </a:lnSpc>
              <a:spcBef>
                <a:spcPts val="400"/>
              </a:spcBef>
              <a:spcAft>
                <a:spcPts val="0"/>
              </a:spcAft>
              <a:buSzPts val="1100"/>
              <a:buChar char="–"/>
              <a:defRPr sz="1100"/>
            </a:lvl4pPr>
            <a:lvl5pPr indent="-298450" lvl="4" marL="2286000" rtl="0" algn="l">
              <a:lnSpc>
                <a:spcPct val="118000"/>
              </a:lnSpc>
              <a:spcBef>
                <a:spcPts val="400"/>
              </a:spcBef>
              <a:spcAft>
                <a:spcPts val="0"/>
              </a:spcAft>
              <a:buSzPts val="1100"/>
              <a:buChar char="–"/>
              <a:defRPr sz="1100"/>
            </a:lvl5pPr>
            <a:lvl6pPr indent="-298450" lvl="5" marL="2743200" rtl="0" algn="l">
              <a:lnSpc>
                <a:spcPct val="90000"/>
              </a:lnSpc>
              <a:spcBef>
                <a:spcPts val="400"/>
              </a:spcBef>
              <a:spcAft>
                <a:spcPts val="0"/>
              </a:spcAft>
              <a:buSzPts val="1100"/>
              <a:buFont typeface="DM Sans"/>
              <a:buChar char="–"/>
              <a:defRPr sz="1100"/>
            </a:lvl6pPr>
            <a:lvl7pPr indent="-298450" lvl="6" marL="3200400" rtl="0" algn="l">
              <a:lnSpc>
                <a:spcPct val="90000"/>
              </a:lnSpc>
              <a:spcBef>
                <a:spcPts val="400"/>
              </a:spcBef>
              <a:spcAft>
                <a:spcPts val="0"/>
              </a:spcAft>
              <a:buSzPts val="1100"/>
              <a:buFont typeface="DM Sans"/>
              <a:buChar char="–"/>
              <a:defRPr sz="1100"/>
            </a:lvl7pPr>
            <a:lvl8pPr indent="-298450" lvl="7" marL="3657600" rtl="0" algn="l">
              <a:lnSpc>
                <a:spcPct val="90000"/>
              </a:lnSpc>
              <a:spcBef>
                <a:spcPts val="400"/>
              </a:spcBef>
              <a:spcAft>
                <a:spcPts val="0"/>
              </a:spcAft>
              <a:buSzPts val="1100"/>
              <a:buFont typeface="DM Sans"/>
              <a:buChar char="–"/>
              <a:defRPr sz="1100"/>
            </a:lvl8pPr>
            <a:lvl9pPr indent="-298450" lvl="8" marL="4114800" rtl="0" algn="l">
              <a:lnSpc>
                <a:spcPct val="90000"/>
              </a:lnSpc>
              <a:spcBef>
                <a:spcPts val="400"/>
              </a:spcBef>
              <a:spcAft>
                <a:spcPts val="0"/>
              </a:spcAft>
              <a:buSzPts val="1100"/>
              <a:buFont typeface="DM Sans"/>
              <a:buChar char="–"/>
              <a:defRPr sz="11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DM" showMasterSp="0">
  <p:cSld name="Title Slide_1">
    <p:bg>
      <p:bgPr>
        <a:solidFill>
          <a:schemeClr val="dk2"/>
        </a:solidFill>
      </p:bgPr>
    </p:bg>
    <p:spTree>
      <p:nvGrpSpPr>
        <p:cNvPr id="23" name="Shape 23"/>
        <p:cNvGrpSpPr/>
        <p:nvPr/>
      </p:nvGrpSpPr>
      <p:grpSpPr>
        <a:xfrm>
          <a:off x="0" y="0"/>
          <a:ext cx="0" cy="0"/>
          <a:chOff x="0" y="0"/>
          <a:chExt cx="0" cy="0"/>
        </a:xfrm>
      </p:grpSpPr>
      <p:sp>
        <p:nvSpPr>
          <p:cNvPr id="24" name="Google Shape;24;p4"/>
          <p:cNvSpPr txBox="1"/>
          <p:nvPr>
            <p:ph type="ctrTitle"/>
          </p:nvPr>
        </p:nvSpPr>
        <p:spPr>
          <a:xfrm>
            <a:off x="552788" y="1252800"/>
            <a:ext cx="6922800" cy="1912500"/>
          </a:xfrm>
          <a:prstGeom prst="rect">
            <a:avLst/>
          </a:prstGeom>
          <a:noFill/>
          <a:ln>
            <a:noFill/>
          </a:ln>
        </p:spPr>
        <p:txBody>
          <a:bodyPr anchorCtr="0" anchor="t" bIns="0" lIns="0" spcFirstLastPara="1" rIns="0" wrap="square" tIns="144450">
            <a:noAutofit/>
          </a:bodyPr>
          <a:lstStyle>
            <a:lvl1pPr lvl="0" rtl="0" algn="l">
              <a:lnSpc>
                <a:spcPct val="80000"/>
              </a:lnSpc>
              <a:spcBef>
                <a:spcPts val="0"/>
              </a:spcBef>
              <a:spcAft>
                <a:spcPts val="0"/>
              </a:spcAft>
              <a:buClr>
                <a:schemeClr val="lt1"/>
              </a:buClr>
              <a:buSzPts val="7100"/>
              <a:buFont typeface="DM Serif Display"/>
              <a:buNone/>
              <a:defRPr sz="7100">
                <a:solidFill>
                  <a:schemeClr val="lt1"/>
                </a:solidFill>
              </a:defRPr>
            </a:lvl1pPr>
            <a:lvl2pPr lvl="1" rtl="0">
              <a:lnSpc>
                <a:spcPct val="80000"/>
              </a:lnSpc>
              <a:spcBef>
                <a:spcPts val="0"/>
              </a:spcBef>
              <a:spcAft>
                <a:spcPts val="0"/>
              </a:spcAft>
              <a:buSzPts val="3800"/>
              <a:buNone/>
              <a:defRPr/>
            </a:lvl2pPr>
            <a:lvl3pPr lvl="2" rtl="0">
              <a:lnSpc>
                <a:spcPct val="80000"/>
              </a:lnSpc>
              <a:spcBef>
                <a:spcPts val="0"/>
              </a:spcBef>
              <a:spcAft>
                <a:spcPts val="0"/>
              </a:spcAft>
              <a:buSzPts val="3800"/>
              <a:buNone/>
              <a:defRPr/>
            </a:lvl3pPr>
            <a:lvl4pPr lvl="3" rtl="0">
              <a:lnSpc>
                <a:spcPct val="80000"/>
              </a:lnSpc>
              <a:spcBef>
                <a:spcPts val="0"/>
              </a:spcBef>
              <a:spcAft>
                <a:spcPts val="0"/>
              </a:spcAft>
              <a:buSzPts val="3800"/>
              <a:buNone/>
              <a:defRPr/>
            </a:lvl4pPr>
            <a:lvl5pPr lvl="4" rtl="0">
              <a:lnSpc>
                <a:spcPct val="80000"/>
              </a:lnSpc>
              <a:spcBef>
                <a:spcPts val="0"/>
              </a:spcBef>
              <a:spcAft>
                <a:spcPts val="0"/>
              </a:spcAft>
              <a:buSzPts val="3800"/>
              <a:buNone/>
              <a:defRPr/>
            </a:lvl5pPr>
            <a:lvl6pPr lvl="5" rtl="0">
              <a:lnSpc>
                <a:spcPct val="80000"/>
              </a:lnSpc>
              <a:spcBef>
                <a:spcPts val="0"/>
              </a:spcBef>
              <a:spcAft>
                <a:spcPts val="0"/>
              </a:spcAft>
              <a:buSzPts val="3800"/>
              <a:buNone/>
              <a:defRPr/>
            </a:lvl6pPr>
            <a:lvl7pPr lvl="6" rtl="0">
              <a:lnSpc>
                <a:spcPct val="80000"/>
              </a:lnSpc>
              <a:spcBef>
                <a:spcPts val="0"/>
              </a:spcBef>
              <a:spcAft>
                <a:spcPts val="0"/>
              </a:spcAft>
              <a:buSzPts val="3800"/>
              <a:buNone/>
              <a:defRPr/>
            </a:lvl7pPr>
            <a:lvl8pPr lvl="7" rtl="0">
              <a:lnSpc>
                <a:spcPct val="80000"/>
              </a:lnSpc>
              <a:spcBef>
                <a:spcPts val="0"/>
              </a:spcBef>
              <a:spcAft>
                <a:spcPts val="0"/>
              </a:spcAft>
              <a:buSzPts val="3800"/>
              <a:buNone/>
              <a:defRPr/>
            </a:lvl8pPr>
            <a:lvl9pPr lvl="8" rtl="0">
              <a:lnSpc>
                <a:spcPct val="80000"/>
              </a:lnSpc>
              <a:spcBef>
                <a:spcPts val="0"/>
              </a:spcBef>
              <a:spcAft>
                <a:spcPts val="0"/>
              </a:spcAft>
              <a:buSzPts val="3800"/>
              <a:buNone/>
              <a:defRPr/>
            </a:lvl9pPr>
          </a:lstStyle>
          <a:p/>
        </p:txBody>
      </p:sp>
      <p:sp>
        <p:nvSpPr>
          <p:cNvPr id="25" name="Google Shape;25;p4"/>
          <p:cNvSpPr txBox="1"/>
          <p:nvPr>
            <p:ph idx="1" type="subTitle"/>
          </p:nvPr>
        </p:nvSpPr>
        <p:spPr>
          <a:xfrm>
            <a:off x="552788" y="3277800"/>
            <a:ext cx="4329900" cy="777900"/>
          </a:xfrm>
          <a:prstGeom prst="rect">
            <a:avLst/>
          </a:prstGeom>
          <a:noFill/>
          <a:ln>
            <a:noFill/>
          </a:ln>
        </p:spPr>
        <p:txBody>
          <a:bodyPr anchorCtr="0" anchor="t" bIns="27000" lIns="0" spcFirstLastPara="1" rIns="162000" wrap="square" tIns="27000">
            <a:noAutofit/>
          </a:bodyPr>
          <a:lstStyle>
            <a:lvl1pPr lvl="0" rtl="0" algn="l">
              <a:lnSpc>
                <a:spcPct val="115000"/>
              </a:lnSpc>
              <a:spcBef>
                <a:spcPts val="0"/>
              </a:spcBef>
              <a:spcAft>
                <a:spcPts val="0"/>
              </a:spcAft>
              <a:buClr>
                <a:schemeClr val="lt1"/>
              </a:buClr>
              <a:buSzPts val="1200"/>
              <a:buFont typeface="DM Sans"/>
              <a:buNone/>
              <a:defRPr sz="1200">
                <a:solidFill>
                  <a:schemeClr val="lt1"/>
                </a:solidFill>
              </a:defRPr>
            </a:lvl1pPr>
            <a:lvl2pPr lvl="1" rtl="0" algn="ctr">
              <a:lnSpc>
                <a:spcPct val="115000"/>
              </a:lnSpc>
              <a:spcBef>
                <a:spcPts val="400"/>
              </a:spcBef>
              <a:spcAft>
                <a:spcPts val="0"/>
              </a:spcAft>
              <a:buClr>
                <a:schemeClr val="dk1"/>
              </a:buClr>
              <a:buSzPts val="1200"/>
              <a:buNone/>
              <a:defRPr sz="1200"/>
            </a:lvl2pPr>
            <a:lvl3pPr lvl="2" rtl="0" algn="ctr">
              <a:lnSpc>
                <a:spcPct val="115000"/>
              </a:lnSpc>
              <a:spcBef>
                <a:spcPts val="400"/>
              </a:spcBef>
              <a:spcAft>
                <a:spcPts val="0"/>
              </a:spcAft>
              <a:buClr>
                <a:schemeClr val="dk1"/>
              </a:buClr>
              <a:buSzPts val="1200"/>
              <a:buNone/>
              <a:defRPr sz="1200"/>
            </a:lvl3pPr>
            <a:lvl4pPr lvl="3" rtl="0" algn="ctr">
              <a:lnSpc>
                <a:spcPct val="115000"/>
              </a:lnSpc>
              <a:spcBef>
                <a:spcPts val="400"/>
              </a:spcBef>
              <a:spcAft>
                <a:spcPts val="0"/>
              </a:spcAft>
              <a:buClr>
                <a:schemeClr val="dk1"/>
              </a:buClr>
              <a:buSzPts val="1200"/>
              <a:buNone/>
              <a:defRPr sz="1200"/>
            </a:lvl4pPr>
            <a:lvl5pPr lvl="4" rtl="0" algn="ctr">
              <a:lnSpc>
                <a:spcPct val="115000"/>
              </a:lnSpc>
              <a:spcBef>
                <a:spcPts val="400"/>
              </a:spcBef>
              <a:spcAft>
                <a:spcPts val="0"/>
              </a:spcAft>
              <a:buClr>
                <a:schemeClr val="dk1"/>
              </a:buClr>
              <a:buSzPts val="1200"/>
              <a:buNone/>
              <a:defRPr sz="1200"/>
            </a:lvl5pPr>
            <a:lvl6pPr lvl="5" rtl="0" algn="ctr">
              <a:lnSpc>
                <a:spcPct val="115000"/>
              </a:lnSpc>
              <a:spcBef>
                <a:spcPts val="400"/>
              </a:spcBef>
              <a:spcAft>
                <a:spcPts val="0"/>
              </a:spcAft>
              <a:buClr>
                <a:schemeClr val="dk1"/>
              </a:buClr>
              <a:buSzPts val="1200"/>
              <a:buNone/>
              <a:defRPr sz="1200"/>
            </a:lvl6pPr>
            <a:lvl7pPr lvl="6" rtl="0" algn="ctr">
              <a:lnSpc>
                <a:spcPct val="115000"/>
              </a:lnSpc>
              <a:spcBef>
                <a:spcPts val="400"/>
              </a:spcBef>
              <a:spcAft>
                <a:spcPts val="0"/>
              </a:spcAft>
              <a:buClr>
                <a:schemeClr val="dk1"/>
              </a:buClr>
              <a:buSzPts val="1200"/>
              <a:buNone/>
              <a:defRPr sz="1200"/>
            </a:lvl7pPr>
            <a:lvl8pPr lvl="7" rtl="0" algn="ctr">
              <a:lnSpc>
                <a:spcPct val="115000"/>
              </a:lnSpc>
              <a:spcBef>
                <a:spcPts val="400"/>
              </a:spcBef>
              <a:spcAft>
                <a:spcPts val="0"/>
              </a:spcAft>
              <a:buClr>
                <a:schemeClr val="dk1"/>
              </a:buClr>
              <a:buSzPts val="1200"/>
              <a:buNone/>
              <a:defRPr sz="1200"/>
            </a:lvl8pPr>
            <a:lvl9pPr lvl="8" rtl="0" algn="ctr">
              <a:lnSpc>
                <a:spcPct val="115000"/>
              </a:lnSpc>
              <a:spcBef>
                <a:spcPts val="400"/>
              </a:spcBef>
              <a:spcAft>
                <a:spcPts val="0"/>
              </a:spcAft>
              <a:buClr>
                <a:schemeClr val="dk1"/>
              </a:buClr>
              <a:buSzPts val="1200"/>
              <a:buNone/>
              <a:defRPr sz="1200"/>
            </a:lvl9pPr>
          </a:lstStyle>
          <a:p/>
        </p:txBody>
      </p:sp>
      <p:sp>
        <p:nvSpPr>
          <p:cNvPr id="26" name="Google Shape;26;p4"/>
          <p:cNvSpPr txBox="1"/>
          <p:nvPr>
            <p:ph idx="2" type="subTitle"/>
          </p:nvPr>
        </p:nvSpPr>
        <p:spPr>
          <a:xfrm>
            <a:off x="6729806" y="492328"/>
            <a:ext cx="1822500" cy="369000"/>
          </a:xfrm>
          <a:prstGeom prst="rect">
            <a:avLst/>
          </a:prstGeom>
        </p:spPr>
        <p:txBody>
          <a:bodyPr anchorCtr="0" anchor="t" bIns="0" lIns="0" spcFirstLastPara="1" rIns="0" wrap="square" tIns="0">
            <a:noAutofit/>
          </a:bodyPr>
          <a:lstStyle>
            <a:lvl1pPr lvl="0" rtl="0" algn="r">
              <a:spcBef>
                <a:spcPts val="400"/>
              </a:spcBef>
              <a:spcAft>
                <a:spcPts val="0"/>
              </a:spcAft>
              <a:buClr>
                <a:schemeClr val="lt1"/>
              </a:buClr>
              <a:buSzPts val="900"/>
              <a:buNone/>
              <a:defRPr sz="900">
                <a:solidFill>
                  <a:schemeClr val="lt1"/>
                </a:solidFill>
              </a:defRPr>
            </a:lvl1pPr>
            <a:lvl2pPr lvl="1" rtl="0" algn="r">
              <a:spcBef>
                <a:spcPts val="400"/>
              </a:spcBef>
              <a:spcAft>
                <a:spcPts val="0"/>
              </a:spcAft>
              <a:buClr>
                <a:schemeClr val="lt1"/>
              </a:buClr>
              <a:buSzPts val="900"/>
              <a:buNone/>
              <a:defRPr sz="900">
                <a:solidFill>
                  <a:schemeClr val="lt1"/>
                </a:solidFill>
              </a:defRPr>
            </a:lvl2pPr>
            <a:lvl3pPr lvl="2" rtl="0" algn="r">
              <a:spcBef>
                <a:spcPts val="400"/>
              </a:spcBef>
              <a:spcAft>
                <a:spcPts val="0"/>
              </a:spcAft>
              <a:buClr>
                <a:schemeClr val="lt1"/>
              </a:buClr>
              <a:buSzPts val="900"/>
              <a:buNone/>
              <a:defRPr sz="900">
                <a:solidFill>
                  <a:schemeClr val="lt1"/>
                </a:solidFill>
              </a:defRPr>
            </a:lvl3pPr>
            <a:lvl4pPr lvl="3" rtl="0" algn="r">
              <a:spcBef>
                <a:spcPts val="400"/>
              </a:spcBef>
              <a:spcAft>
                <a:spcPts val="0"/>
              </a:spcAft>
              <a:buClr>
                <a:schemeClr val="lt1"/>
              </a:buClr>
              <a:buSzPts val="900"/>
              <a:buNone/>
              <a:defRPr sz="900">
                <a:solidFill>
                  <a:schemeClr val="lt1"/>
                </a:solidFill>
              </a:defRPr>
            </a:lvl4pPr>
            <a:lvl5pPr lvl="4" rtl="0" algn="r">
              <a:spcBef>
                <a:spcPts val="400"/>
              </a:spcBef>
              <a:spcAft>
                <a:spcPts val="0"/>
              </a:spcAft>
              <a:buClr>
                <a:schemeClr val="lt1"/>
              </a:buClr>
              <a:buSzPts val="900"/>
              <a:buNone/>
              <a:defRPr sz="900">
                <a:solidFill>
                  <a:schemeClr val="lt1"/>
                </a:solidFill>
              </a:defRPr>
            </a:lvl5pPr>
            <a:lvl6pPr lvl="5" rtl="0" algn="r">
              <a:spcBef>
                <a:spcPts val="400"/>
              </a:spcBef>
              <a:spcAft>
                <a:spcPts val="0"/>
              </a:spcAft>
              <a:buClr>
                <a:schemeClr val="lt1"/>
              </a:buClr>
              <a:buSzPts val="900"/>
              <a:buNone/>
              <a:defRPr sz="900">
                <a:solidFill>
                  <a:schemeClr val="lt1"/>
                </a:solidFill>
              </a:defRPr>
            </a:lvl6pPr>
            <a:lvl7pPr lvl="6" rtl="0" algn="r">
              <a:spcBef>
                <a:spcPts val="400"/>
              </a:spcBef>
              <a:spcAft>
                <a:spcPts val="0"/>
              </a:spcAft>
              <a:buClr>
                <a:schemeClr val="lt1"/>
              </a:buClr>
              <a:buSzPts val="900"/>
              <a:buNone/>
              <a:defRPr sz="900">
                <a:solidFill>
                  <a:schemeClr val="lt1"/>
                </a:solidFill>
              </a:defRPr>
            </a:lvl7pPr>
            <a:lvl8pPr lvl="7" rtl="0" algn="r">
              <a:spcBef>
                <a:spcPts val="400"/>
              </a:spcBef>
              <a:spcAft>
                <a:spcPts val="0"/>
              </a:spcAft>
              <a:buClr>
                <a:schemeClr val="lt1"/>
              </a:buClr>
              <a:buSzPts val="900"/>
              <a:buNone/>
              <a:defRPr sz="900">
                <a:solidFill>
                  <a:schemeClr val="lt1"/>
                </a:solidFill>
              </a:defRPr>
            </a:lvl8pPr>
            <a:lvl9pPr lvl="8" rtl="0" algn="r">
              <a:spcBef>
                <a:spcPts val="400"/>
              </a:spcBef>
              <a:spcAft>
                <a:spcPts val="0"/>
              </a:spcAft>
              <a:buClr>
                <a:schemeClr val="lt1"/>
              </a:buClr>
              <a:buSzPts val="900"/>
              <a:buNone/>
              <a:defRPr sz="900">
                <a:solidFill>
                  <a:schemeClr val="lt1"/>
                </a:solidFill>
              </a:defRPr>
            </a:lvl9pPr>
          </a:lstStyle>
          <a:p/>
        </p:txBody>
      </p:sp>
      <p:cxnSp>
        <p:nvCxnSpPr>
          <p:cNvPr id="27" name="Google Shape;27;p4"/>
          <p:cNvCxnSpPr/>
          <p:nvPr/>
        </p:nvCxnSpPr>
        <p:spPr>
          <a:xfrm>
            <a:off x="552788" y="4401413"/>
            <a:ext cx="301500" cy="0"/>
          </a:xfrm>
          <a:prstGeom prst="straightConnector1">
            <a:avLst/>
          </a:prstGeom>
          <a:noFill/>
          <a:ln cap="flat" cmpd="sng" w="28575">
            <a:solidFill>
              <a:srgbClr val="A783DF"/>
            </a:solidFill>
            <a:prstDash val="solid"/>
            <a:miter lim="800000"/>
            <a:headEnd len="sm" w="sm" type="none"/>
            <a:tailEnd len="sm" w="sm" type="none"/>
          </a:ln>
        </p:spPr>
      </p:cxnSp>
      <p:sp>
        <p:nvSpPr>
          <p:cNvPr id="28" name="Google Shape;28;p4"/>
          <p:cNvSpPr/>
          <p:nvPr/>
        </p:nvSpPr>
        <p:spPr>
          <a:xfrm>
            <a:off x="552788" y="522066"/>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lt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chemeClr val="dk1"/>
              </a:solidFill>
              <a:latin typeface="DM Sans"/>
              <a:ea typeface="DM Sans"/>
              <a:cs typeface="DM Sans"/>
              <a:sym typeface="DM San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M Blank Slide" type="blank">
  <p:cSld name="BLANK">
    <p:spTree>
      <p:nvGrpSpPr>
        <p:cNvPr id="227" name="Shape 227"/>
        <p:cNvGrpSpPr/>
        <p:nvPr/>
      </p:nvGrpSpPr>
      <p:grpSpPr>
        <a:xfrm>
          <a:off x="0" y="0"/>
          <a:ext cx="0" cy="0"/>
          <a:chOff x="0" y="0"/>
          <a:chExt cx="0" cy="0"/>
        </a:xfrm>
      </p:grpSpPr>
      <p:sp>
        <p:nvSpPr>
          <p:cNvPr id="228" name="Google Shape;228;p31"/>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229" name="Google Shape;229;p31"/>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230" name="Google Shape;230;p31"/>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231" name="Google Shape;231;p31"/>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M Long text">
  <p:cSld name="BLANK_2">
    <p:spTree>
      <p:nvGrpSpPr>
        <p:cNvPr id="232" name="Shape 232"/>
        <p:cNvGrpSpPr/>
        <p:nvPr/>
      </p:nvGrpSpPr>
      <p:grpSpPr>
        <a:xfrm>
          <a:off x="0" y="0"/>
          <a:ext cx="0" cy="0"/>
          <a:chOff x="0" y="0"/>
          <a:chExt cx="0" cy="0"/>
        </a:xfrm>
      </p:grpSpPr>
      <p:sp>
        <p:nvSpPr>
          <p:cNvPr id="233" name="Google Shape;233;p32"/>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234" name="Google Shape;234;p32"/>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235" name="Google Shape;235;p32"/>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236" name="Google Shape;236;p32"/>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
        <p:nvSpPr>
          <p:cNvPr id="237" name="Google Shape;237;p32"/>
          <p:cNvSpPr txBox="1"/>
          <p:nvPr/>
        </p:nvSpPr>
        <p:spPr>
          <a:xfrm>
            <a:off x="353269" y="801891"/>
            <a:ext cx="3883500" cy="438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t/>
            </a:r>
            <a:endParaRPr sz="900">
              <a:latin typeface="DM Sans"/>
              <a:ea typeface="DM Sans"/>
              <a:cs typeface="DM Sans"/>
              <a:sym typeface="DM Sans"/>
            </a:endParaRPr>
          </a:p>
          <a:p>
            <a:pPr indent="0" lvl="0" marL="0" rtl="0" algn="l">
              <a:lnSpc>
                <a:spcPct val="115000"/>
              </a:lnSpc>
              <a:spcBef>
                <a:spcPts val="1100"/>
              </a:spcBef>
              <a:spcAft>
                <a:spcPts val="1100"/>
              </a:spcAft>
              <a:buNone/>
            </a:pPr>
            <a:r>
              <a:t/>
            </a:r>
            <a:endParaRPr sz="900">
              <a:latin typeface="DM Sans"/>
              <a:ea typeface="DM Sans"/>
              <a:cs typeface="DM Sans"/>
              <a:sym typeface="DM Sans"/>
            </a:endParaRPr>
          </a:p>
        </p:txBody>
      </p:sp>
      <p:sp>
        <p:nvSpPr>
          <p:cNvPr id="238" name="Google Shape;238;p32"/>
          <p:cNvSpPr txBox="1"/>
          <p:nvPr>
            <p:ph type="title"/>
          </p:nvPr>
        </p:nvSpPr>
        <p:spPr>
          <a:xfrm>
            <a:off x="341513" y="716981"/>
            <a:ext cx="8304600" cy="3474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1100"/>
              <a:buFont typeface="DM Sans"/>
              <a:buNone/>
              <a:defRPr b="1" i="0" sz="1100">
                <a:latin typeface="DM Sans"/>
                <a:ea typeface="DM Sans"/>
                <a:cs typeface="DM Sans"/>
                <a:sym typeface="DM Sans"/>
              </a:defRPr>
            </a:lvl1pPr>
            <a:lvl2pPr lvl="1" rtl="0">
              <a:spcBef>
                <a:spcPts val="0"/>
              </a:spcBef>
              <a:spcAft>
                <a:spcPts val="0"/>
              </a:spcAft>
              <a:buSzPts val="1100"/>
              <a:buFont typeface="DM Sans"/>
              <a:buNone/>
              <a:defRPr b="1" sz="1100">
                <a:latin typeface="DM Sans"/>
                <a:ea typeface="DM Sans"/>
                <a:cs typeface="DM Sans"/>
                <a:sym typeface="DM Sans"/>
              </a:defRPr>
            </a:lvl2pPr>
            <a:lvl3pPr lvl="2" rtl="0">
              <a:spcBef>
                <a:spcPts val="0"/>
              </a:spcBef>
              <a:spcAft>
                <a:spcPts val="0"/>
              </a:spcAft>
              <a:buSzPts val="1100"/>
              <a:buFont typeface="DM Sans"/>
              <a:buNone/>
              <a:defRPr b="1" sz="1100">
                <a:latin typeface="DM Sans"/>
                <a:ea typeface="DM Sans"/>
                <a:cs typeface="DM Sans"/>
                <a:sym typeface="DM Sans"/>
              </a:defRPr>
            </a:lvl3pPr>
            <a:lvl4pPr lvl="3" rtl="0">
              <a:spcBef>
                <a:spcPts val="0"/>
              </a:spcBef>
              <a:spcAft>
                <a:spcPts val="0"/>
              </a:spcAft>
              <a:buSzPts val="1100"/>
              <a:buFont typeface="DM Sans"/>
              <a:buNone/>
              <a:defRPr b="1" sz="1100">
                <a:latin typeface="DM Sans"/>
                <a:ea typeface="DM Sans"/>
                <a:cs typeface="DM Sans"/>
                <a:sym typeface="DM Sans"/>
              </a:defRPr>
            </a:lvl4pPr>
            <a:lvl5pPr lvl="4" rtl="0">
              <a:spcBef>
                <a:spcPts val="0"/>
              </a:spcBef>
              <a:spcAft>
                <a:spcPts val="0"/>
              </a:spcAft>
              <a:buSzPts val="1100"/>
              <a:buFont typeface="DM Sans"/>
              <a:buNone/>
              <a:defRPr b="1" sz="1100">
                <a:latin typeface="DM Sans"/>
                <a:ea typeface="DM Sans"/>
                <a:cs typeface="DM Sans"/>
                <a:sym typeface="DM Sans"/>
              </a:defRPr>
            </a:lvl5pPr>
            <a:lvl6pPr lvl="5" rtl="0">
              <a:spcBef>
                <a:spcPts val="0"/>
              </a:spcBef>
              <a:spcAft>
                <a:spcPts val="0"/>
              </a:spcAft>
              <a:buSzPts val="1100"/>
              <a:buFont typeface="DM Sans"/>
              <a:buNone/>
              <a:defRPr b="1" sz="1100">
                <a:latin typeface="DM Sans"/>
                <a:ea typeface="DM Sans"/>
                <a:cs typeface="DM Sans"/>
                <a:sym typeface="DM Sans"/>
              </a:defRPr>
            </a:lvl6pPr>
            <a:lvl7pPr lvl="6" rtl="0">
              <a:spcBef>
                <a:spcPts val="0"/>
              </a:spcBef>
              <a:spcAft>
                <a:spcPts val="0"/>
              </a:spcAft>
              <a:buSzPts val="1100"/>
              <a:buFont typeface="DM Sans"/>
              <a:buNone/>
              <a:defRPr b="1" sz="1100">
                <a:latin typeface="DM Sans"/>
                <a:ea typeface="DM Sans"/>
                <a:cs typeface="DM Sans"/>
                <a:sym typeface="DM Sans"/>
              </a:defRPr>
            </a:lvl7pPr>
            <a:lvl8pPr lvl="7" rtl="0">
              <a:spcBef>
                <a:spcPts val="0"/>
              </a:spcBef>
              <a:spcAft>
                <a:spcPts val="0"/>
              </a:spcAft>
              <a:buSzPts val="1100"/>
              <a:buFont typeface="DM Sans"/>
              <a:buNone/>
              <a:defRPr b="1" sz="1100">
                <a:latin typeface="DM Sans"/>
                <a:ea typeface="DM Sans"/>
                <a:cs typeface="DM Sans"/>
                <a:sym typeface="DM Sans"/>
              </a:defRPr>
            </a:lvl8pPr>
            <a:lvl9pPr lvl="8" rtl="0">
              <a:spcBef>
                <a:spcPts val="0"/>
              </a:spcBef>
              <a:spcAft>
                <a:spcPts val="0"/>
              </a:spcAft>
              <a:buSzPts val="1100"/>
              <a:buFont typeface="DM Sans"/>
              <a:buNone/>
              <a:defRPr b="1" sz="1100">
                <a:latin typeface="DM Sans"/>
                <a:ea typeface="DM Sans"/>
                <a:cs typeface="DM Sans"/>
                <a:sym typeface="DM Sans"/>
              </a:defRPr>
            </a:lvl9pPr>
          </a:lstStyle>
          <a:p/>
        </p:txBody>
      </p:sp>
      <p:sp>
        <p:nvSpPr>
          <p:cNvPr id="239" name="Google Shape;239;p32"/>
          <p:cNvSpPr txBox="1"/>
          <p:nvPr>
            <p:ph idx="1" type="subTitle"/>
          </p:nvPr>
        </p:nvSpPr>
        <p:spPr>
          <a:xfrm>
            <a:off x="347531" y="1130250"/>
            <a:ext cx="3957300" cy="347400"/>
          </a:xfrm>
          <a:prstGeom prst="rect">
            <a:avLst/>
          </a:prstGeom>
        </p:spPr>
        <p:txBody>
          <a:bodyPr anchorCtr="0" anchor="t" bIns="0" lIns="0" spcFirstLastPara="1" rIns="0" wrap="square" tIns="0">
            <a:noAutofit/>
          </a:bodyPr>
          <a:lstStyle>
            <a:lvl1pPr lvl="0" rtl="0">
              <a:spcBef>
                <a:spcPts val="400"/>
              </a:spcBef>
              <a:spcAft>
                <a:spcPts val="0"/>
              </a:spcAft>
              <a:buSzPts val="900"/>
              <a:buNone/>
              <a:defRPr/>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240" name="Google Shape;240;p32"/>
          <p:cNvSpPr txBox="1"/>
          <p:nvPr>
            <p:ph idx="2" type="subTitle"/>
          </p:nvPr>
        </p:nvSpPr>
        <p:spPr>
          <a:xfrm>
            <a:off x="4688737" y="1130250"/>
            <a:ext cx="3957300" cy="347400"/>
          </a:xfrm>
          <a:prstGeom prst="rect">
            <a:avLst/>
          </a:prstGeom>
        </p:spPr>
        <p:txBody>
          <a:bodyPr anchorCtr="0" anchor="t" bIns="0" lIns="0" spcFirstLastPara="1" rIns="0" wrap="square" tIns="0">
            <a:noAutofit/>
          </a:bodyPr>
          <a:lstStyle>
            <a:lvl1pPr lvl="0" rtl="0">
              <a:spcBef>
                <a:spcPts val="400"/>
              </a:spcBef>
              <a:spcAft>
                <a:spcPts val="0"/>
              </a:spcAft>
              <a:buSzPts val="900"/>
              <a:buNone/>
              <a:defRPr/>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indigo left slime bar Slide ">
  <p:cSld name="BLANK_1">
    <p:spTree>
      <p:nvGrpSpPr>
        <p:cNvPr id="241" name="Shape 241"/>
        <p:cNvGrpSpPr/>
        <p:nvPr/>
      </p:nvGrpSpPr>
      <p:grpSpPr>
        <a:xfrm>
          <a:off x="0" y="0"/>
          <a:ext cx="0" cy="0"/>
          <a:chOff x="0" y="0"/>
          <a:chExt cx="0" cy="0"/>
        </a:xfrm>
      </p:grpSpPr>
      <p:sp>
        <p:nvSpPr>
          <p:cNvPr id="242" name="Google Shape;242;p33"/>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243" name="Google Shape;243;p33"/>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244" name="Google Shape;244;p33"/>
          <p:cNvSpPr/>
          <p:nvPr/>
        </p:nvSpPr>
        <p:spPr>
          <a:xfrm>
            <a:off x="0" y="0"/>
            <a:ext cx="2480100" cy="5143500"/>
          </a:xfrm>
          <a:prstGeom prst="rect">
            <a:avLst/>
          </a:prstGeom>
          <a:solidFill>
            <a:schemeClr val="accent2"/>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sp>
        <p:nvSpPr>
          <p:cNvPr id="245" name="Google Shape;245;p33"/>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M Two line title Divider">
  <p:cSld name="CUSTOM_11_1">
    <p:bg>
      <p:bgPr>
        <a:solidFill>
          <a:schemeClr val="dk2"/>
        </a:solidFill>
      </p:bgPr>
    </p:bg>
    <p:spTree>
      <p:nvGrpSpPr>
        <p:cNvPr id="246" name="Shape 246"/>
        <p:cNvGrpSpPr/>
        <p:nvPr/>
      </p:nvGrpSpPr>
      <p:grpSpPr>
        <a:xfrm>
          <a:off x="0" y="0"/>
          <a:ext cx="0" cy="0"/>
          <a:chOff x="0" y="0"/>
          <a:chExt cx="0" cy="0"/>
        </a:xfrm>
      </p:grpSpPr>
      <p:sp>
        <p:nvSpPr>
          <p:cNvPr id="247" name="Google Shape;247;p34"/>
          <p:cNvSpPr txBox="1"/>
          <p:nvPr>
            <p:ph idx="12" type="sldNum"/>
          </p:nvPr>
        </p:nvSpPr>
        <p:spPr>
          <a:xfrm>
            <a:off x="8573959" y="4733641"/>
            <a:ext cx="270000" cy="135000"/>
          </a:xfrm>
          <a:prstGeom prst="rect">
            <a:avLst/>
          </a:prstGeom>
          <a:noFill/>
          <a:ln>
            <a:noFill/>
          </a:ln>
        </p:spPr>
        <p:txBody>
          <a:bodyPr anchorCtr="0" anchor="ctr" bIns="34275" lIns="34275" spcFirstLastPara="1" rIns="34275" wrap="square" tIns="34275">
            <a:noAutofit/>
          </a:bodyPr>
          <a:lstStyle>
            <a:lvl1pPr lvl="0" rtl="0">
              <a:buNone/>
              <a:defRPr sz="500"/>
            </a:lvl1pPr>
            <a:lvl2pPr lvl="1" rtl="0">
              <a:buNone/>
              <a:defRPr sz="500"/>
            </a:lvl2pPr>
            <a:lvl3pPr lvl="2" rtl="0">
              <a:buNone/>
              <a:defRPr sz="500"/>
            </a:lvl3pPr>
            <a:lvl4pPr lvl="3" rtl="0">
              <a:buNone/>
              <a:defRPr sz="500"/>
            </a:lvl4pPr>
            <a:lvl5pPr lvl="4" rtl="0">
              <a:buNone/>
              <a:defRPr sz="500"/>
            </a:lvl5pPr>
            <a:lvl6pPr lvl="5" rtl="0">
              <a:buNone/>
              <a:defRPr sz="500"/>
            </a:lvl6pPr>
            <a:lvl7pPr lvl="6" rtl="0">
              <a:buNone/>
              <a:defRPr sz="500"/>
            </a:lvl7pPr>
            <a:lvl8pPr lvl="7" rtl="0">
              <a:buNone/>
              <a:defRPr sz="500"/>
            </a:lvl8pPr>
            <a:lvl9pPr lvl="8" rtl="0">
              <a:buNone/>
              <a:defRPr sz="500"/>
            </a:lvl9pPr>
          </a:lstStyle>
          <a:p>
            <a:pPr indent="0" lvl="0" marL="0" rtl="0" algn="l">
              <a:spcBef>
                <a:spcPts val="0"/>
              </a:spcBef>
              <a:spcAft>
                <a:spcPts val="0"/>
              </a:spcAft>
              <a:buNone/>
            </a:pPr>
            <a:fld id="{00000000-1234-1234-1234-123412341234}" type="slidenum">
              <a:rPr lang="en"/>
              <a:t>‹#›</a:t>
            </a:fld>
            <a:endParaRPr/>
          </a:p>
        </p:txBody>
      </p:sp>
      <p:sp>
        <p:nvSpPr>
          <p:cNvPr id="248" name="Google Shape;248;p34"/>
          <p:cNvSpPr txBox="1"/>
          <p:nvPr>
            <p:ph type="title"/>
          </p:nvPr>
        </p:nvSpPr>
        <p:spPr>
          <a:xfrm>
            <a:off x="1333575" y="1606050"/>
            <a:ext cx="5601900" cy="18696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chemeClr val="lt1"/>
              </a:buClr>
              <a:buSzPts val="5600"/>
              <a:buFont typeface="DM Serif Display"/>
              <a:buNone/>
              <a:defRPr sz="5600">
                <a:solidFill>
                  <a:schemeClr val="lt1"/>
                </a:solidFill>
              </a:defRPr>
            </a:lvl1pPr>
            <a:lvl2pPr lvl="1" rtl="0">
              <a:spcBef>
                <a:spcPts val="0"/>
              </a:spcBef>
              <a:spcAft>
                <a:spcPts val="0"/>
              </a:spcAft>
              <a:buClr>
                <a:schemeClr val="lt1"/>
              </a:buClr>
              <a:buSzPts val="3800"/>
              <a:buNone/>
              <a:defRPr>
                <a:solidFill>
                  <a:schemeClr val="lt1"/>
                </a:solidFill>
              </a:defRPr>
            </a:lvl2pPr>
            <a:lvl3pPr lvl="2" rtl="0">
              <a:spcBef>
                <a:spcPts val="0"/>
              </a:spcBef>
              <a:spcAft>
                <a:spcPts val="0"/>
              </a:spcAft>
              <a:buClr>
                <a:schemeClr val="lt1"/>
              </a:buClr>
              <a:buSzPts val="3800"/>
              <a:buNone/>
              <a:defRPr>
                <a:solidFill>
                  <a:schemeClr val="lt1"/>
                </a:solidFill>
              </a:defRPr>
            </a:lvl3pPr>
            <a:lvl4pPr lvl="3" rtl="0">
              <a:spcBef>
                <a:spcPts val="0"/>
              </a:spcBef>
              <a:spcAft>
                <a:spcPts val="0"/>
              </a:spcAft>
              <a:buClr>
                <a:schemeClr val="lt1"/>
              </a:buClr>
              <a:buSzPts val="3800"/>
              <a:buNone/>
              <a:defRPr>
                <a:solidFill>
                  <a:schemeClr val="lt1"/>
                </a:solidFill>
              </a:defRPr>
            </a:lvl4pPr>
            <a:lvl5pPr lvl="4" rtl="0">
              <a:spcBef>
                <a:spcPts val="0"/>
              </a:spcBef>
              <a:spcAft>
                <a:spcPts val="0"/>
              </a:spcAft>
              <a:buClr>
                <a:schemeClr val="lt1"/>
              </a:buClr>
              <a:buSzPts val="3800"/>
              <a:buNone/>
              <a:defRPr>
                <a:solidFill>
                  <a:schemeClr val="lt1"/>
                </a:solidFill>
              </a:defRPr>
            </a:lvl5pPr>
            <a:lvl6pPr lvl="5" rtl="0">
              <a:spcBef>
                <a:spcPts val="0"/>
              </a:spcBef>
              <a:spcAft>
                <a:spcPts val="0"/>
              </a:spcAft>
              <a:buClr>
                <a:schemeClr val="lt1"/>
              </a:buClr>
              <a:buSzPts val="3800"/>
              <a:buNone/>
              <a:defRPr>
                <a:solidFill>
                  <a:schemeClr val="lt1"/>
                </a:solidFill>
              </a:defRPr>
            </a:lvl6pPr>
            <a:lvl7pPr lvl="6" rtl="0">
              <a:spcBef>
                <a:spcPts val="0"/>
              </a:spcBef>
              <a:spcAft>
                <a:spcPts val="0"/>
              </a:spcAft>
              <a:buClr>
                <a:schemeClr val="lt1"/>
              </a:buClr>
              <a:buSzPts val="3800"/>
              <a:buNone/>
              <a:defRPr>
                <a:solidFill>
                  <a:schemeClr val="lt1"/>
                </a:solidFill>
              </a:defRPr>
            </a:lvl7pPr>
            <a:lvl8pPr lvl="7" rtl="0">
              <a:spcBef>
                <a:spcPts val="0"/>
              </a:spcBef>
              <a:spcAft>
                <a:spcPts val="0"/>
              </a:spcAft>
              <a:buClr>
                <a:schemeClr val="lt1"/>
              </a:buClr>
              <a:buSzPts val="3800"/>
              <a:buNone/>
              <a:defRPr>
                <a:solidFill>
                  <a:schemeClr val="lt1"/>
                </a:solidFill>
              </a:defRPr>
            </a:lvl8pPr>
            <a:lvl9pPr lvl="8" rtl="0">
              <a:spcBef>
                <a:spcPts val="0"/>
              </a:spcBef>
              <a:spcAft>
                <a:spcPts val="0"/>
              </a:spcAft>
              <a:buClr>
                <a:schemeClr val="lt1"/>
              </a:buClr>
              <a:buSzPts val="3800"/>
              <a:buNone/>
              <a:defRPr>
                <a:solidFill>
                  <a:schemeClr val="lt1"/>
                </a:solidFill>
              </a:defRPr>
            </a:lvl9pPr>
          </a:lstStyle>
          <a:p/>
        </p:txBody>
      </p:sp>
      <p:sp>
        <p:nvSpPr>
          <p:cNvPr id="249" name="Google Shape;249;p34"/>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Line Title, Three Col Subhead and Text ">
  <p:cSld name="3 Line Title, 4 Col Subhead and Text ">
    <p:bg>
      <p:bgPr>
        <a:solidFill>
          <a:srgbClr val="F8F8F8"/>
        </a:solidFill>
      </p:bgPr>
    </p:bg>
    <p:spTree>
      <p:nvGrpSpPr>
        <p:cNvPr id="250" name="Shape 250"/>
        <p:cNvGrpSpPr/>
        <p:nvPr/>
      </p:nvGrpSpPr>
      <p:grpSpPr>
        <a:xfrm>
          <a:off x="0" y="0"/>
          <a:ext cx="0" cy="0"/>
          <a:chOff x="0" y="0"/>
          <a:chExt cx="0" cy="0"/>
        </a:xfrm>
      </p:grpSpPr>
      <p:sp>
        <p:nvSpPr>
          <p:cNvPr id="251" name="Google Shape;251;p35"/>
          <p:cNvSpPr txBox="1"/>
          <p:nvPr>
            <p:ph type="title"/>
          </p:nvPr>
        </p:nvSpPr>
        <p:spPr>
          <a:xfrm>
            <a:off x="326833" y="748097"/>
            <a:ext cx="7281900" cy="13113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Clr>
                <a:schemeClr val="dk1"/>
              </a:buClr>
              <a:buSzPts val="2800"/>
              <a:buFont typeface="DM Serif Display"/>
              <a:buNone/>
              <a:defRPr sz="2800">
                <a:solidFill>
                  <a:schemeClr val="dk1"/>
                </a:solidFill>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p:txBody>
      </p:sp>
      <p:sp>
        <p:nvSpPr>
          <p:cNvPr id="252" name="Google Shape;252;p35"/>
          <p:cNvSpPr txBox="1"/>
          <p:nvPr>
            <p:ph idx="1" type="body"/>
          </p:nvPr>
        </p:nvSpPr>
        <p:spPr>
          <a:xfrm>
            <a:off x="583406" y="2145741"/>
            <a:ext cx="2396400" cy="2420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chemeClr val="dk1"/>
              </a:buClr>
              <a:buSzPts val="1100"/>
              <a:buFont typeface="DM Sans"/>
              <a:buNone/>
              <a:defRPr b="1" sz="1100"/>
            </a:lvl1pPr>
            <a:lvl2pPr indent="-228600" lvl="1" marL="914400" rtl="0" algn="l">
              <a:lnSpc>
                <a:spcPct val="115000"/>
              </a:lnSpc>
              <a:spcBef>
                <a:spcPts val="0"/>
              </a:spcBef>
              <a:spcAft>
                <a:spcPts val="0"/>
              </a:spcAft>
              <a:buClr>
                <a:schemeClr val="dk1"/>
              </a:buClr>
              <a:buSzPts val="1100"/>
              <a:buNone/>
              <a:defRPr sz="1100"/>
            </a:lvl2pPr>
            <a:lvl3pPr indent="-298450" lvl="2" marL="1371600" rtl="0" algn="l">
              <a:lnSpc>
                <a:spcPct val="115000"/>
              </a:lnSpc>
              <a:spcBef>
                <a:spcPts val="400"/>
              </a:spcBef>
              <a:spcAft>
                <a:spcPts val="0"/>
              </a:spcAft>
              <a:buClr>
                <a:schemeClr val="dk1"/>
              </a:buClr>
              <a:buSzPts val="1100"/>
              <a:buChar char="–"/>
              <a:defRPr sz="1100"/>
            </a:lvl3pPr>
            <a:lvl4pPr indent="-298450" lvl="3" marL="1828800" rtl="0" algn="l">
              <a:lnSpc>
                <a:spcPct val="115000"/>
              </a:lnSpc>
              <a:spcBef>
                <a:spcPts val="400"/>
              </a:spcBef>
              <a:spcAft>
                <a:spcPts val="0"/>
              </a:spcAft>
              <a:buClr>
                <a:schemeClr val="dk1"/>
              </a:buClr>
              <a:buSzPts val="1100"/>
              <a:buChar char="–"/>
              <a:defRPr sz="1100"/>
            </a:lvl4pPr>
            <a:lvl5pPr indent="-298450" lvl="4" marL="2286000" rtl="0" algn="l">
              <a:lnSpc>
                <a:spcPct val="115000"/>
              </a:lnSpc>
              <a:spcBef>
                <a:spcPts val="400"/>
              </a:spcBef>
              <a:spcAft>
                <a:spcPts val="0"/>
              </a:spcAft>
              <a:buClr>
                <a:schemeClr val="dk1"/>
              </a:buClr>
              <a:buSzPts val="1100"/>
              <a:buChar char="–"/>
              <a:defRPr sz="11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53" name="Google Shape;253;p35"/>
          <p:cNvSpPr txBox="1"/>
          <p:nvPr>
            <p:ph idx="2" type="body"/>
          </p:nvPr>
        </p:nvSpPr>
        <p:spPr>
          <a:xfrm>
            <a:off x="3373285" y="2145741"/>
            <a:ext cx="2396400" cy="2420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chemeClr val="dk1"/>
              </a:buClr>
              <a:buSzPts val="1100"/>
              <a:buFont typeface="DM Sans"/>
              <a:buNone/>
              <a:defRPr b="1" sz="1100"/>
            </a:lvl1pPr>
            <a:lvl2pPr indent="-228600" lvl="1" marL="914400" rtl="0" algn="l">
              <a:lnSpc>
                <a:spcPct val="115000"/>
              </a:lnSpc>
              <a:spcBef>
                <a:spcPts val="0"/>
              </a:spcBef>
              <a:spcAft>
                <a:spcPts val="0"/>
              </a:spcAft>
              <a:buClr>
                <a:schemeClr val="dk1"/>
              </a:buClr>
              <a:buSzPts val="1100"/>
              <a:buNone/>
              <a:defRPr sz="1100"/>
            </a:lvl2pPr>
            <a:lvl3pPr indent="-298450" lvl="2" marL="1371600" rtl="0" algn="l">
              <a:lnSpc>
                <a:spcPct val="115000"/>
              </a:lnSpc>
              <a:spcBef>
                <a:spcPts val="400"/>
              </a:spcBef>
              <a:spcAft>
                <a:spcPts val="0"/>
              </a:spcAft>
              <a:buClr>
                <a:schemeClr val="dk1"/>
              </a:buClr>
              <a:buSzPts val="1100"/>
              <a:buChar char="–"/>
              <a:defRPr sz="1100"/>
            </a:lvl3pPr>
            <a:lvl4pPr indent="-298450" lvl="3" marL="1828800" rtl="0" algn="l">
              <a:lnSpc>
                <a:spcPct val="115000"/>
              </a:lnSpc>
              <a:spcBef>
                <a:spcPts val="400"/>
              </a:spcBef>
              <a:spcAft>
                <a:spcPts val="0"/>
              </a:spcAft>
              <a:buClr>
                <a:schemeClr val="dk1"/>
              </a:buClr>
              <a:buSzPts val="1100"/>
              <a:buChar char="–"/>
              <a:defRPr sz="1100"/>
            </a:lvl4pPr>
            <a:lvl5pPr indent="-298450" lvl="4" marL="2286000" rtl="0" algn="l">
              <a:lnSpc>
                <a:spcPct val="115000"/>
              </a:lnSpc>
              <a:spcBef>
                <a:spcPts val="400"/>
              </a:spcBef>
              <a:spcAft>
                <a:spcPts val="0"/>
              </a:spcAft>
              <a:buClr>
                <a:schemeClr val="dk1"/>
              </a:buClr>
              <a:buSzPts val="1100"/>
              <a:buChar char="–"/>
              <a:defRPr sz="11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54" name="Google Shape;254;p35"/>
          <p:cNvSpPr txBox="1"/>
          <p:nvPr>
            <p:ph idx="3" type="body"/>
          </p:nvPr>
        </p:nvSpPr>
        <p:spPr>
          <a:xfrm>
            <a:off x="6163163" y="2145741"/>
            <a:ext cx="2396400" cy="2420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chemeClr val="dk1"/>
              </a:buClr>
              <a:buSzPts val="1100"/>
              <a:buFont typeface="DM Sans"/>
              <a:buNone/>
              <a:defRPr b="1" sz="1100"/>
            </a:lvl1pPr>
            <a:lvl2pPr indent="-228600" lvl="1" marL="914400" rtl="0" algn="l">
              <a:lnSpc>
                <a:spcPct val="115000"/>
              </a:lnSpc>
              <a:spcBef>
                <a:spcPts val="0"/>
              </a:spcBef>
              <a:spcAft>
                <a:spcPts val="0"/>
              </a:spcAft>
              <a:buClr>
                <a:schemeClr val="dk1"/>
              </a:buClr>
              <a:buSzPts val="1100"/>
              <a:buNone/>
              <a:defRPr sz="1100"/>
            </a:lvl2pPr>
            <a:lvl3pPr indent="-298450" lvl="2" marL="1371600" rtl="0" algn="l">
              <a:lnSpc>
                <a:spcPct val="115000"/>
              </a:lnSpc>
              <a:spcBef>
                <a:spcPts val="400"/>
              </a:spcBef>
              <a:spcAft>
                <a:spcPts val="0"/>
              </a:spcAft>
              <a:buClr>
                <a:schemeClr val="dk1"/>
              </a:buClr>
              <a:buSzPts val="1100"/>
              <a:buChar char="–"/>
              <a:defRPr sz="1100"/>
            </a:lvl3pPr>
            <a:lvl4pPr indent="-298450" lvl="3" marL="1828800" rtl="0" algn="l">
              <a:lnSpc>
                <a:spcPct val="115000"/>
              </a:lnSpc>
              <a:spcBef>
                <a:spcPts val="400"/>
              </a:spcBef>
              <a:spcAft>
                <a:spcPts val="0"/>
              </a:spcAft>
              <a:buClr>
                <a:schemeClr val="dk1"/>
              </a:buClr>
              <a:buSzPts val="1100"/>
              <a:buChar char="–"/>
              <a:defRPr sz="1100"/>
            </a:lvl4pPr>
            <a:lvl5pPr indent="-298450" lvl="4" marL="2286000" rtl="0" algn="l">
              <a:lnSpc>
                <a:spcPct val="115000"/>
              </a:lnSpc>
              <a:spcBef>
                <a:spcPts val="400"/>
              </a:spcBef>
              <a:spcAft>
                <a:spcPts val="0"/>
              </a:spcAft>
              <a:buClr>
                <a:schemeClr val="dk1"/>
              </a:buClr>
              <a:buSzPts val="1100"/>
              <a:buChar char="–"/>
              <a:defRPr sz="11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55" name="Google Shape;255;p35"/>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256" name="Google Shape;256;p35"/>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257" name="Google Shape;257;p35"/>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258" name="Google Shape;258;p35"/>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Line Title, Four Col Subhead and Text ">
  <p:cSld name="3 Line Title, 4 Col Subhead and Smaller Text ">
    <p:bg>
      <p:bgPr>
        <a:solidFill>
          <a:srgbClr val="F8F8F8"/>
        </a:solidFill>
      </p:bgPr>
    </p:bg>
    <p:spTree>
      <p:nvGrpSpPr>
        <p:cNvPr id="259" name="Shape 259"/>
        <p:cNvGrpSpPr/>
        <p:nvPr/>
      </p:nvGrpSpPr>
      <p:grpSpPr>
        <a:xfrm>
          <a:off x="0" y="0"/>
          <a:ext cx="0" cy="0"/>
          <a:chOff x="0" y="0"/>
          <a:chExt cx="0" cy="0"/>
        </a:xfrm>
      </p:grpSpPr>
      <p:sp>
        <p:nvSpPr>
          <p:cNvPr id="260" name="Google Shape;260;p36"/>
          <p:cNvSpPr txBox="1"/>
          <p:nvPr>
            <p:ph idx="1" type="body"/>
          </p:nvPr>
        </p:nvSpPr>
        <p:spPr>
          <a:xfrm>
            <a:off x="298252" y="2145741"/>
            <a:ext cx="1902300" cy="2420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chemeClr val="dk1"/>
              </a:buClr>
              <a:buSzPts val="900"/>
              <a:buFont typeface="DM Sans"/>
              <a:buNone/>
              <a:defRPr b="1" sz="900"/>
            </a:lvl1pPr>
            <a:lvl2pPr indent="-228600" lvl="1" marL="914400" rtl="0" algn="l">
              <a:lnSpc>
                <a:spcPct val="115000"/>
              </a:lnSpc>
              <a:spcBef>
                <a:spcPts val="0"/>
              </a:spcBef>
              <a:spcAft>
                <a:spcPts val="0"/>
              </a:spcAft>
              <a:buClr>
                <a:schemeClr val="dk1"/>
              </a:buClr>
              <a:buSzPts val="900"/>
              <a:buNone/>
              <a:defRPr sz="900"/>
            </a:lvl2pPr>
            <a:lvl3pPr indent="-285750" lvl="2" marL="1371600" rtl="0" algn="l">
              <a:lnSpc>
                <a:spcPct val="115000"/>
              </a:lnSpc>
              <a:spcBef>
                <a:spcPts val="400"/>
              </a:spcBef>
              <a:spcAft>
                <a:spcPts val="0"/>
              </a:spcAft>
              <a:buClr>
                <a:schemeClr val="dk1"/>
              </a:buClr>
              <a:buSzPts val="900"/>
              <a:buChar char="–"/>
              <a:defRPr sz="900"/>
            </a:lvl3pPr>
            <a:lvl4pPr indent="-285750" lvl="3" marL="1828800" rtl="0" algn="l">
              <a:lnSpc>
                <a:spcPct val="115000"/>
              </a:lnSpc>
              <a:spcBef>
                <a:spcPts val="400"/>
              </a:spcBef>
              <a:spcAft>
                <a:spcPts val="0"/>
              </a:spcAft>
              <a:buClr>
                <a:schemeClr val="dk1"/>
              </a:buClr>
              <a:buSzPts val="900"/>
              <a:buChar char="–"/>
              <a:defRPr sz="900"/>
            </a:lvl4pPr>
            <a:lvl5pPr indent="-285750" lvl="4" marL="2286000" rtl="0" algn="l">
              <a:lnSpc>
                <a:spcPct val="115000"/>
              </a:lnSpc>
              <a:spcBef>
                <a:spcPts val="400"/>
              </a:spcBef>
              <a:spcAft>
                <a:spcPts val="0"/>
              </a:spcAft>
              <a:buClr>
                <a:schemeClr val="dk1"/>
              </a:buClr>
              <a:buSzPts val="900"/>
              <a:buChar char="–"/>
              <a:defRPr sz="9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61" name="Google Shape;261;p36"/>
          <p:cNvSpPr txBox="1"/>
          <p:nvPr>
            <p:ph idx="2" type="body"/>
          </p:nvPr>
        </p:nvSpPr>
        <p:spPr>
          <a:xfrm>
            <a:off x="2512930" y="2145741"/>
            <a:ext cx="1902300" cy="2420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chemeClr val="dk1"/>
              </a:buClr>
              <a:buSzPts val="900"/>
              <a:buFont typeface="DM Sans"/>
              <a:buNone/>
              <a:defRPr b="1" sz="900"/>
            </a:lvl1pPr>
            <a:lvl2pPr indent="-228600" lvl="1" marL="914400" rtl="0" algn="l">
              <a:lnSpc>
                <a:spcPct val="115000"/>
              </a:lnSpc>
              <a:spcBef>
                <a:spcPts val="0"/>
              </a:spcBef>
              <a:spcAft>
                <a:spcPts val="0"/>
              </a:spcAft>
              <a:buClr>
                <a:schemeClr val="dk1"/>
              </a:buClr>
              <a:buSzPts val="900"/>
              <a:buNone/>
              <a:defRPr sz="900"/>
            </a:lvl2pPr>
            <a:lvl3pPr indent="-285750" lvl="2" marL="1371600" rtl="0" algn="l">
              <a:lnSpc>
                <a:spcPct val="115000"/>
              </a:lnSpc>
              <a:spcBef>
                <a:spcPts val="400"/>
              </a:spcBef>
              <a:spcAft>
                <a:spcPts val="0"/>
              </a:spcAft>
              <a:buClr>
                <a:schemeClr val="dk1"/>
              </a:buClr>
              <a:buSzPts val="900"/>
              <a:buChar char="–"/>
              <a:defRPr sz="900"/>
            </a:lvl3pPr>
            <a:lvl4pPr indent="-285750" lvl="3" marL="1828800" rtl="0" algn="l">
              <a:lnSpc>
                <a:spcPct val="115000"/>
              </a:lnSpc>
              <a:spcBef>
                <a:spcPts val="400"/>
              </a:spcBef>
              <a:spcAft>
                <a:spcPts val="0"/>
              </a:spcAft>
              <a:buClr>
                <a:schemeClr val="dk1"/>
              </a:buClr>
              <a:buSzPts val="900"/>
              <a:buChar char="–"/>
              <a:defRPr sz="900"/>
            </a:lvl4pPr>
            <a:lvl5pPr indent="-285750" lvl="4" marL="2286000" rtl="0" algn="l">
              <a:lnSpc>
                <a:spcPct val="115000"/>
              </a:lnSpc>
              <a:spcBef>
                <a:spcPts val="400"/>
              </a:spcBef>
              <a:spcAft>
                <a:spcPts val="0"/>
              </a:spcAft>
              <a:buClr>
                <a:schemeClr val="dk1"/>
              </a:buClr>
              <a:buSzPts val="900"/>
              <a:buChar char="–"/>
              <a:defRPr sz="9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62" name="Google Shape;262;p36"/>
          <p:cNvSpPr txBox="1"/>
          <p:nvPr>
            <p:ph idx="3" type="body"/>
          </p:nvPr>
        </p:nvSpPr>
        <p:spPr>
          <a:xfrm>
            <a:off x="4727608" y="2145741"/>
            <a:ext cx="1902300" cy="2420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chemeClr val="dk1"/>
              </a:buClr>
              <a:buSzPts val="900"/>
              <a:buFont typeface="DM Sans"/>
              <a:buNone/>
              <a:defRPr b="1" sz="900"/>
            </a:lvl1pPr>
            <a:lvl2pPr indent="-228600" lvl="1" marL="914400" rtl="0" algn="l">
              <a:lnSpc>
                <a:spcPct val="115000"/>
              </a:lnSpc>
              <a:spcBef>
                <a:spcPts val="0"/>
              </a:spcBef>
              <a:spcAft>
                <a:spcPts val="0"/>
              </a:spcAft>
              <a:buClr>
                <a:schemeClr val="dk1"/>
              </a:buClr>
              <a:buSzPts val="900"/>
              <a:buNone/>
              <a:defRPr sz="900"/>
            </a:lvl2pPr>
            <a:lvl3pPr indent="-285750" lvl="2" marL="1371600" rtl="0" algn="l">
              <a:lnSpc>
                <a:spcPct val="115000"/>
              </a:lnSpc>
              <a:spcBef>
                <a:spcPts val="400"/>
              </a:spcBef>
              <a:spcAft>
                <a:spcPts val="0"/>
              </a:spcAft>
              <a:buClr>
                <a:schemeClr val="dk1"/>
              </a:buClr>
              <a:buSzPts val="900"/>
              <a:buChar char="–"/>
              <a:defRPr sz="900"/>
            </a:lvl3pPr>
            <a:lvl4pPr indent="-285750" lvl="3" marL="1828800" rtl="0" algn="l">
              <a:lnSpc>
                <a:spcPct val="115000"/>
              </a:lnSpc>
              <a:spcBef>
                <a:spcPts val="400"/>
              </a:spcBef>
              <a:spcAft>
                <a:spcPts val="0"/>
              </a:spcAft>
              <a:buClr>
                <a:schemeClr val="dk1"/>
              </a:buClr>
              <a:buSzPts val="900"/>
              <a:buChar char="–"/>
              <a:defRPr sz="900"/>
            </a:lvl4pPr>
            <a:lvl5pPr indent="-285750" lvl="4" marL="2286000" rtl="0" algn="l">
              <a:lnSpc>
                <a:spcPct val="115000"/>
              </a:lnSpc>
              <a:spcBef>
                <a:spcPts val="400"/>
              </a:spcBef>
              <a:spcAft>
                <a:spcPts val="0"/>
              </a:spcAft>
              <a:buClr>
                <a:schemeClr val="dk1"/>
              </a:buClr>
              <a:buSzPts val="900"/>
              <a:buChar char="–"/>
              <a:defRPr sz="9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63" name="Google Shape;263;p36"/>
          <p:cNvSpPr txBox="1"/>
          <p:nvPr>
            <p:ph idx="4" type="body"/>
          </p:nvPr>
        </p:nvSpPr>
        <p:spPr>
          <a:xfrm>
            <a:off x="6942286" y="2145741"/>
            <a:ext cx="1901700" cy="2420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chemeClr val="dk1"/>
              </a:buClr>
              <a:buSzPts val="900"/>
              <a:buFont typeface="DM Sans"/>
              <a:buNone/>
              <a:defRPr b="1" sz="900"/>
            </a:lvl1pPr>
            <a:lvl2pPr indent="-228600" lvl="1" marL="914400" rtl="0" algn="l">
              <a:lnSpc>
                <a:spcPct val="115000"/>
              </a:lnSpc>
              <a:spcBef>
                <a:spcPts val="0"/>
              </a:spcBef>
              <a:spcAft>
                <a:spcPts val="0"/>
              </a:spcAft>
              <a:buClr>
                <a:schemeClr val="dk1"/>
              </a:buClr>
              <a:buSzPts val="900"/>
              <a:buNone/>
              <a:defRPr sz="900"/>
            </a:lvl2pPr>
            <a:lvl3pPr indent="-285750" lvl="2" marL="1371600" rtl="0" algn="l">
              <a:lnSpc>
                <a:spcPct val="115000"/>
              </a:lnSpc>
              <a:spcBef>
                <a:spcPts val="400"/>
              </a:spcBef>
              <a:spcAft>
                <a:spcPts val="0"/>
              </a:spcAft>
              <a:buClr>
                <a:schemeClr val="dk1"/>
              </a:buClr>
              <a:buSzPts val="900"/>
              <a:buChar char="–"/>
              <a:defRPr sz="900"/>
            </a:lvl3pPr>
            <a:lvl4pPr indent="-285750" lvl="3" marL="1828800" rtl="0" algn="l">
              <a:lnSpc>
                <a:spcPct val="115000"/>
              </a:lnSpc>
              <a:spcBef>
                <a:spcPts val="400"/>
              </a:spcBef>
              <a:spcAft>
                <a:spcPts val="0"/>
              </a:spcAft>
              <a:buClr>
                <a:schemeClr val="dk1"/>
              </a:buClr>
              <a:buSzPts val="900"/>
              <a:buChar char="–"/>
              <a:defRPr sz="900"/>
            </a:lvl4pPr>
            <a:lvl5pPr indent="-285750" lvl="4" marL="2286000" rtl="0" algn="l">
              <a:lnSpc>
                <a:spcPct val="115000"/>
              </a:lnSpc>
              <a:spcBef>
                <a:spcPts val="400"/>
              </a:spcBef>
              <a:spcAft>
                <a:spcPts val="0"/>
              </a:spcAft>
              <a:buClr>
                <a:schemeClr val="dk1"/>
              </a:buClr>
              <a:buSzPts val="900"/>
              <a:buChar char="–"/>
              <a:defRPr sz="9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64" name="Google Shape;264;p36"/>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265" name="Google Shape;265;p36"/>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266" name="Google Shape;266;p36"/>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267" name="Google Shape;267;p36"/>
          <p:cNvSpPr txBox="1"/>
          <p:nvPr>
            <p:ph type="title"/>
          </p:nvPr>
        </p:nvSpPr>
        <p:spPr>
          <a:xfrm>
            <a:off x="326831" y="748097"/>
            <a:ext cx="7281900" cy="8949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Clr>
                <a:schemeClr val="dk1"/>
              </a:buClr>
              <a:buSzPts val="2800"/>
              <a:buFont typeface="DM Serif Display"/>
              <a:buNone/>
              <a:defRPr sz="2800">
                <a:solidFill>
                  <a:schemeClr val="dk1"/>
                </a:solidFill>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p:txBody>
      </p:sp>
      <p:sp>
        <p:nvSpPr>
          <p:cNvPr id="268" name="Google Shape;268;p36"/>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Line Title, Two Col Subhead and Text ">
  <p:cSld name="Title, Subhead, 2 Col Text, Partners and Image">
    <p:bg>
      <p:bgPr>
        <a:solidFill>
          <a:srgbClr val="F8F8F8"/>
        </a:solidFill>
      </p:bgPr>
    </p:bg>
    <p:spTree>
      <p:nvGrpSpPr>
        <p:cNvPr id="269" name="Shape 269"/>
        <p:cNvGrpSpPr/>
        <p:nvPr/>
      </p:nvGrpSpPr>
      <p:grpSpPr>
        <a:xfrm>
          <a:off x="0" y="0"/>
          <a:ext cx="0" cy="0"/>
          <a:chOff x="0" y="0"/>
          <a:chExt cx="0" cy="0"/>
        </a:xfrm>
      </p:grpSpPr>
      <p:sp>
        <p:nvSpPr>
          <p:cNvPr id="270" name="Google Shape;270;p37"/>
          <p:cNvSpPr txBox="1"/>
          <p:nvPr>
            <p:ph idx="1" type="body"/>
          </p:nvPr>
        </p:nvSpPr>
        <p:spPr>
          <a:xfrm>
            <a:off x="382640" y="1917009"/>
            <a:ext cx="1995600" cy="27063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1100"/>
              </a:spcBef>
              <a:spcAft>
                <a:spcPts val="0"/>
              </a:spcAft>
              <a:buClr>
                <a:schemeClr val="dk1"/>
              </a:buClr>
              <a:buSzPts val="900"/>
              <a:buFont typeface="DM Sans"/>
              <a:buNone/>
              <a:defRPr b="0" sz="900"/>
            </a:lvl1pPr>
            <a:lvl2pPr indent="-285750" lvl="1" marL="914400" rtl="0" algn="l">
              <a:lnSpc>
                <a:spcPct val="115000"/>
              </a:lnSpc>
              <a:spcBef>
                <a:spcPts val="400"/>
              </a:spcBef>
              <a:spcAft>
                <a:spcPts val="0"/>
              </a:spcAft>
              <a:buClr>
                <a:schemeClr val="dk1"/>
              </a:buClr>
              <a:buSzPts val="900"/>
              <a:buFont typeface="DM Sans"/>
              <a:buChar char="–"/>
              <a:defRPr sz="900"/>
            </a:lvl2pPr>
            <a:lvl3pPr indent="-285750" lvl="2" marL="1371600" rtl="0" algn="l">
              <a:lnSpc>
                <a:spcPct val="115000"/>
              </a:lnSpc>
              <a:spcBef>
                <a:spcPts val="400"/>
              </a:spcBef>
              <a:spcAft>
                <a:spcPts val="0"/>
              </a:spcAft>
              <a:buClr>
                <a:schemeClr val="dk1"/>
              </a:buClr>
              <a:buSzPts val="900"/>
              <a:buChar char="–"/>
              <a:defRPr sz="900"/>
            </a:lvl3pPr>
            <a:lvl4pPr indent="-285750" lvl="3" marL="1828800" rtl="0" algn="l">
              <a:lnSpc>
                <a:spcPct val="115000"/>
              </a:lnSpc>
              <a:spcBef>
                <a:spcPts val="400"/>
              </a:spcBef>
              <a:spcAft>
                <a:spcPts val="0"/>
              </a:spcAft>
              <a:buClr>
                <a:schemeClr val="dk1"/>
              </a:buClr>
              <a:buSzPts val="900"/>
              <a:buChar char="–"/>
              <a:defRPr sz="900"/>
            </a:lvl4pPr>
            <a:lvl5pPr indent="-285750" lvl="4" marL="2286000" rtl="0" algn="l">
              <a:lnSpc>
                <a:spcPct val="115000"/>
              </a:lnSpc>
              <a:spcBef>
                <a:spcPts val="400"/>
              </a:spcBef>
              <a:spcAft>
                <a:spcPts val="0"/>
              </a:spcAft>
              <a:buClr>
                <a:schemeClr val="dk1"/>
              </a:buClr>
              <a:buSzPts val="900"/>
              <a:buChar char="–"/>
              <a:defRPr sz="9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71" name="Google Shape;271;p37"/>
          <p:cNvSpPr txBox="1"/>
          <p:nvPr>
            <p:ph idx="10" type="dt"/>
          </p:nvPr>
        </p:nvSpPr>
        <p:spPr>
          <a:xfrm>
            <a:off x="6280547" y="4736099"/>
            <a:ext cx="1993800" cy="135000"/>
          </a:xfrm>
          <a:prstGeom prst="rect">
            <a:avLst/>
          </a:prstGeom>
          <a:noFill/>
          <a:ln>
            <a:noFill/>
          </a:ln>
        </p:spPr>
        <p:txBody>
          <a:bodyPr anchorCtr="0" anchor="b" bIns="0" lIns="0" spcFirstLastPara="1" rIns="0" wrap="square" tIns="0">
            <a:noAutofit/>
          </a:bodyPr>
          <a:lstStyle>
            <a:lvl1pPr lvl="0" rtl="0" algn="r">
              <a:spcBef>
                <a:spcPts val="0"/>
              </a:spcBef>
              <a:spcAft>
                <a:spcPts val="0"/>
              </a:spcAft>
              <a:buSzPts val="500"/>
              <a:buNone/>
              <a:defRPr sz="500">
                <a:solidFill>
                  <a:schemeClr val="lt1"/>
                </a:solidFill>
              </a:defRPr>
            </a:lvl1pPr>
            <a:lvl2pPr lvl="1" rtl="0" algn="l">
              <a:spcBef>
                <a:spcPts val="0"/>
              </a:spcBef>
              <a:spcAft>
                <a:spcPts val="0"/>
              </a:spcAft>
              <a:buSzPts val="500"/>
              <a:buNone/>
              <a:defRPr sz="500"/>
            </a:lvl2pPr>
            <a:lvl3pPr lvl="2" rtl="0" algn="l">
              <a:spcBef>
                <a:spcPts val="0"/>
              </a:spcBef>
              <a:spcAft>
                <a:spcPts val="0"/>
              </a:spcAft>
              <a:buSzPts val="500"/>
              <a:buNone/>
              <a:defRPr sz="500"/>
            </a:lvl3pPr>
            <a:lvl4pPr lvl="3" rtl="0" algn="l">
              <a:spcBef>
                <a:spcPts val="0"/>
              </a:spcBef>
              <a:spcAft>
                <a:spcPts val="0"/>
              </a:spcAft>
              <a:buSzPts val="500"/>
              <a:buNone/>
              <a:defRPr sz="500"/>
            </a:lvl4pPr>
            <a:lvl5pPr lvl="4" rtl="0" algn="l">
              <a:spcBef>
                <a:spcPts val="0"/>
              </a:spcBef>
              <a:spcAft>
                <a:spcPts val="0"/>
              </a:spcAft>
              <a:buSzPts val="500"/>
              <a:buNone/>
              <a:defRPr sz="500"/>
            </a:lvl5pPr>
            <a:lvl6pPr lvl="5" rtl="0" algn="l">
              <a:spcBef>
                <a:spcPts val="0"/>
              </a:spcBef>
              <a:spcAft>
                <a:spcPts val="0"/>
              </a:spcAft>
              <a:buSzPts val="500"/>
              <a:buNone/>
              <a:defRPr sz="500"/>
            </a:lvl6pPr>
            <a:lvl7pPr lvl="6" rtl="0" algn="l">
              <a:spcBef>
                <a:spcPts val="0"/>
              </a:spcBef>
              <a:spcAft>
                <a:spcPts val="0"/>
              </a:spcAft>
              <a:buSzPts val="500"/>
              <a:buNone/>
              <a:defRPr sz="500"/>
            </a:lvl7pPr>
            <a:lvl8pPr lvl="7" rtl="0" algn="l">
              <a:spcBef>
                <a:spcPts val="0"/>
              </a:spcBef>
              <a:spcAft>
                <a:spcPts val="0"/>
              </a:spcAft>
              <a:buSzPts val="500"/>
              <a:buNone/>
              <a:defRPr sz="500"/>
            </a:lvl8pPr>
            <a:lvl9pPr lvl="8" rtl="0" algn="l">
              <a:spcBef>
                <a:spcPts val="0"/>
              </a:spcBef>
              <a:spcAft>
                <a:spcPts val="0"/>
              </a:spcAft>
              <a:buSzPts val="500"/>
              <a:buNone/>
              <a:defRPr sz="500"/>
            </a:lvl9pPr>
          </a:lstStyle>
          <a:p/>
        </p:txBody>
      </p:sp>
      <p:sp>
        <p:nvSpPr>
          <p:cNvPr id="272" name="Google Shape;272;p37"/>
          <p:cNvSpPr txBox="1"/>
          <p:nvPr>
            <p:ph idx="12" type="sldNum"/>
          </p:nvPr>
        </p:nvSpPr>
        <p:spPr>
          <a:xfrm>
            <a:off x="8559403" y="4736324"/>
            <a:ext cx="284400" cy="135000"/>
          </a:xfrm>
          <a:prstGeom prst="rect">
            <a:avLst/>
          </a:prstGeom>
          <a:noFill/>
          <a:ln>
            <a:noFill/>
          </a:ln>
        </p:spPr>
        <p:txBody>
          <a:bodyPr anchorCtr="0" anchor="b" bIns="0" lIns="0" spcFirstLastPara="1" rIns="0" wrap="square" tIns="0">
            <a:noAutofit/>
          </a:bodyPr>
          <a:lstStyle>
            <a:lvl1pPr indent="0" lvl="0" marL="0" rtl="0" algn="r">
              <a:spcBef>
                <a:spcPts val="0"/>
              </a:spcBef>
              <a:buNone/>
              <a:defRPr sz="700" cap="none">
                <a:solidFill>
                  <a:schemeClr val="lt1"/>
                </a:solidFill>
                <a:latin typeface="DM Sans"/>
                <a:ea typeface="DM Sans"/>
                <a:cs typeface="DM Sans"/>
                <a:sym typeface="DM Sans"/>
              </a:defRPr>
            </a:lvl1pPr>
            <a:lvl2pPr indent="0" lvl="1" marL="0" rtl="0" algn="r">
              <a:spcBef>
                <a:spcPts val="0"/>
              </a:spcBef>
              <a:buNone/>
              <a:defRPr sz="700" cap="none">
                <a:solidFill>
                  <a:schemeClr val="lt1"/>
                </a:solidFill>
                <a:latin typeface="DM Sans"/>
                <a:ea typeface="DM Sans"/>
                <a:cs typeface="DM Sans"/>
                <a:sym typeface="DM Sans"/>
              </a:defRPr>
            </a:lvl2pPr>
            <a:lvl3pPr indent="0" lvl="2" marL="0" rtl="0" algn="r">
              <a:spcBef>
                <a:spcPts val="0"/>
              </a:spcBef>
              <a:buNone/>
              <a:defRPr sz="700" cap="none">
                <a:solidFill>
                  <a:schemeClr val="lt1"/>
                </a:solidFill>
                <a:latin typeface="DM Sans"/>
                <a:ea typeface="DM Sans"/>
                <a:cs typeface="DM Sans"/>
                <a:sym typeface="DM Sans"/>
              </a:defRPr>
            </a:lvl3pPr>
            <a:lvl4pPr indent="0" lvl="3" marL="0" rtl="0" algn="r">
              <a:spcBef>
                <a:spcPts val="0"/>
              </a:spcBef>
              <a:buNone/>
              <a:defRPr sz="700" cap="none">
                <a:solidFill>
                  <a:schemeClr val="lt1"/>
                </a:solidFill>
                <a:latin typeface="DM Sans"/>
                <a:ea typeface="DM Sans"/>
                <a:cs typeface="DM Sans"/>
                <a:sym typeface="DM Sans"/>
              </a:defRPr>
            </a:lvl4pPr>
            <a:lvl5pPr indent="0" lvl="4" marL="0" rtl="0" algn="r">
              <a:spcBef>
                <a:spcPts val="0"/>
              </a:spcBef>
              <a:buNone/>
              <a:defRPr sz="700" cap="none">
                <a:solidFill>
                  <a:schemeClr val="lt1"/>
                </a:solidFill>
                <a:latin typeface="DM Sans"/>
                <a:ea typeface="DM Sans"/>
                <a:cs typeface="DM Sans"/>
                <a:sym typeface="DM Sans"/>
              </a:defRPr>
            </a:lvl5pPr>
            <a:lvl6pPr indent="0" lvl="5" marL="0" rtl="0" algn="r">
              <a:spcBef>
                <a:spcPts val="0"/>
              </a:spcBef>
              <a:buNone/>
              <a:defRPr sz="700" cap="none">
                <a:solidFill>
                  <a:schemeClr val="lt1"/>
                </a:solidFill>
                <a:latin typeface="DM Sans"/>
                <a:ea typeface="DM Sans"/>
                <a:cs typeface="DM Sans"/>
                <a:sym typeface="DM Sans"/>
              </a:defRPr>
            </a:lvl6pPr>
            <a:lvl7pPr indent="0" lvl="6" marL="0" rtl="0" algn="r">
              <a:spcBef>
                <a:spcPts val="0"/>
              </a:spcBef>
              <a:buNone/>
              <a:defRPr sz="700" cap="none">
                <a:solidFill>
                  <a:schemeClr val="lt1"/>
                </a:solidFill>
                <a:latin typeface="DM Sans"/>
                <a:ea typeface="DM Sans"/>
                <a:cs typeface="DM Sans"/>
                <a:sym typeface="DM Sans"/>
              </a:defRPr>
            </a:lvl7pPr>
            <a:lvl8pPr indent="0" lvl="7" marL="0" rtl="0" algn="r">
              <a:spcBef>
                <a:spcPts val="0"/>
              </a:spcBef>
              <a:buNone/>
              <a:defRPr sz="700" cap="none">
                <a:solidFill>
                  <a:schemeClr val="lt1"/>
                </a:solidFill>
                <a:latin typeface="DM Sans"/>
                <a:ea typeface="DM Sans"/>
                <a:cs typeface="DM Sans"/>
                <a:sym typeface="DM Sans"/>
              </a:defRPr>
            </a:lvl8pPr>
            <a:lvl9pPr indent="0" lvl="8" marL="0" rtl="0" algn="r">
              <a:spcBef>
                <a:spcPts val="0"/>
              </a:spcBef>
              <a:buNone/>
              <a:defRPr sz="700" cap="none">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273" name="Google Shape;273;p37"/>
          <p:cNvSpPr txBox="1"/>
          <p:nvPr>
            <p:ph idx="2" type="body"/>
          </p:nvPr>
        </p:nvSpPr>
        <p:spPr>
          <a:xfrm>
            <a:off x="229965" y="773678"/>
            <a:ext cx="4558500" cy="1161900"/>
          </a:xfrm>
          <a:prstGeom prst="rect">
            <a:avLst/>
          </a:prstGeom>
          <a:noFill/>
          <a:ln>
            <a:noFill/>
          </a:ln>
        </p:spPr>
        <p:txBody>
          <a:bodyPr anchorCtr="0" anchor="t" bIns="0" lIns="0" spcFirstLastPara="1" rIns="0" wrap="square" tIns="0">
            <a:noAutofit/>
          </a:bodyPr>
          <a:lstStyle>
            <a:lvl1pPr indent="-228600" lvl="0" marL="457200" rtl="0" algn="l">
              <a:lnSpc>
                <a:spcPct val="97000"/>
              </a:lnSpc>
              <a:spcBef>
                <a:spcPts val="0"/>
              </a:spcBef>
              <a:spcAft>
                <a:spcPts val="0"/>
              </a:spcAft>
              <a:buClr>
                <a:schemeClr val="dk1"/>
              </a:buClr>
              <a:buSzPts val="2700"/>
              <a:buFont typeface="DM Serif Display"/>
              <a:buNone/>
              <a:defRPr sz="2700">
                <a:latin typeface="DM Serif Display"/>
                <a:ea typeface="DM Serif Display"/>
                <a:cs typeface="DM Serif Display"/>
                <a:sym typeface="DM Serif Display"/>
              </a:defRPr>
            </a:lvl1pPr>
            <a:lvl2pPr indent="-228600" lvl="1" marL="914400" rtl="0" algn="l">
              <a:lnSpc>
                <a:spcPct val="106000"/>
              </a:lnSpc>
              <a:spcBef>
                <a:spcPts val="0"/>
              </a:spcBef>
              <a:spcAft>
                <a:spcPts val="0"/>
              </a:spcAft>
              <a:buClr>
                <a:schemeClr val="dk1"/>
              </a:buClr>
              <a:buSzPts val="1400"/>
              <a:buNone/>
              <a:defRPr sz="1400"/>
            </a:lvl2pPr>
            <a:lvl3pPr indent="-273050" lvl="2" marL="1371600" rtl="0" algn="l">
              <a:lnSpc>
                <a:spcPct val="118000"/>
              </a:lnSpc>
              <a:spcBef>
                <a:spcPts val="400"/>
              </a:spcBef>
              <a:spcAft>
                <a:spcPts val="0"/>
              </a:spcAft>
              <a:buClr>
                <a:schemeClr val="dk1"/>
              </a:buClr>
              <a:buSzPts val="700"/>
              <a:buChar char="–"/>
              <a:defRPr/>
            </a:lvl3pPr>
            <a:lvl4pPr indent="-273050" lvl="3" marL="1828800" rtl="0" algn="l">
              <a:lnSpc>
                <a:spcPct val="118000"/>
              </a:lnSpc>
              <a:spcBef>
                <a:spcPts val="400"/>
              </a:spcBef>
              <a:spcAft>
                <a:spcPts val="0"/>
              </a:spcAft>
              <a:buClr>
                <a:schemeClr val="dk1"/>
              </a:buClr>
              <a:buSzPts val="700"/>
              <a:buChar char="–"/>
              <a:defRPr/>
            </a:lvl4pPr>
            <a:lvl5pPr indent="-273050" lvl="4" marL="2286000" rtl="0" algn="l">
              <a:lnSpc>
                <a:spcPct val="118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74" name="Google Shape;274;p37"/>
          <p:cNvSpPr txBox="1"/>
          <p:nvPr>
            <p:ph idx="3" type="body"/>
          </p:nvPr>
        </p:nvSpPr>
        <p:spPr>
          <a:xfrm>
            <a:off x="2662092" y="1917009"/>
            <a:ext cx="1995600" cy="27063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1100"/>
              </a:spcBef>
              <a:spcAft>
                <a:spcPts val="0"/>
              </a:spcAft>
              <a:buClr>
                <a:schemeClr val="dk1"/>
              </a:buClr>
              <a:buSzPts val="900"/>
              <a:buFont typeface="DM Sans"/>
              <a:buNone/>
              <a:defRPr b="0" sz="900"/>
            </a:lvl1pPr>
            <a:lvl2pPr indent="-285750" lvl="1" marL="914400" rtl="0" algn="l">
              <a:lnSpc>
                <a:spcPct val="115000"/>
              </a:lnSpc>
              <a:spcBef>
                <a:spcPts val="400"/>
              </a:spcBef>
              <a:spcAft>
                <a:spcPts val="0"/>
              </a:spcAft>
              <a:buClr>
                <a:schemeClr val="dk1"/>
              </a:buClr>
              <a:buSzPts val="900"/>
              <a:buFont typeface="DM Sans"/>
              <a:buChar char="–"/>
              <a:defRPr sz="900"/>
            </a:lvl2pPr>
            <a:lvl3pPr indent="-285750" lvl="2" marL="1371600" rtl="0" algn="l">
              <a:lnSpc>
                <a:spcPct val="115000"/>
              </a:lnSpc>
              <a:spcBef>
                <a:spcPts val="400"/>
              </a:spcBef>
              <a:spcAft>
                <a:spcPts val="0"/>
              </a:spcAft>
              <a:buClr>
                <a:schemeClr val="dk1"/>
              </a:buClr>
              <a:buSzPts val="900"/>
              <a:buChar char="–"/>
              <a:defRPr sz="900"/>
            </a:lvl3pPr>
            <a:lvl4pPr indent="-285750" lvl="3" marL="1828800" rtl="0" algn="l">
              <a:lnSpc>
                <a:spcPct val="115000"/>
              </a:lnSpc>
              <a:spcBef>
                <a:spcPts val="400"/>
              </a:spcBef>
              <a:spcAft>
                <a:spcPts val="0"/>
              </a:spcAft>
              <a:buClr>
                <a:schemeClr val="dk1"/>
              </a:buClr>
              <a:buSzPts val="900"/>
              <a:buChar char="–"/>
              <a:defRPr sz="900"/>
            </a:lvl4pPr>
            <a:lvl5pPr indent="-285750" lvl="4" marL="2286000" rtl="0" algn="l">
              <a:lnSpc>
                <a:spcPct val="115000"/>
              </a:lnSpc>
              <a:spcBef>
                <a:spcPts val="400"/>
              </a:spcBef>
              <a:spcAft>
                <a:spcPts val="0"/>
              </a:spcAft>
              <a:buClr>
                <a:schemeClr val="dk1"/>
              </a:buClr>
              <a:buSzPts val="900"/>
              <a:buChar char="–"/>
              <a:defRPr sz="9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275" name="Google Shape;275;p37"/>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276" name="Google Shape;276;p37"/>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277" name="Google Shape;277;p37"/>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278" name="Google Shape;278;p37"/>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hart">
  <p:cSld name="Title and Chart">
    <p:bg>
      <p:bgPr>
        <a:solidFill>
          <a:srgbClr val="F8F8F8"/>
        </a:solidFill>
      </p:bgPr>
    </p:bg>
    <p:spTree>
      <p:nvGrpSpPr>
        <p:cNvPr id="279" name="Shape 279"/>
        <p:cNvGrpSpPr/>
        <p:nvPr/>
      </p:nvGrpSpPr>
      <p:grpSpPr>
        <a:xfrm>
          <a:off x="0" y="0"/>
          <a:ext cx="0" cy="0"/>
          <a:chOff x="0" y="0"/>
          <a:chExt cx="0" cy="0"/>
        </a:xfrm>
      </p:grpSpPr>
      <p:sp>
        <p:nvSpPr>
          <p:cNvPr id="280" name="Google Shape;280;p38"/>
          <p:cNvSpPr txBox="1"/>
          <p:nvPr>
            <p:ph type="title"/>
          </p:nvPr>
        </p:nvSpPr>
        <p:spPr>
          <a:xfrm>
            <a:off x="355406" y="948341"/>
            <a:ext cx="8545800" cy="6846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Clr>
                <a:schemeClr val="dk1"/>
              </a:buClr>
              <a:buSzPts val="3800"/>
              <a:buFont typeface="DM Serif Display"/>
              <a:buNone/>
              <a:defRPr>
                <a:solidFill>
                  <a:schemeClr val="dk1"/>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281" name="Google Shape;281;p38"/>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282" name="Google Shape;282;p38"/>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283" name="Google Shape;283;p38"/>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chemeClr val="lt1"/>
              </a:solidFill>
              <a:latin typeface="DM Sans"/>
              <a:ea typeface="DM Sans"/>
              <a:cs typeface="DM Sans"/>
              <a:sym typeface="DM Sans"/>
            </a:endParaRPr>
          </a:p>
        </p:txBody>
      </p:sp>
      <p:sp>
        <p:nvSpPr>
          <p:cNvPr id="284" name="Google Shape;284;p38"/>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M Title and Chart ">
  <p:cSld name="Title and Chart_1">
    <p:bg>
      <p:bgPr>
        <a:solidFill>
          <a:schemeClr val="dk2"/>
        </a:solidFill>
      </p:bgPr>
    </p:bg>
    <p:spTree>
      <p:nvGrpSpPr>
        <p:cNvPr id="285" name="Shape 285"/>
        <p:cNvGrpSpPr/>
        <p:nvPr/>
      </p:nvGrpSpPr>
      <p:grpSpPr>
        <a:xfrm>
          <a:off x="0" y="0"/>
          <a:ext cx="0" cy="0"/>
          <a:chOff x="0" y="0"/>
          <a:chExt cx="0" cy="0"/>
        </a:xfrm>
      </p:grpSpPr>
      <p:sp>
        <p:nvSpPr>
          <p:cNvPr id="286" name="Google Shape;286;p39"/>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lt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287" name="Google Shape;287;p39"/>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lt1"/>
                </a:solidFill>
                <a:latin typeface="DM Sans Black"/>
                <a:ea typeface="DM Sans Black"/>
                <a:cs typeface="DM Sans Black"/>
                <a:sym typeface="DM Sans Black"/>
              </a:rPr>
              <a:t>‹#›</a:t>
            </a:fld>
            <a:endParaRPr i="0" sz="600" u="none" cap="none" strike="noStrike">
              <a:solidFill>
                <a:schemeClr val="lt1"/>
              </a:solidFill>
              <a:latin typeface="DM Sans Black"/>
              <a:ea typeface="DM Sans Black"/>
              <a:cs typeface="DM Sans Black"/>
              <a:sym typeface="DM Sans Black"/>
            </a:endParaRPr>
          </a:p>
        </p:txBody>
      </p:sp>
      <p:sp>
        <p:nvSpPr>
          <p:cNvPr id="288" name="Google Shape;288;p39"/>
          <p:cNvSpPr/>
          <p:nvPr/>
        </p:nvSpPr>
        <p:spPr>
          <a:xfrm>
            <a:off x="9030544" y="4887956"/>
            <a:ext cx="114900" cy="62400"/>
          </a:xfrm>
          <a:prstGeom prst="rect">
            <a:avLst/>
          </a:prstGeom>
          <a:solidFill>
            <a:srgbClr val="A783DF"/>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chemeClr val="lt1"/>
              </a:solidFill>
              <a:latin typeface="DM Sans"/>
              <a:ea typeface="DM Sans"/>
              <a:cs typeface="DM Sans"/>
              <a:sym typeface="DM Sans"/>
            </a:endParaRPr>
          </a:p>
        </p:txBody>
      </p:sp>
      <p:sp>
        <p:nvSpPr>
          <p:cNvPr id="289" name="Google Shape;289;p39"/>
          <p:cNvSpPr txBox="1"/>
          <p:nvPr>
            <p:ph type="title"/>
          </p:nvPr>
        </p:nvSpPr>
        <p:spPr>
          <a:xfrm>
            <a:off x="355406" y="919766"/>
            <a:ext cx="8545800" cy="6846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Clr>
                <a:schemeClr val="lt1"/>
              </a:buClr>
              <a:buSzPts val="3800"/>
              <a:buFont typeface="DM Serif Display"/>
              <a:buNone/>
              <a:defRPr>
                <a:solidFill>
                  <a:schemeClr val="lt1"/>
                </a:solidFill>
              </a:defRPr>
            </a:lvl1pPr>
            <a:lvl2pPr lvl="1" rtl="0">
              <a:spcBef>
                <a:spcPts val="0"/>
              </a:spcBef>
              <a:spcAft>
                <a:spcPts val="0"/>
              </a:spcAft>
              <a:buClr>
                <a:schemeClr val="lt1"/>
              </a:buClr>
              <a:buSzPts val="3800"/>
              <a:buNone/>
              <a:defRPr>
                <a:solidFill>
                  <a:schemeClr val="lt1"/>
                </a:solidFill>
              </a:defRPr>
            </a:lvl2pPr>
            <a:lvl3pPr lvl="2" rtl="0">
              <a:spcBef>
                <a:spcPts val="0"/>
              </a:spcBef>
              <a:spcAft>
                <a:spcPts val="0"/>
              </a:spcAft>
              <a:buClr>
                <a:schemeClr val="lt1"/>
              </a:buClr>
              <a:buSzPts val="3800"/>
              <a:buNone/>
              <a:defRPr>
                <a:solidFill>
                  <a:schemeClr val="lt1"/>
                </a:solidFill>
              </a:defRPr>
            </a:lvl3pPr>
            <a:lvl4pPr lvl="3" rtl="0">
              <a:spcBef>
                <a:spcPts val="0"/>
              </a:spcBef>
              <a:spcAft>
                <a:spcPts val="0"/>
              </a:spcAft>
              <a:buClr>
                <a:schemeClr val="lt1"/>
              </a:buClr>
              <a:buSzPts val="3800"/>
              <a:buNone/>
              <a:defRPr>
                <a:solidFill>
                  <a:schemeClr val="lt1"/>
                </a:solidFill>
              </a:defRPr>
            </a:lvl4pPr>
            <a:lvl5pPr lvl="4" rtl="0">
              <a:spcBef>
                <a:spcPts val="0"/>
              </a:spcBef>
              <a:spcAft>
                <a:spcPts val="0"/>
              </a:spcAft>
              <a:buClr>
                <a:schemeClr val="lt1"/>
              </a:buClr>
              <a:buSzPts val="3800"/>
              <a:buNone/>
              <a:defRPr>
                <a:solidFill>
                  <a:schemeClr val="lt1"/>
                </a:solidFill>
              </a:defRPr>
            </a:lvl5pPr>
            <a:lvl6pPr lvl="5" rtl="0">
              <a:spcBef>
                <a:spcPts val="0"/>
              </a:spcBef>
              <a:spcAft>
                <a:spcPts val="0"/>
              </a:spcAft>
              <a:buClr>
                <a:schemeClr val="lt1"/>
              </a:buClr>
              <a:buSzPts val="3800"/>
              <a:buNone/>
              <a:defRPr>
                <a:solidFill>
                  <a:schemeClr val="lt1"/>
                </a:solidFill>
              </a:defRPr>
            </a:lvl6pPr>
            <a:lvl7pPr lvl="6" rtl="0">
              <a:spcBef>
                <a:spcPts val="0"/>
              </a:spcBef>
              <a:spcAft>
                <a:spcPts val="0"/>
              </a:spcAft>
              <a:buClr>
                <a:schemeClr val="lt1"/>
              </a:buClr>
              <a:buSzPts val="3800"/>
              <a:buNone/>
              <a:defRPr>
                <a:solidFill>
                  <a:schemeClr val="lt1"/>
                </a:solidFill>
              </a:defRPr>
            </a:lvl7pPr>
            <a:lvl8pPr lvl="7" rtl="0">
              <a:spcBef>
                <a:spcPts val="0"/>
              </a:spcBef>
              <a:spcAft>
                <a:spcPts val="0"/>
              </a:spcAft>
              <a:buClr>
                <a:schemeClr val="lt1"/>
              </a:buClr>
              <a:buSzPts val="3800"/>
              <a:buNone/>
              <a:defRPr>
                <a:solidFill>
                  <a:schemeClr val="lt1"/>
                </a:solidFill>
              </a:defRPr>
            </a:lvl8pPr>
            <a:lvl9pPr lvl="8" rtl="0">
              <a:spcBef>
                <a:spcPts val="0"/>
              </a:spcBef>
              <a:spcAft>
                <a:spcPts val="0"/>
              </a:spcAft>
              <a:buClr>
                <a:schemeClr val="lt1"/>
              </a:buClr>
              <a:buSzPts val="3800"/>
              <a:buNone/>
              <a:defRPr>
                <a:solidFill>
                  <a:schemeClr val="lt1"/>
                </a:solidFill>
              </a:defRPr>
            </a:lvl9pPr>
          </a:lstStyle>
          <a:p/>
        </p:txBody>
      </p:sp>
      <p:sp>
        <p:nvSpPr>
          <p:cNvPr id="290" name="Google Shape;290;p39"/>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lt1"/>
                </a:solidFill>
                <a:latin typeface="Space Mono"/>
                <a:ea typeface="Space Mono"/>
                <a:cs typeface="Space Mono"/>
                <a:sym typeface="Space Mono"/>
              </a:rPr>
              <a:t>PROPRIETARY AND CONFIDENTIAL</a:t>
            </a:r>
            <a:endParaRPr sz="500">
              <a:solidFill>
                <a:schemeClr val="lt1"/>
              </a:solidFill>
              <a:latin typeface="DM Sans"/>
              <a:ea typeface="DM Sans"/>
              <a:cs typeface="DM Sans"/>
              <a:sym typeface="DM Sa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F8F8F8"/>
        </a:solidFill>
      </p:bgPr>
    </p:bg>
    <p:spTree>
      <p:nvGrpSpPr>
        <p:cNvPr id="291" name="Shape 291"/>
        <p:cNvGrpSpPr/>
        <p:nvPr/>
      </p:nvGrpSpPr>
      <p:grpSpPr>
        <a:xfrm>
          <a:off x="0" y="0"/>
          <a:ext cx="0" cy="0"/>
          <a:chOff x="0" y="0"/>
          <a:chExt cx="0" cy="0"/>
        </a:xfrm>
      </p:grpSpPr>
      <p:sp>
        <p:nvSpPr>
          <p:cNvPr id="292" name="Google Shape;292;p40"/>
          <p:cNvSpPr txBox="1"/>
          <p:nvPr>
            <p:ph idx="1" type="body"/>
          </p:nvPr>
        </p:nvSpPr>
        <p:spPr>
          <a:xfrm>
            <a:off x="405881" y="1717481"/>
            <a:ext cx="8545800" cy="2972100"/>
          </a:xfrm>
          <a:prstGeom prst="rect">
            <a:avLst/>
          </a:prstGeom>
        </p:spPr>
        <p:txBody>
          <a:bodyPr anchorCtr="0" anchor="t" bIns="0" lIns="0" spcFirstLastPara="1" rIns="0" wrap="square" tIns="0">
            <a:noAutofit/>
          </a:bodyPr>
          <a:lstStyle>
            <a:lvl1pPr indent="-228600" lvl="0" marL="457200" rtl="0">
              <a:spcBef>
                <a:spcPts val="400"/>
              </a:spcBef>
              <a:spcAft>
                <a:spcPts val="0"/>
              </a:spcAft>
              <a:buSzPts val="900"/>
              <a:buNone/>
              <a:defRPr/>
            </a:lvl1pPr>
            <a:lvl2pPr indent="-285750" lvl="1" marL="914400" rtl="0">
              <a:spcBef>
                <a:spcPts val="400"/>
              </a:spcBef>
              <a:spcAft>
                <a:spcPts val="0"/>
              </a:spcAft>
              <a:buSzPts val="900"/>
              <a:buChar char="–"/>
              <a:defRPr/>
            </a:lvl2pPr>
            <a:lvl3pPr indent="-285750" lvl="2" marL="1371600" rtl="0">
              <a:spcBef>
                <a:spcPts val="400"/>
              </a:spcBef>
              <a:spcAft>
                <a:spcPts val="0"/>
              </a:spcAft>
              <a:buSzPts val="900"/>
              <a:buChar char="–"/>
              <a:defRPr/>
            </a:lvl3pPr>
            <a:lvl4pPr indent="-285750" lvl="3" marL="1828800" rtl="0">
              <a:spcBef>
                <a:spcPts val="400"/>
              </a:spcBef>
              <a:spcAft>
                <a:spcPts val="0"/>
              </a:spcAft>
              <a:buSzPts val="900"/>
              <a:buChar char="–"/>
              <a:defRPr/>
            </a:lvl4pPr>
            <a:lvl5pPr indent="-285750" lvl="4" marL="2286000" rtl="0">
              <a:spcBef>
                <a:spcPts val="400"/>
              </a:spcBef>
              <a:spcAft>
                <a:spcPts val="0"/>
              </a:spcAft>
              <a:buSzPts val="900"/>
              <a:buChar char="–"/>
              <a:defRPr/>
            </a:lvl5pPr>
            <a:lvl6pPr indent="-285750" lvl="5" marL="2743200" rtl="0">
              <a:spcBef>
                <a:spcPts val="400"/>
              </a:spcBef>
              <a:spcAft>
                <a:spcPts val="0"/>
              </a:spcAft>
              <a:buSzPts val="900"/>
              <a:buChar char="–"/>
              <a:defRPr/>
            </a:lvl6pPr>
            <a:lvl7pPr indent="-285750" lvl="6" marL="3200400" rtl="0">
              <a:spcBef>
                <a:spcPts val="400"/>
              </a:spcBef>
              <a:spcAft>
                <a:spcPts val="0"/>
              </a:spcAft>
              <a:buSzPts val="900"/>
              <a:buChar char="–"/>
              <a:defRPr/>
            </a:lvl7pPr>
            <a:lvl8pPr indent="-285750" lvl="7" marL="3657600" rtl="0">
              <a:spcBef>
                <a:spcPts val="400"/>
              </a:spcBef>
              <a:spcAft>
                <a:spcPts val="0"/>
              </a:spcAft>
              <a:buSzPts val="900"/>
              <a:buChar char="–"/>
              <a:defRPr/>
            </a:lvl8pPr>
            <a:lvl9pPr indent="-285750" lvl="8" marL="4114800" rtl="0">
              <a:spcBef>
                <a:spcPts val="400"/>
              </a:spcBef>
              <a:spcAft>
                <a:spcPts val="0"/>
              </a:spcAft>
              <a:buSzPts val="900"/>
              <a:buChar char="–"/>
              <a:defRPr/>
            </a:lvl9pPr>
          </a:lstStyle>
          <a:p/>
        </p:txBody>
      </p:sp>
      <p:sp>
        <p:nvSpPr>
          <p:cNvPr id="293" name="Google Shape;293;p40"/>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294" name="Google Shape;294;p40"/>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295" name="Google Shape;295;p40"/>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296" name="Google Shape;296;p40"/>
          <p:cNvSpPr txBox="1"/>
          <p:nvPr>
            <p:ph type="title"/>
          </p:nvPr>
        </p:nvSpPr>
        <p:spPr>
          <a:xfrm>
            <a:off x="355406" y="948341"/>
            <a:ext cx="8545800" cy="6846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SzPts val="3800"/>
              <a:buFont typeface="DM Serif Display"/>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297" name="Google Shape;297;p40"/>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Kindigo" showMasterSp="0">
  <p:cSld name="Title Slide_1_2">
    <p:bg>
      <p:bgPr>
        <a:solidFill>
          <a:schemeClr val="accent1"/>
        </a:solidFill>
      </p:bgPr>
    </p:bg>
    <p:spTree>
      <p:nvGrpSpPr>
        <p:cNvPr id="29" name="Shape 29"/>
        <p:cNvGrpSpPr/>
        <p:nvPr/>
      </p:nvGrpSpPr>
      <p:grpSpPr>
        <a:xfrm>
          <a:off x="0" y="0"/>
          <a:ext cx="0" cy="0"/>
          <a:chOff x="0" y="0"/>
          <a:chExt cx="0" cy="0"/>
        </a:xfrm>
      </p:grpSpPr>
      <p:sp>
        <p:nvSpPr>
          <p:cNvPr id="30" name="Google Shape;30;p5"/>
          <p:cNvSpPr txBox="1"/>
          <p:nvPr>
            <p:ph type="ctrTitle"/>
          </p:nvPr>
        </p:nvSpPr>
        <p:spPr>
          <a:xfrm>
            <a:off x="552788" y="1252800"/>
            <a:ext cx="6922800" cy="1912500"/>
          </a:xfrm>
          <a:prstGeom prst="rect">
            <a:avLst/>
          </a:prstGeom>
          <a:noFill/>
          <a:ln>
            <a:noFill/>
          </a:ln>
        </p:spPr>
        <p:txBody>
          <a:bodyPr anchorCtr="0" anchor="t" bIns="0" lIns="0" spcFirstLastPara="1" rIns="0" wrap="square" tIns="144450">
            <a:noAutofit/>
          </a:bodyPr>
          <a:lstStyle>
            <a:lvl1pPr lvl="0" rtl="0" algn="l">
              <a:lnSpc>
                <a:spcPct val="80000"/>
              </a:lnSpc>
              <a:spcBef>
                <a:spcPts val="0"/>
              </a:spcBef>
              <a:spcAft>
                <a:spcPts val="0"/>
              </a:spcAft>
              <a:buClr>
                <a:schemeClr val="lt1"/>
              </a:buClr>
              <a:buSzPts val="7100"/>
              <a:buFont typeface="DM Serif Display"/>
              <a:buNone/>
              <a:defRPr sz="7100">
                <a:solidFill>
                  <a:schemeClr val="lt1"/>
                </a:solidFill>
              </a:defRPr>
            </a:lvl1pPr>
            <a:lvl2pPr lvl="1" rtl="0">
              <a:lnSpc>
                <a:spcPct val="80000"/>
              </a:lnSpc>
              <a:spcBef>
                <a:spcPts val="0"/>
              </a:spcBef>
              <a:spcAft>
                <a:spcPts val="0"/>
              </a:spcAft>
              <a:buSzPts val="3800"/>
              <a:buNone/>
              <a:defRPr/>
            </a:lvl2pPr>
            <a:lvl3pPr lvl="2" rtl="0">
              <a:lnSpc>
                <a:spcPct val="80000"/>
              </a:lnSpc>
              <a:spcBef>
                <a:spcPts val="0"/>
              </a:spcBef>
              <a:spcAft>
                <a:spcPts val="0"/>
              </a:spcAft>
              <a:buSzPts val="3800"/>
              <a:buNone/>
              <a:defRPr/>
            </a:lvl3pPr>
            <a:lvl4pPr lvl="3" rtl="0">
              <a:lnSpc>
                <a:spcPct val="80000"/>
              </a:lnSpc>
              <a:spcBef>
                <a:spcPts val="0"/>
              </a:spcBef>
              <a:spcAft>
                <a:spcPts val="0"/>
              </a:spcAft>
              <a:buSzPts val="3800"/>
              <a:buNone/>
              <a:defRPr/>
            </a:lvl4pPr>
            <a:lvl5pPr lvl="4" rtl="0">
              <a:lnSpc>
                <a:spcPct val="80000"/>
              </a:lnSpc>
              <a:spcBef>
                <a:spcPts val="0"/>
              </a:spcBef>
              <a:spcAft>
                <a:spcPts val="0"/>
              </a:spcAft>
              <a:buSzPts val="3800"/>
              <a:buNone/>
              <a:defRPr/>
            </a:lvl5pPr>
            <a:lvl6pPr lvl="5" rtl="0">
              <a:lnSpc>
                <a:spcPct val="80000"/>
              </a:lnSpc>
              <a:spcBef>
                <a:spcPts val="0"/>
              </a:spcBef>
              <a:spcAft>
                <a:spcPts val="0"/>
              </a:spcAft>
              <a:buSzPts val="3800"/>
              <a:buNone/>
              <a:defRPr/>
            </a:lvl6pPr>
            <a:lvl7pPr lvl="6" rtl="0">
              <a:lnSpc>
                <a:spcPct val="80000"/>
              </a:lnSpc>
              <a:spcBef>
                <a:spcPts val="0"/>
              </a:spcBef>
              <a:spcAft>
                <a:spcPts val="0"/>
              </a:spcAft>
              <a:buSzPts val="3800"/>
              <a:buNone/>
              <a:defRPr/>
            </a:lvl7pPr>
            <a:lvl8pPr lvl="7" rtl="0">
              <a:lnSpc>
                <a:spcPct val="80000"/>
              </a:lnSpc>
              <a:spcBef>
                <a:spcPts val="0"/>
              </a:spcBef>
              <a:spcAft>
                <a:spcPts val="0"/>
              </a:spcAft>
              <a:buSzPts val="3800"/>
              <a:buNone/>
              <a:defRPr/>
            </a:lvl8pPr>
            <a:lvl9pPr lvl="8" rtl="0">
              <a:lnSpc>
                <a:spcPct val="80000"/>
              </a:lnSpc>
              <a:spcBef>
                <a:spcPts val="0"/>
              </a:spcBef>
              <a:spcAft>
                <a:spcPts val="0"/>
              </a:spcAft>
              <a:buSzPts val="3800"/>
              <a:buNone/>
              <a:defRPr/>
            </a:lvl9pPr>
          </a:lstStyle>
          <a:p/>
        </p:txBody>
      </p:sp>
      <p:sp>
        <p:nvSpPr>
          <p:cNvPr id="31" name="Google Shape;31;p5"/>
          <p:cNvSpPr txBox="1"/>
          <p:nvPr>
            <p:ph idx="1" type="subTitle"/>
          </p:nvPr>
        </p:nvSpPr>
        <p:spPr>
          <a:xfrm>
            <a:off x="6729806" y="492328"/>
            <a:ext cx="1822500" cy="369000"/>
          </a:xfrm>
          <a:prstGeom prst="rect">
            <a:avLst/>
          </a:prstGeom>
        </p:spPr>
        <p:txBody>
          <a:bodyPr anchorCtr="0" anchor="t" bIns="0" lIns="0" spcFirstLastPara="1" rIns="0" wrap="square" tIns="0">
            <a:noAutofit/>
          </a:bodyPr>
          <a:lstStyle>
            <a:lvl1pPr lvl="0" rtl="0" algn="r">
              <a:spcBef>
                <a:spcPts val="400"/>
              </a:spcBef>
              <a:spcAft>
                <a:spcPts val="0"/>
              </a:spcAft>
              <a:buClr>
                <a:schemeClr val="lt1"/>
              </a:buClr>
              <a:buSzPts val="900"/>
              <a:buNone/>
              <a:defRPr sz="900">
                <a:solidFill>
                  <a:schemeClr val="lt1"/>
                </a:solidFill>
              </a:defRPr>
            </a:lvl1pPr>
            <a:lvl2pPr lvl="1" rtl="0" algn="r">
              <a:spcBef>
                <a:spcPts val="400"/>
              </a:spcBef>
              <a:spcAft>
                <a:spcPts val="0"/>
              </a:spcAft>
              <a:buClr>
                <a:schemeClr val="lt1"/>
              </a:buClr>
              <a:buSzPts val="900"/>
              <a:buNone/>
              <a:defRPr sz="900">
                <a:solidFill>
                  <a:schemeClr val="lt1"/>
                </a:solidFill>
              </a:defRPr>
            </a:lvl2pPr>
            <a:lvl3pPr lvl="2" rtl="0" algn="r">
              <a:spcBef>
                <a:spcPts val="400"/>
              </a:spcBef>
              <a:spcAft>
                <a:spcPts val="0"/>
              </a:spcAft>
              <a:buClr>
                <a:schemeClr val="lt1"/>
              </a:buClr>
              <a:buSzPts val="900"/>
              <a:buNone/>
              <a:defRPr sz="900">
                <a:solidFill>
                  <a:schemeClr val="lt1"/>
                </a:solidFill>
              </a:defRPr>
            </a:lvl3pPr>
            <a:lvl4pPr lvl="3" rtl="0" algn="r">
              <a:spcBef>
                <a:spcPts val="400"/>
              </a:spcBef>
              <a:spcAft>
                <a:spcPts val="0"/>
              </a:spcAft>
              <a:buClr>
                <a:schemeClr val="lt1"/>
              </a:buClr>
              <a:buSzPts val="900"/>
              <a:buNone/>
              <a:defRPr sz="900">
                <a:solidFill>
                  <a:schemeClr val="lt1"/>
                </a:solidFill>
              </a:defRPr>
            </a:lvl4pPr>
            <a:lvl5pPr lvl="4" rtl="0" algn="r">
              <a:spcBef>
                <a:spcPts val="400"/>
              </a:spcBef>
              <a:spcAft>
                <a:spcPts val="0"/>
              </a:spcAft>
              <a:buClr>
                <a:schemeClr val="lt1"/>
              </a:buClr>
              <a:buSzPts val="900"/>
              <a:buNone/>
              <a:defRPr sz="900">
                <a:solidFill>
                  <a:schemeClr val="lt1"/>
                </a:solidFill>
              </a:defRPr>
            </a:lvl5pPr>
            <a:lvl6pPr lvl="5" rtl="0" algn="r">
              <a:spcBef>
                <a:spcPts val="400"/>
              </a:spcBef>
              <a:spcAft>
                <a:spcPts val="0"/>
              </a:spcAft>
              <a:buClr>
                <a:schemeClr val="lt1"/>
              </a:buClr>
              <a:buSzPts val="900"/>
              <a:buNone/>
              <a:defRPr sz="900">
                <a:solidFill>
                  <a:schemeClr val="lt1"/>
                </a:solidFill>
              </a:defRPr>
            </a:lvl6pPr>
            <a:lvl7pPr lvl="6" rtl="0" algn="r">
              <a:spcBef>
                <a:spcPts val="400"/>
              </a:spcBef>
              <a:spcAft>
                <a:spcPts val="0"/>
              </a:spcAft>
              <a:buClr>
                <a:schemeClr val="lt1"/>
              </a:buClr>
              <a:buSzPts val="900"/>
              <a:buNone/>
              <a:defRPr sz="900">
                <a:solidFill>
                  <a:schemeClr val="lt1"/>
                </a:solidFill>
              </a:defRPr>
            </a:lvl7pPr>
            <a:lvl8pPr lvl="7" rtl="0" algn="r">
              <a:spcBef>
                <a:spcPts val="400"/>
              </a:spcBef>
              <a:spcAft>
                <a:spcPts val="0"/>
              </a:spcAft>
              <a:buClr>
                <a:schemeClr val="lt1"/>
              </a:buClr>
              <a:buSzPts val="900"/>
              <a:buNone/>
              <a:defRPr sz="900">
                <a:solidFill>
                  <a:schemeClr val="lt1"/>
                </a:solidFill>
              </a:defRPr>
            </a:lvl8pPr>
            <a:lvl9pPr lvl="8" rtl="0" algn="r">
              <a:spcBef>
                <a:spcPts val="400"/>
              </a:spcBef>
              <a:spcAft>
                <a:spcPts val="0"/>
              </a:spcAft>
              <a:buClr>
                <a:schemeClr val="lt1"/>
              </a:buClr>
              <a:buSzPts val="900"/>
              <a:buNone/>
              <a:defRPr sz="900">
                <a:solidFill>
                  <a:schemeClr val="lt1"/>
                </a:solidFill>
              </a:defRPr>
            </a:lvl9pPr>
          </a:lstStyle>
          <a:p/>
        </p:txBody>
      </p:sp>
      <p:sp>
        <p:nvSpPr>
          <p:cNvPr id="32" name="Google Shape;32;p5"/>
          <p:cNvSpPr/>
          <p:nvPr/>
        </p:nvSpPr>
        <p:spPr>
          <a:xfrm>
            <a:off x="552788" y="522066"/>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lt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chemeClr val="dk1"/>
              </a:solidFill>
              <a:latin typeface="DM Sans"/>
              <a:ea typeface="DM Sans"/>
              <a:cs typeface="DM Sans"/>
              <a:sym typeface="DM Sans"/>
            </a:endParaRPr>
          </a:p>
        </p:txBody>
      </p:sp>
      <p:cxnSp>
        <p:nvCxnSpPr>
          <p:cNvPr id="33" name="Google Shape;33;p5"/>
          <p:cNvCxnSpPr/>
          <p:nvPr/>
        </p:nvCxnSpPr>
        <p:spPr>
          <a:xfrm>
            <a:off x="552788" y="4401413"/>
            <a:ext cx="301500" cy="0"/>
          </a:xfrm>
          <a:prstGeom prst="straightConnector1">
            <a:avLst/>
          </a:prstGeom>
          <a:noFill/>
          <a:ln cap="flat" cmpd="sng" w="28575">
            <a:solidFill>
              <a:srgbClr val="E2D5F5"/>
            </a:solidFill>
            <a:prstDash val="solid"/>
            <a:miter lim="800000"/>
            <a:headEnd len="sm" w="sm" type="none"/>
            <a:tailEnd len="sm" w="sm" type="none"/>
          </a:ln>
        </p:spPr>
      </p:cxnSp>
      <p:sp>
        <p:nvSpPr>
          <p:cNvPr id="34" name="Google Shape;34;p5"/>
          <p:cNvSpPr txBox="1"/>
          <p:nvPr>
            <p:ph idx="2" type="subTitle"/>
          </p:nvPr>
        </p:nvSpPr>
        <p:spPr>
          <a:xfrm>
            <a:off x="552788" y="3277800"/>
            <a:ext cx="4329900" cy="777900"/>
          </a:xfrm>
          <a:prstGeom prst="rect">
            <a:avLst/>
          </a:prstGeom>
          <a:noFill/>
          <a:ln>
            <a:noFill/>
          </a:ln>
        </p:spPr>
        <p:txBody>
          <a:bodyPr anchorCtr="0" anchor="t" bIns="27000" lIns="0" spcFirstLastPara="1" rIns="162000" wrap="square" tIns="27000">
            <a:noAutofit/>
          </a:bodyPr>
          <a:lstStyle>
            <a:lvl1pPr lvl="0" rtl="0" algn="l">
              <a:lnSpc>
                <a:spcPct val="115000"/>
              </a:lnSpc>
              <a:spcBef>
                <a:spcPts val="0"/>
              </a:spcBef>
              <a:spcAft>
                <a:spcPts val="0"/>
              </a:spcAft>
              <a:buClr>
                <a:schemeClr val="lt1"/>
              </a:buClr>
              <a:buSzPts val="1200"/>
              <a:buFont typeface="DM Sans"/>
              <a:buNone/>
              <a:defRPr sz="1200">
                <a:solidFill>
                  <a:schemeClr val="lt1"/>
                </a:solidFill>
              </a:defRPr>
            </a:lvl1pPr>
            <a:lvl2pPr lvl="1" rtl="0" algn="ctr">
              <a:lnSpc>
                <a:spcPct val="115000"/>
              </a:lnSpc>
              <a:spcBef>
                <a:spcPts val="400"/>
              </a:spcBef>
              <a:spcAft>
                <a:spcPts val="0"/>
              </a:spcAft>
              <a:buClr>
                <a:schemeClr val="dk1"/>
              </a:buClr>
              <a:buSzPts val="1200"/>
              <a:buNone/>
              <a:defRPr sz="1200"/>
            </a:lvl2pPr>
            <a:lvl3pPr lvl="2" rtl="0" algn="ctr">
              <a:lnSpc>
                <a:spcPct val="115000"/>
              </a:lnSpc>
              <a:spcBef>
                <a:spcPts val="400"/>
              </a:spcBef>
              <a:spcAft>
                <a:spcPts val="0"/>
              </a:spcAft>
              <a:buClr>
                <a:schemeClr val="dk1"/>
              </a:buClr>
              <a:buSzPts val="1200"/>
              <a:buNone/>
              <a:defRPr sz="1200"/>
            </a:lvl3pPr>
            <a:lvl4pPr lvl="3" rtl="0" algn="ctr">
              <a:lnSpc>
                <a:spcPct val="115000"/>
              </a:lnSpc>
              <a:spcBef>
                <a:spcPts val="400"/>
              </a:spcBef>
              <a:spcAft>
                <a:spcPts val="0"/>
              </a:spcAft>
              <a:buClr>
                <a:schemeClr val="dk1"/>
              </a:buClr>
              <a:buSzPts val="1200"/>
              <a:buNone/>
              <a:defRPr sz="1200"/>
            </a:lvl4pPr>
            <a:lvl5pPr lvl="4" rtl="0" algn="ctr">
              <a:lnSpc>
                <a:spcPct val="115000"/>
              </a:lnSpc>
              <a:spcBef>
                <a:spcPts val="400"/>
              </a:spcBef>
              <a:spcAft>
                <a:spcPts val="0"/>
              </a:spcAft>
              <a:buClr>
                <a:schemeClr val="dk1"/>
              </a:buClr>
              <a:buSzPts val="1200"/>
              <a:buNone/>
              <a:defRPr sz="1200"/>
            </a:lvl5pPr>
            <a:lvl6pPr lvl="5" rtl="0" algn="ctr">
              <a:lnSpc>
                <a:spcPct val="115000"/>
              </a:lnSpc>
              <a:spcBef>
                <a:spcPts val="400"/>
              </a:spcBef>
              <a:spcAft>
                <a:spcPts val="0"/>
              </a:spcAft>
              <a:buClr>
                <a:schemeClr val="dk1"/>
              </a:buClr>
              <a:buSzPts val="1200"/>
              <a:buNone/>
              <a:defRPr sz="1200"/>
            </a:lvl6pPr>
            <a:lvl7pPr lvl="6" rtl="0" algn="ctr">
              <a:lnSpc>
                <a:spcPct val="115000"/>
              </a:lnSpc>
              <a:spcBef>
                <a:spcPts val="400"/>
              </a:spcBef>
              <a:spcAft>
                <a:spcPts val="0"/>
              </a:spcAft>
              <a:buClr>
                <a:schemeClr val="dk1"/>
              </a:buClr>
              <a:buSzPts val="1200"/>
              <a:buNone/>
              <a:defRPr sz="1200"/>
            </a:lvl7pPr>
            <a:lvl8pPr lvl="7" rtl="0" algn="ctr">
              <a:lnSpc>
                <a:spcPct val="115000"/>
              </a:lnSpc>
              <a:spcBef>
                <a:spcPts val="400"/>
              </a:spcBef>
              <a:spcAft>
                <a:spcPts val="0"/>
              </a:spcAft>
              <a:buClr>
                <a:schemeClr val="dk1"/>
              </a:buClr>
              <a:buSzPts val="1200"/>
              <a:buNone/>
              <a:defRPr sz="1200"/>
            </a:lvl8pPr>
            <a:lvl9pPr lvl="8" rtl="0" algn="ctr">
              <a:lnSpc>
                <a:spcPct val="115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Line Title, Subheads, Two Col Text and Image">
  <p:cSld name="3 Line Title, Subheads, 2 Col Text and Image_2_5">
    <p:bg>
      <p:bgPr>
        <a:solidFill>
          <a:srgbClr val="F8F8F8"/>
        </a:solidFill>
      </p:bgPr>
    </p:bg>
    <p:spTree>
      <p:nvGrpSpPr>
        <p:cNvPr id="298" name="Shape 298"/>
        <p:cNvGrpSpPr/>
        <p:nvPr/>
      </p:nvGrpSpPr>
      <p:grpSpPr>
        <a:xfrm>
          <a:off x="0" y="0"/>
          <a:ext cx="0" cy="0"/>
          <a:chOff x="0" y="0"/>
          <a:chExt cx="0" cy="0"/>
        </a:xfrm>
      </p:grpSpPr>
      <p:sp>
        <p:nvSpPr>
          <p:cNvPr id="299" name="Google Shape;299;p41"/>
          <p:cNvSpPr txBox="1"/>
          <p:nvPr>
            <p:ph idx="1" type="body"/>
          </p:nvPr>
        </p:nvSpPr>
        <p:spPr>
          <a:xfrm>
            <a:off x="355404" y="1645341"/>
            <a:ext cx="8547000" cy="24231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1700"/>
              </a:spcBef>
              <a:spcAft>
                <a:spcPts val="0"/>
              </a:spcAft>
              <a:buClr>
                <a:schemeClr val="dk1"/>
              </a:buClr>
              <a:buSzPts val="1100"/>
              <a:buFont typeface="DM Sans"/>
              <a:buNone/>
              <a:defRPr b="1" sz="1100"/>
            </a:lvl1pPr>
            <a:lvl2pPr indent="-228600" lvl="1" marL="914400" rtl="0" algn="l">
              <a:lnSpc>
                <a:spcPct val="115000"/>
              </a:lnSpc>
              <a:spcBef>
                <a:spcPts val="0"/>
              </a:spcBef>
              <a:spcAft>
                <a:spcPts val="0"/>
              </a:spcAft>
              <a:buClr>
                <a:schemeClr val="dk1"/>
              </a:buClr>
              <a:buSzPts val="1100"/>
              <a:buFont typeface="DM Sans"/>
              <a:buNone/>
              <a:defRPr sz="1100"/>
            </a:lvl2pPr>
            <a:lvl3pPr indent="-298450" lvl="2" marL="1371600" rtl="0" algn="l">
              <a:lnSpc>
                <a:spcPct val="115000"/>
              </a:lnSpc>
              <a:spcBef>
                <a:spcPts val="400"/>
              </a:spcBef>
              <a:spcAft>
                <a:spcPts val="0"/>
              </a:spcAft>
              <a:buClr>
                <a:schemeClr val="dk1"/>
              </a:buClr>
              <a:buSzPts val="1100"/>
              <a:buChar char="–"/>
              <a:defRPr sz="1100"/>
            </a:lvl3pPr>
            <a:lvl4pPr indent="-298450" lvl="3" marL="1828800" rtl="0" algn="l">
              <a:lnSpc>
                <a:spcPct val="115000"/>
              </a:lnSpc>
              <a:spcBef>
                <a:spcPts val="400"/>
              </a:spcBef>
              <a:spcAft>
                <a:spcPts val="0"/>
              </a:spcAft>
              <a:buClr>
                <a:schemeClr val="dk1"/>
              </a:buClr>
              <a:buSzPts val="1100"/>
              <a:buChar char="–"/>
              <a:defRPr sz="1100"/>
            </a:lvl4pPr>
            <a:lvl5pPr indent="-298450" lvl="4" marL="2286000" rtl="0" algn="l">
              <a:lnSpc>
                <a:spcPct val="115000"/>
              </a:lnSpc>
              <a:spcBef>
                <a:spcPts val="400"/>
              </a:spcBef>
              <a:spcAft>
                <a:spcPts val="0"/>
              </a:spcAft>
              <a:buClr>
                <a:schemeClr val="dk1"/>
              </a:buClr>
              <a:buSzPts val="1100"/>
              <a:buChar char="–"/>
              <a:defRPr sz="11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300" name="Google Shape;300;p41"/>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301" name="Google Shape;301;p41"/>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302" name="Google Shape;302;p41"/>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303" name="Google Shape;303;p41"/>
          <p:cNvSpPr txBox="1"/>
          <p:nvPr>
            <p:ph type="title"/>
          </p:nvPr>
        </p:nvSpPr>
        <p:spPr>
          <a:xfrm>
            <a:off x="355406" y="948341"/>
            <a:ext cx="8545800" cy="6846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SzPts val="3800"/>
              <a:buFont typeface="DM Serif Display"/>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304" name="Google Shape;304;p41"/>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Line Title, Subheads, Text and Image">
  <p:cSld name="1_3 Line Title, Subheads, Text and Image">
    <p:bg>
      <p:bgPr>
        <a:solidFill>
          <a:srgbClr val="F8F8F8"/>
        </a:solidFill>
      </p:bgPr>
    </p:bg>
    <p:spTree>
      <p:nvGrpSpPr>
        <p:cNvPr id="305" name="Shape 305"/>
        <p:cNvGrpSpPr/>
        <p:nvPr/>
      </p:nvGrpSpPr>
      <p:grpSpPr>
        <a:xfrm>
          <a:off x="0" y="0"/>
          <a:ext cx="0" cy="0"/>
          <a:chOff x="0" y="0"/>
          <a:chExt cx="0" cy="0"/>
        </a:xfrm>
      </p:grpSpPr>
      <p:sp>
        <p:nvSpPr>
          <p:cNvPr id="306" name="Google Shape;306;p42"/>
          <p:cNvSpPr txBox="1"/>
          <p:nvPr>
            <p:ph type="title"/>
          </p:nvPr>
        </p:nvSpPr>
        <p:spPr>
          <a:xfrm>
            <a:off x="359456" y="723421"/>
            <a:ext cx="3165000" cy="15831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SzPts val="3100"/>
              <a:buFont typeface="DM Sans SemiBold"/>
              <a:buNone/>
              <a:defRPr sz="3100">
                <a:solidFill>
                  <a:schemeClr val="dk1"/>
                </a:solidFill>
                <a:latin typeface="DM Sans SemiBold"/>
                <a:ea typeface="DM Sans SemiBold"/>
                <a:cs typeface="DM Sans SemiBold"/>
                <a:sym typeface="DM Sans SemiBold"/>
              </a:defRPr>
            </a:lvl1pPr>
            <a:lvl2pPr lvl="1"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2pPr>
            <a:lvl3pPr lvl="2"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3pPr>
            <a:lvl4pPr lvl="3"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4pPr>
            <a:lvl5pPr lvl="4"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5pPr>
            <a:lvl6pPr lvl="5"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6pPr>
            <a:lvl7pPr lvl="6"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7pPr>
            <a:lvl8pPr lvl="7"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8pPr>
            <a:lvl9pPr lvl="8"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9pPr>
          </a:lstStyle>
          <a:p/>
        </p:txBody>
      </p:sp>
      <p:sp>
        <p:nvSpPr>
          <p:cNvPr id="307" name="Google Shape;307;p42"/>
          <p:cNvSpPr txBox="1"/>
          <p:nvPr>
            <p:ph idx="1" type="body"/>
          </p:nvPr>
        </p:nvSpPr>
        <p:spPr>
          <a:xfrm>
            <a:off x="355406" y="2740096"/>
            <a:ext cx="4308300" cy="24447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1300"/>
              </a:spcBef>
              <a:spcAft>
                <a:spcPts val="0"/>
              </a:spcAft>
              <a:buSzPts val="900"/>
              <a:buNone/>
              <a:defRPr b="1" sz="1100"/>
            </a:lvl1pPr>
            <a:lvl2pPr indent="-228600" lvl="1" marL="914400" rtl="0" algn="l">
              <a:lnSpc>
                <a:spcPct val="115000"/>
              </a:lnSpc>
              <a:spcBef>
                <a:spcPts val="0"/>
              </a:spcBef>
              <a:spcAft>
                <a:spcPts val="0"/>
              </a:spcAft>
              <a:buSzPts val="900"/>
              <a:buFont typeface="DM Sans"/>
              <a:buNone/>
              <a:defRPr sz="1100"/>
            </a:lvl2pPr>
            <a:lvl3pPr indent="-285750" lvl="2" marL="1371600" rtl="0" algn="l">
              <a:lnSpc>
                <a:spcPct val="115000"/>
              </a:lnSpc>
              <a:spcBef>
                <a:spcPts val="400"/>
              </a:spcBef>
              <a:spcAft>
                <a:spcPts val="0"/>
              </a:spcAft>
              <a:buSzPts val="900"/>
              <a:buChar char="–"/>
              <a:defRPr sz="1100"/>
            </a:lvl3pPr>
            <a:lvl4pPr indent="-285750" lvl="3" marL="1828800" rtl="0" algn="l">
              <a:lnSpc>
                <a:spcPct val="115000"/>
              </a:lnSpc>
              <a:spcBef>
                <a:spcPts val="400"/>
              </a:spcBef>
              <a:spcAft>
                <a:spcPts val="0"/>
              </a:spcAft>
              <a:buSzPts val="900"/>
              <a:buChar char="–"/>
              <a:defRPr sz="1100"/>
            </a:lvl4pPr>
            <a:lvl5pPr indent="-285750" lvl="4" marL="2286000" rtl="0" algn="l">
              <a:lnSpc>
                <a:spcPct val="115000"/>
              </a:lnSpc>
              <a:spcBef>
                <a:spcPts val="400"/>
              </a:spcBef>
              <a:spcAft>
                <a:spcPts val="0"/>
              </a:spcAft>
              <a:buSzPts val="900"/>
              <a:buChar char="–"/>
              <a:defRPr sz="1100"/>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308" name="Google Shape;308;p42"/>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309" name="Google Shape;309;p42"/>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310" name="Google Shape;310;p42"/>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311" name="Google Shape;311;p42"/>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Line Title, Subheads, Text and Image 3">
  <p:cSld name="1_3 Line Title, Subheads, Text and Image_4">
    <p:bg>
      <p:bgPr>
        <a:solidFill>
          <a:schemeClr val="accent1"/>
        </a:solidFill>
      </p:bgPr>
    </p:bg>
    <p:spTree>
      <p:nvGrpSpPr>
        <p:cNvPr id="312" name="Shape 312"/>
        <p:cNvGrpSpPr/>
        <p:nvPr/>
      </p:nvGrpSpPr>
      <p:grpSpPr>
        <a:xfrm>
          <a:off x="0" y="0"/>
          <a:ext cx="0" cy="0"/>
          <a:chOff x="0" y="0"/>
          <a:chExt cx="0" cy="0"/>
        </a:xfrm>
      </p:grpSpPr>
      <p:sp>
        <p:nvSpPr>
          <p:cNvPr id="313" name="Google Shape;313;p43"/>
          <p:cNvSpPr txBox="1"/>
          <p:nvPr>
            <p:ph type="title"/>
          </p:nvPr>
        </p:nvSpPr>
        <p:spPr>
          <a:xfrm>
            <a:off x="359456" y="723421"/>
            <a:ext cx="3165000" cy="15831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1pPr>
            <a:lvl2pPr lvl="1"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2pPr>
            <a:lvl3pPr lvl="2"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3pPr>
            <a:lvl4pPr lvl="3"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4pPr>
            <a:lvl5pPr lvl="4"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5pPr>
            <a:lvl6pPr lvl="5"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6pPr>
            <a:lvl7pPr lvl="6"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7pPr>
            <a:lvl8pPr lvl="7"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8pPr>
            <a:lvl9pPr lvl="8"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9pPr>
          </a:lstStyle>
          <a:p/>
        </p:txBody>
      </p:sp>
      <p:sp>
        <p:nvSpPr>
          <p:cNvPr id="314" name="Google Shape;314;p43"/>
          <p:cNvSpPr txBox="1"/>
          <p:nvPr>
            <p:ph idx="1" type="body"/>
          </p:nvPr>
        </p:nvSpPr>
        <p:spPr>
          <a:xfrm>
            <a:off x="355406" y="2740096"/>
            <a:ext cx="4308300" cy="24447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1300"/>
              </a:spcBef>
              <a:spcAft>
                <a:spcPts val="0"/>
              </a:spcAft>
              <a:buClr>
                <a:schemeClr val="lt1"/>
              </a:buClr>
              <a:buSzPts val="900"/>
              <a:buNone/>
              <a:defRPr b="1" sz="1100">
                <a:solidFill>
                  <a:schemeClr val="lt1"/>
                </a:solidFill>
              </a:defRPr>
            </a:lvl1pPr>
            <a:lvl2pPr indent="-228600" lvl="1" marL="914400" rtl="0" algn="l">
              <a:lnSpc>
                <a:spcPct val="115000"/>
              </a:lnSpc>
              <a:spcBef>
                <a:spcPts val="0"/>
              </a:spcBef>
              <a:spcAft>
                <a:spcPts val="0"/>
              </a:spcAft>
              <a:buClr>
                <a:schemeClr val="lt1"/>
              </a:buClr>
              <a:buSzPts val="900"/>
              <a:buFont typeface="DM Sans"/>
              <a:buNone/>
              <a:defRPr sz="1100">
                <a:solidFill>
                  <a:schemeClr val="lt1"/>
                </a:solidFill>
              </a:defRPr>
            </a:lvl2pPr>
            <a:lvl3pPr indent="-285750" lvl="2" marL="1371600" rtl="0" algn="l">
              <a:lnSpc>
                <a:spcPct val="115000"/>
              </a:lnSpc>
              <a:spcBef>
                <a:spcPts val="400"/>
              </a:spcBef>
              <a:spcAft>
                <a:spcPts val="0"/>
              </a:spcAft>
              <a:buClr>
                <a:schemeClr val="lt1"/>
              </a:buClr>
              <a:buSzPts val="900"/>
              <a:buChar char="–"/>
              <a:defRPr sz="1100">
                <a:solidFill>
                  <a:schemeClr val="lt1"/>
                </a:solidFill>
              </a:defRPr>
            </a:lvl3pPr>
            <a:lvl4pPr indent="-285750" lvl="3" marL="1828800" rtl="0" algn="l">
              <a:lnSpc>
                <a:spcPct val="115000"/>
              </a:lnSpc>
              <a:spcBef>
                <a:spcPts val="400"/>
              </a:spcBef>
              <a:spcAft>
                <a:spcPts val="0"/>
              </a:spcAft>
              <a:buClr>
                <a:schemeClr val="lt1"/>
              </a:buClr>
              <a:buSzPts val="900"/>
              <a:buChar char="–"/>
              <a:defRPr sz="1100">
                <a:solidFill>
                  <a:schemeClr val="lt1"/>
                </a:solidFill>
              </a:defRPr>
            </a:lvl4pPr>
            <a:lvl5pPr indent="-285750" lvl="4" marL="2286000" rtl="0" algn="l">
              <a:lnSpc>
                <a:spcPct val="115000"/>
              </a:lnSpc>
              <a:spcBef>
                <a:spcPts val="400"/>
              </a:spcBef>
              <a:spcAft>
                <a:spcPts val="0"/>
              </a:spcAft>
              <a:buClr>
                <a:schemeClr val="lt1"/>
              </a:buClr>
              <a:buSzPts val="900"/>
              <a:buChar char="–"/>
              <a:defRPr sz="1100">
                <a:solidFill>
                  <a:schemeClr val="lt1"/>
                </a:solidFill>
              </a:defRPr>
            </a:lvl5pPr>
            <a:lvl6pPr indent="-317500" lvl="5" marL="2743200" rtl="0" algn="l">
              <a:lnSpc>
                <a:spcPct val="90000"/>
              </a:lnSpc>
              <a:spcBef>
                <a:spcPts val="400"/>
              </a:spcBef>
              <a:spcAft>
                <a:spcPts val="0"/>
              </a:spcAft>
              <a:buClr>
                <a:schemeClr val="lt1"/>
              </a:buClr>
              <a:buSzPts val="1400"/>
              <a:buChar char="–"/>
              <a:defRPr>
                <a:solidFill>
                  <a:schemeClr val="lt1"/>
                </a:solidFill>
              </a:defRPr>
            </a:lvl6pPr>
            <a:lvl7pPr indent="-317500" lvl="6" marL="3200400" rtl="0" algn="l">
              <a:lnSpc>
                <a:spcPct val="90000"/>
              </a:lnSpc>
              <a:spcBef>
                <a:spcPts val="400"/>
              </a:spcBef>
              <a:spcAft>
                <a:spcPts val="0"/>
              </a:spcAft>
              <a:buClr>
                <a:schemeClr val="lt1"/>
              </a:buClr>
              <a:buSzPts val="1400"/>
              <a:buChar char="–"/>
              <a:defRPr>
                <a:solidFill>
                  <a:schemeClr val="lt1"/>
                </a:solidFill>
              </a:defRPr>
            </a:lvl7pPr>
            <a:lvl8pPr indent="-317500" lvl="7" marL="3657600" rtl="0" algn="l">
              <a:lnSpc>
                <a:spcPct val="90000"/>
              </a:lnSpc>
              <a:spcBef>
                <a:spcPts val="400"/>
              </a:spcBef>
              <a:spcAft>
                <a:spcPts val="0"/>
              </a:spcAft>
              <a:buClr>
                <a:schemeClr val="lt1"/>
              </a:buClr>
              <a:buSzPts val="1400"/>
              <a:buChar char="–"/>
              <a:defRPr>
                <a:solidFill>
                  <a:schemeClr val="lt1"/>
                </a:solidFill>
              </a:defRPr>
            </a:lvl8pPr>
            <a:lvl9pPr indent="-317500" lvl="8" marL="4114800" rtl="0" algn="l">
              <a:lnSpc>
                <a:spcPct val="90000"/>
              </a:lnSpc>
              <a:spcBef>
                <a:spcPts val="400"/>
              </a:spcBef>
              <a:spcAft>
                <a:spcPts val="0"/>
              </a:spcAft>
              <a:buClr>
                <a:schemeClr val="lt1"/>
              </a:buClr>
              <a:buSzPts val="1400"/>
              <a:buChar char="–"/>
              <a:defRPr>
                <a:solidFill>
                  <a:schemeClr val="lt1"/>
                </a:solidFill>
              </a:defRPr>
            </a:lvl9pPr>
          </a:lstStyle>
          <a:p/>
        </p:txBody>
      </p:sp>
      <p:sp>
        <p:nvSpPr>
          <p:cNvPr id="315" name="Google Shape;315;p43"/>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lt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316" name="Google Shape;316;p43"/>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lt1"/>
                </a:solidFill>
                <a:latin typeface="DM Sans Black"/>
                <a:ea typeface="DM Sans Black"/>
                <a:cs typeface="DM Sans Black"/>
                <a:sym typeface="DM Sans Black"/>
              </a:rPr>
              <a:t>‹#›</a:t>
            </a:fld>
            <a:endParaRPr i="0" sz="600" u="none" cap="none" strike="noStrike">
              <a:solidFill>
                <a:schemeClr val="lt1"/>
              </a:solidFill>
              <a:latin typeface="DM Sans Black"/>
              <a:ea typeface="DM Sans Black"/>
              <a:cs typeface="DM Sans Black"/>
              <a:sym typeface="DM Sans Black"/>
            </a:endParaRPr>
          </a:p>
        </p:txBody>
      </p:sp>
      <p:sp>
        <p:nvSpPr>
          <p:cNvPr id="317" name="Google Shape;317;p43"/>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318" name="Google Shape;318;p43"/>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lt1"/>
                </a:solidFill>
                <a:latin typeface="Space Mono"/>
                <a:ea typeface="Space Mono"/>
                <a:cs typeface="Space Mono"/>
                <a:sym typeface="Space Mono"/>
              </a:rPr>
              <a:t>PROPRIETARY AND CONFIDENTIAL</a:t>
            </a:r>
            <a:endParaRPr sz="500">
              <a:solidFill>
                <a:schemeClr val="lt1"/>
              </a:solidFill>
              <a:latin typeface="DM Sans"/>
              <a:ea typeface="DM Sans"/>
              <a:cs typeface="DM Sans"/>
              <a:sym typeface="DM San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Line Title, Subheads, Text and Image 2">
  <p:cSld name="1_3 Line Title, Subheads, Text and Image_3">
    <p:bg>
      <p:bgPr>
        <a:solidFill>
          <a:srgbClr val="F8F8F8"/>
        </a:solidFill>
      </p:bgPr>
    </p:bg>
    <p:spTree>
      <p:nvGrpSpPr>
        <p:cNvPr id="319" name="Shape 319"/>
        <p:cNvGrpSpPr/>
        <p:nvPr/>
      </p:nvGrpSpPr>
      <p:grpSpPr>
        <a:xfrm>
          <a:off x="0" y="0"/>
          <a:ext cx="0" cy="0"/>
          <a:chOff x="0" y="0"/>
          <a:chExt cx="0" cy="0"/>
        </a:xfrm>
      </p:grpSpPr>
      <p:sp>
        <p:nvSpPr>
          <p:cNvPr id="320" name="Google Shape;320;p44"/>
          <p:cNvSpPr txBox="1"/>
          <p:nvPr>
            <p:ph type="title"/>
          </p:nvPr>
        </p:nvSpPr>
        <p:spPr>
          <a:xfrm>
            <a:off x="359456" y="723421"/>
            <a:ext cx="3165000" cy="15831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SzPts val="3100"/>
              <a:buFont typeface="DM Sans SemiBold"/>
              <a:buNone/>
              <a:defRPr sz="3100">
                <a:solidFill>
                  <a:schemeClr val="dk1"/>
                </a:solidFill>
                <a:latin typeface="DM Sans SemiBold"/>
                <a:ea typeface="DM Sans SemiBold"/>
                <a:cs typeface="DM Sans SemiBold"/>
                <a:sym typeface="DM Sans SemiBold"/>
              </a:defRPr>
            </a:lvl1pPr>
            <a:lvl2pPr lvl="1"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2pPr>
            <a:lvl3pPr lvl="2"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3pPr>
            <a:lvl4pPr lvl="3"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4pPr>
            <a:lvl5pPr lvl="4"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5pPr>
            <a:lvl6pPr lvl="5"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6pPr>
            <a:lvl7pPr lvl="6"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7pPr>
            <a:lvl8pPr lvl="7"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8pPr>
            <a:lvl9pPr lvl="8"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9pPr>
          </a:lstStyle>
          <a:p/>
        </p:txBody>
      </p:sp>
      <p:sp>
        <p:nvSpPr>
          <p:cNvPr id="321" name="Google Shape;321;p44"/>
          <p:cNvSpPr txBox="1"/>
          <p:nvPr>
            <p:ph idx="1" type="body"/>
          </p:nvPr>
        </p:nvSpPr>
        <p:spPr>
          <a:xfrm>
            <a:off x="355406" y="1825697"/>
            <a:ext cx="4160700" cy="24447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1300"/>
              </a:spcBef>
              <a:spcAft>
                <a:spcPts val="0"/>
              </a:spcAft>
              <a:buSzPts val="900"/>
              <a:buNone/>
              <a:defRPr b="1" sz="1100"/>
            </a:lvl1pPr>
            <a:lvl2pPr indent="-228600" lvl="1" marL="914400" rtl="0" algn="l">
              <a:lnSpc>
                <a:spcPct val="115000"/>
              </a:lnSpc>
              <a:spcBef>
                <a:spcPts val="0"/>
              </a:spcBef>
              <a:spcAft>
                <a:spcPts val="0"/>
              </a:spcAft>
              <a:buSzPts val="900"/>
              <a:buFont typeface="DM Sans"/>
              <a:buNone/>
              <a:defRPr sz="1100"/>
            </a:lvl2pPr>
            <a:lvl3pPr indent="-285750" lvl="2" marL="1371600" rtl="0" algn="l">
              <a:lnSpc>
                <a:spcPct val="115000"/>
              </a:lnSpc>
              <a:spcBef>
                <a:spcPts val="400"/>
              </a:spcBef>
              <a:spcAft>
                <a:spcPts val="0"/>
              </a:spcAft>
              <a:buSzPts val="900"/>
              <a:buChar char="–"/>
              <a:defRPr sz="1100"/>
            </a:lvl3pPr>
            <a:lvl4pPr indent="-285750" lvl="3" marL="1828800" rtl="0" algn="l">
              <a:lnSpc>
                <a:spcPct val="115000"/>
              </a:lnSpc>
              <a:spcBef>
                <a:spcPts val="400"/>
              </a:spcBef>
              <a:spcAft>
                <a:spcPts val="0"/>
              </a:spcAft>
              <a:buSzPts val="900"/>
              <a:buChar char="–"/>
              <a:defRPr sz="1100"/>
            </a:lvl4pPr>
            <a:lvl5pPr indent="-285750" lvl="4" marL="2286000" rtl="0" algn="l">
              <a:lnSpc>
                <a:spcPct val="115000"/>
              </a:lnSpc>
              <a:spcBef>
                <a:spcPts val="400"/>
              </a:spcBef>
              <a:spcAft>
                <a:spcPts val="0"/>
              </a:spcAft>
              <a:buSzPts val="900"/>
              <a:buChar char="–"/>
              <a:defRPr sz="1100"/>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322" name="Google Shape;322;p44"/>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323" name="Google Shape;323;p44"/>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324" name="Google Shape;324;p44"/>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325" name="Google Shape;325;p44"/>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
        <p:nvSpPr>
          <p:cNvPr id="326" name="Google Shape;326;p44"/>
          <p:cNvSpPr txBox="1"/>
          <p:nvPr>
            <p:ph idx="2" type="body"/>
          </p:nvPr>
        </p:nvSpPr>
        <p:spPr>
          <a:xfrm>
            <a:off x="4683312" y="1825697"/>
            <a:ext cx="4160700" cy="24447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1300"/>
              </a:spcBef>
              <a:spcAft>
                <a:spcPts val="0"/>
              </a:spcAft>
              <a:buSzPts val="900"/>
              <a:buNone/>
              <a:defRPr b="1" sz="1100"/>
            </a:lvl1pPr>
            <a:lvl2pPr indent="-228600" lvl="1" marL="914400" rtl="0" algn="l">
              <a:lnSpc>
                <a:spcPct val="115000"/>
              </a:lnSpc>
              <a:spcBef>
                <a:spcPts val="0"/>
              </a:spcBef>
              <a:spcAft>
                <a:spcPts val="0"/>
              </a:spcAft>
              <a:buSzPts val="900"/>
              <a:buFont typeface="DM Sans"/>
              <a:buNone/>
              <a:defRPr sz="1100"/>
            </a:lvl2pPr>
            <a:lvl3pPr indent="-285750" lvl="2" marL="1371600" rtl="0" algn="l">
              <a:lnSpc>
                <a:spcPct val="115000"/>
              </a:lnSpc>
              <a:spcBef>
                <a:spcPts val="400"/>
              </a:spcBef>
              <a:spcAft>
                <a:spcPts val="0"/>
              </a:spcAft>
              <a:buSzPts val="900"/>
              <a:buChar char="–"/>
              <a:defRPr sz="1100"/>
            </a:lvl3pPr>
            <a:lvl4pPr indent="-285750" lvl="3" marL="1828800" rtl="0" algn="l">
              <a:lnSpc>
                <a:spcPct val="115000"/>
              </a:lnSpc>
              <a:spcBef>
                <a:spcPts val="400"/>
              </a:spcBef>
              <a:spcAft>
                <a:spcPts val="0"/>
              </a:spcAft>
              <a:buSzPts val="900"/>
              <a:buChar char="–"/>
              <a:defRPr sz="1100"/>
            </a:lvl4pPr>
            <a:lvl5pPr indent="-285750" lvl="4" marL="2286000" rtl="0" algn="l">
              <a:lnSpc>
                <a:spcPct val="115000"/>
              </a:lnSpc>
              <a:spcBef>
                <a:spcPts val="400"/>
              </a:spcBef>
              <a:spcAft>
                <a:spcPts val="0"/>
              </a:spcAft>
              <a:buSzPts val="900"/>
              <a:buChar char="–"/>
              <a:defRPr sz="1100"/>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Line Title, Subheads, Text and Image 1">
  <p:cSld name="1_3 Line Title, Subheads, Text and Image_2">
    <p:bg>
      <p:bgPr>
        <a:solidFill>
          <a:schemeClr val="accent1"/>
        </a:solidFill>
      </p:bgPr>
    </p:bg>
    <p:spTree>
      <p:nvGrpSpPr>
        <p:cNvPr id="327" name="Shape 327"/>
        <p:cNvGrpSpPr/>
        <p:nvPr/>
      </p:nvGrpSpPr>
      <p:grpSpPr>
        <a:xfrm>
          <a:off x="0" y="0"/>
          <a:ext cx="0" cy="0"/>
          <a:chOff x="0" y="0"/>
          <a:chExt cx="0" cy="0"/>
        </a:xfrm>
      </p:grpSpPr>
      <p:sp>
        <p:nvSpPr>
          <p:cNvPr id="328" name="Google Shape;328;p45"/>
          <p:cNvSpPr txBox="1"/>
          <p:nvPr>
            <p:ph type="title"/>
          </p:nvPr>
        </p:nvSpPr>
        <p:spPr>
          <a:xfrm>
            <a:off x="359456" y="723421"/>
            <a:ext cx="3165000" cy="15831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1pPr>
            <a:lvl2pPr lvl="1"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2pPr>
            <a:lvl3pPr lvl="2"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3pPr>
            <a:lvl4pPr lvl="3"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4pPr>
            <a:lvl5pPr lvl="4"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5pPr>
            <a:lvl6pPr lvl="5"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6pPr>
            <a:lvl7pPr lvl="6"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7pPr>
            <a:lvl8pPr lvl="7"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8pPr>
            <a:lvl9pPr lvl="8"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9pPr>
          </a:lstStyle>
          <a:p/>
        </p:txBody>
      </p:sp>
      <p:sp>
        <p:nvSpPr>
          <p:cNvPr id="329" name="Google Shape;329;p45"/>
          <p:cNvSpPr txBox="1"/>
          <p:nvPr>
            <p:ph idx="1" type="body"/>
          </p:nvPr>
        </p:nvSpPr>
        <p:spPr>
          <a:xfrm>
            <a:off x="355406" y="2740096"/>
            <a:ext cx="4308300" cy="24447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1300"/>
              </a:spcBef>
              <a:spcAft>
                <a:spcPts val="0"/>
              </a:spcAft>
              <a:buClr>
                <a:schemeClr val="lt1"/>
              </a:buClr>
              <a:buSzPts val="900"/>
              <a:buNone/>
              <a:defRPr b="1" sz="1100">
                <a:solidFill>
                  <a:schemeClr val="lt1"/>
                </a:solidFill>
              </a:defRPr>
            </a:lvl1pPr>
            <a:lvl2pPr indent="-228600" lvl="1" marL="914400" rtl="0" algn="l">
              <a:lnSpc>
                <a:spcPct val="115000"/>
              </a:lnSpc>
              <a:spcBef>
                <a:spcPts val="0"/>
              </a:spcBef>
              <a:spcAft>
                <a:spcPts val="0"/>
              </a:spcAft>
              <a:buClr>
                <a:schemeClr val="lt1"/>
              </a:buClr>
              <a:buSzPts val="900"/>
              <a:buFont typeface="DM Sans"/>
              <a:buNone/>
              <a:defRPr sz="1100">
                <a:solidFill>
                  <a:schemeClr val="lt1"/>
                </a:solidFill>
              </a:defRPr>
            </a:lvl2pPr>
            <a:lvl3pPr indent="-285750" lvl="2" marL="1371600" rtl="0" algn="l">
              <a:lnSpc>
                <a:spcPct val="115000"/>
              </a:lnSpc>
              <a:spcBef>
                <a:spcPts val="400"/>
              </a:spcBef>
              <a:spcAft>
                <a:spcPts val="0"/>
              </a:spcAft>
              <a:buClr>
                <a:schemeClr val="lt1"/>
              </a:buClr>
              <a:buSzPts val="900"/>
              <a:buChar char="–"/>
              <a:defRPr sz="1100">
                <a:solidFill>
                  <a:schemeClr val="lt1"/>
                </a:solidFill>
              </a:defRPr>
            </a:lvl3pPr>
            <a:lvl4pPr indent="-285750" lvl="3" marL="1828800" rtl="0" algn="l">
              <a:lnSpc>
                <a:spcPct val="115000"/>
              </a:lnSpc>
              <a:spcBef>
                <a:spcPts val="400"/>
              </a:spcBef>
              <a:spcAft>
                <a:spcPts val="0"/>
              </a:spcAft>
              <a:buClr>
                <a:schemeClr val="lt1"/>
              </a:buClr>
              <a:buSzPts val="900"/>
              <a:buChar char="–"/>
              <a:defRPr sz="1100">
                <a:solidFill>
                  <a:schemeClr val="lt1"/>
                </a:solidFill>
              </a:defRPr>
            </a:lvl4pPr>
            <a:lvl5pPr indent="-285750" lvl="4" marL="2286000" rtl="0" algn="l">
              <a:lnSpc>
                <a:spcPct val="115000"/>
              </a:lnSpc>
              <a:spcBef>
                <a:spcPts val="400"/>
              </a:spcBef>
              <a:spcAft>
                <a:spcPts val="0"/>
              </a:spcAft>
              <a:buClr>
                <a:schemeClr val="lt1"/>
              </a:buClr>
              <a:buSzPts val="900"/>
              <a:buChar char="–"/>
              <a:defRPr sz="1100">
                <a:solidFill>
                  <a:schemeClr val="lt1"/>
                </a:solidFill>
              </a:defRPr>
            </a:lvl5pPr>
            <a:lvl6pPr indent="-317500" lvl="5" marL="2743200" rtl="0" algn="l">
              <a:lnSpc>
                <a:spcPct val="90000"/>
              </a:lnSpc>
              <a:spcBef>
                <a:spcPts val="400"/>
              </a:spcBef>
              <a:spcAft>
                <a:spcPts val="0"/>
              </a:spcAft>
              <a:buClr>
                <a:schemeClr val="lt1"/>
              </a:buClr>
              <a:buSzPts val="1400"/>
              <a:buChar char="–"/>
              <a:defRPr>
                <a:solidFill>
                  <a:schemeClr val="lt1"/>
                </a:solidFill>
              </a:defRPr>
            </a:lvl6pPr>
            <a:lvl7pPr indent="-317500" lvl="6" marL="3200400" rtl="0" algn="l">
              <a:lnSpc>
                <a:spcPct val="90000"/>
              </a:lnSpc>
              <a:spcBef>
                <a:spcPts val="400"/>
              </a:spcBef>
              <a:spcAft>
                <a:spcPts val="0"/>
              </a:spcAft>
              <a:buClr>
                <a:schemeClr val="lt1"/>
              </a:buClr>
              <a:buSzPts val="1400"/>
              <a:buChar char="–"/>
              <a:defRPr>
                <a:solidFill>
                  <a:schemeClr val="lt1"/>
                </a:solidFill>
              </a:defRPr>
            </a:lvl7pPr>
            <a:lvl8pPr indent="-317500" lvl="7" marL="3657600" rtl="0" algn="l">
              <a:lnSpc>
                <a:spcPct val="90000"/>
              </a:lnSpc>
              <a:spcBef>
                <a:spcPts val="400"/>
              </a:spcBef>
              <a:spcAft>
                <a:spcPts val="0"/>
              </a:spcAft>
              <a:buClr>
                <a:schemeClr val="lt1"/>
              </a:buClr>
              <a:buSzPts val="1400"/>
              <a:buChar char="–"/>
              <a:defRPr>
                <a:solidFill>
                  <a:schemeClr val="lt1"/>
                </a:solidFill>
              </a:defRPr>
            </a:lvl8pPr>
            <a:lvl9pPr indent="-317500" lvl="8" marL="4114800" rtl="0" algn="l">
              <a:lnSpc>
                <a:spcPct val="90000"/>
              </a:lnSpc>
              <a:spcBef>
                <a:spcPts val="400"/>
              </a:spcBef>
              <a:spcAft>
                <a:spcPts val="0"/>
              </a:spcAft>
              <a:buClr>
                <a:schemeClr val="lt1"/>
              </a:buClr>
              <a:buSzPts val="1400"/>
              <a:buChar char="–"/>
              <a:defRPr>
                <a:solidFill>
                  <a:schemeClr val="lt1"/>
                </a:solidFill>
              </a:defRPr>
            </a:lvl9pPr>
          </a:lstStyle>
          <a:p/>
        </p:txBody>
      </p:sp>
      <p:sp>
        <p:nvSpPr>
          <p:cNvPr id="330" name="Google Shape;330;p45"/>
          <p:cNvSpPr/>
          <p:nvPr/>
        </p:nvSpPr>
        <p:spPr>
          <a:xfrm>
            <a:off x="355406" y="498730"/>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lt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331" name="Google Shape;331;p45"/>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lt1"/>
                </a:solidFill>
                <a:latin typeface="DM Sans Black"/>
                <a:ea typeface="DM Sans Black"/>
                <a:cs typeface="DM Sans Black"/>
                <a:sym typeface="DM Sans Black"/>
              </a:rPr>
              <a:t>‹#›</a:t>
            </a:fld>
            <a:endParaRPr i="0" sz="600" u="none" cap="none" strike="noStrike">
              <a:solidFill>
                <a:schemeClr val="lt1"/>
              </a:solidFill>
              <a:latin typeface="DM Sans Black"/>
              <a:ea typeface="DM Sans Black"/>
              <a:cs typeface="DM Sans Black"/>
              <a:sym typeface="DM Sans Black"/>
            </a:endParaRPr>
          </a:p>
        </p:txBody>
      </p:sp>
      <p:sp>
        <p:nvSpPr>
          <p:cNvPr id="332" name="Google Shape;332;p45"/>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333" name="Google Shape;333;p45"/>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lt1"/>
                </a:solidFill>
                <a:latin typeface="Space Mono"/>
                <a:ea typeface="Space Mono"/>
                <a:cs typeface="Space Mono"/>
                <a:sym typeface="Space Mono"/>
              </a:rPr>
              <a:t>PROPRIETARY AND CONFIDENTIAL</a:t>
            </a:r>
            <a:endParaRPr sz="500">
              <a:solidFill>
                <a:schemeClr val="lt1"/>
              </a:solidFill>
              <a:latin typeface="DM Sans"/>
              <a:ea typeface="DM Sans"/>
              <a:cs typeface="DM Sans"/>
              <a:sym typeface="DM San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M Three Line Title, Subheads, Text and Image">
  <p:cSld name="1_3 Line Title, Subheads, Text and Image_1">
    <p:bg>
      <p:bgPr>
        <a:solidFill>
          <a:schemeClr val="dk2"/>
        </a:solidFill>
      </p:bgPr>
    </p:bg>
    <p:spTree>
      <p:nvGrpSpPr>
        <p:cNvPr id="334" name="Shape 334"/>
        <p:cNvGrpSpPr/>
        <p:nvPr/>
      </p:nvGrpSpPr>
      <p:grpSpPr>
        <a:xfrm>
          <a:off x="0" y="0"/>
          <a:ext cx="0" cy="0"/>
          <a:chOff x="0" y="0"/>
          <a:chExt cx="0" cy="0"/>
        </a:xfrm>
      </p:grpSpPr>
      <p:sp>
        <p:nvSpPr>
          <p:cNvPr id="335" name="Google Shape;335;p46"/>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lt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336" name="Google Shape;336;p46"/>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lt1"/>
                </a:solidFill>
                <a:latin typeface="DM Sans Black"/>
                <a:ea typeface="DM Sans Black"/>
                <a:cs typeface="DM Sans Black"/>
                <a:sym typeface="DM Sans Black"/>
              </a:rPr>
              <a:t>‹#›</a:t>
            </a:fld>
            <a:endParaRPr i="0" sz="600" u="none" cap="none" strike="noStrike">
              <a:solidFill>
                <a:schemeClr val="lt1"/>
              </a:solidFill>
              <a:latin typeface="DM Sans Black"/>
              <a:ea typeface="DM Sans Black"/>
              <a:cs typeface="DM Sans Black"/>
              <a:sym typeface="DM Sans Black"/>
            </a:endParaRPr>
          </a:p>
        </p:txBody>
      </p:sp>
      <p:sp>
        <p:nvSpPr>
          <p:cNvPr id="337" name="Google Shape;337;p46"/>
          <p:cNvSpPr/>
          <p:nvPr/>
        </p:nvSpPr>
        <p:spPr>
          <a:xfrm>
            <a:off x="9030544" y="4887956"/>
            <a:ext cx="114900" cy="62400"/>
          </a:xfrm>
          <a:prstGeom prst="rect">
            <a:avLst/>
          </a:prstGeom>
          <a:solidFill>
            <a:srgbClr val="E2D5F5"/>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338" name="Google Shape;338;p46"/>
          <p:cNvSpPr txBox="1"/>
          <p:nvPr>
            <p:ph type="title"/>
          </p:nvPr>
        </p:nvSpPr>
        <p:spPr>
          <a:xfrm>
            <a:off x="359456" y="723421"/>
            <a:ext cx="3165000" cy="15831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1pPr>
            <a:lvl2pPr lvl="1"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2pPr>
            <a:lvl3pPr lvl="2"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3pPr>
            <a:lvl4pPr lvl="3"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4pPr>
            <a:lvl5pPr lvl="4"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5pPr>
            <a:lvl6pPr lvl="5"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6pPr>
            <a:lvl7pPr lvl="6"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7pPr>
            <a:lvl8pPr lvl="7"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8pPr>
            <a:lvl9pPr lvl="8"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9pPr>
          </a:lstStyle>
          <a:p/>
        </p:txBody>
      </p:sp>
      <p:sp>
        <p:nvSpPr>
          <p:cNvPr id="339" name="Google Shape;339;p46"/>
          <p:cNvSpPr txBox="1"/>
          <p:nvPr>
            <p:ph idx="1" type="body"/>
          </p:nvPr>
        </p:nvSpPr>
        <p:spPr>
          <a:xfrm>
            <a:off x="359456" y="2591681"/>
            <a:ext cx="3626100" cy="4626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1300"/>
              </a:spcBef>
              <a:spcAft>
                <a:spcPts val="0"/>
              </a:spcAft>
              <a:buClr>
                <a:schemeClr val="lt1"/>
              </a:buClr>
              <a:buSzPts val="1400"/>
              <a:buNone/>
              <a:defRPr b="1" sz="1400">
                <a:solidFill>
                  <a:schemeClr val="lt1"/>
                </a:solidFill>
              </a:defRPr>
            </a:lvl1pPr>
            <a:lvl2pPr indent="-228600" lvl="1" marL="914400" rtl="0" algn="l">
              <a:lnSpc>
                <a:spcPct val="115000"/>
              </a:lnSpc>
              <a:spcBef>
                <a:spcPts val="0"/>
              </a:spcBef>
              <a:spcAft>
                <a:spcPts val="0"/>
              </a:spcAft>
              <a:buClr>
                <a:schemeClr val="lt1"/>
              </a:buClr>
              <a:buSzPts val="900"/>
              <a:buFont typeface="DM Sans"/>
              <a:buNone/>
              <a:defRPr sz="1100">
                <a:solidFill>
                  <a:schemeClr val="lt1"/>
                </a:solidFill>
              </a:defRPr>
            </a:lvl2pPr>
            <a:lvl3pPr indent="-285750" lvl="2" marL="1371600" rtl="0" algn="l">
              <a:lnSpc>
                <a:spcPct val="115000"/>
              </a:lnSpc>
              <a:spcBef>
                <a:spcPts val="400"/>
              </a:spcBef>
              <a:spcAft>
                <a:spcPts val="0"/>
              </a:spcAft>
              <a:buClr>
                <a:schemeClr val="lt1"/>
              </a:buClr>
              <a:buSzPts val="900"/>
              <a:buChar char="–"/>
              <a:defRPr sz="1100">
                <a:solidFill>
                  <a:schemeClr val="lt1"/>
                </a:solidFill>
              </a:defRPr>
            </a:lvl3pPr>
            <a:lvl4pPr indent="-285750" lvl="3" marL="1828800" rtl="0" algn="l">
              <a:lnSpc>
                <a:spcPct val="115000"/>
              </a:lnSpc>
              <a:spcBef>
                <a:spcPts val="400"/>
              </a:spcBef>
              <a:spcAft>
                <a:spcPts val="0"/>
              </a:spcAft>
              <a:buClr>
                <a:schemeClr val="lt1"/>
              </a:buClr>
              <a:buSzPts val="900"/>
              <a:buChar char="–"/>
              <a:defRPr sz="1100">
                <a:solidFill>
                  <a:schemeClr val="lt1"/>
                </a:solidFill>
              </a:defRPr>
            </a:lvl4pPr>
            <a:lvl5pPr indent="-285750" lvl="4" marL="2286000" rtl="0" algn="l">
              <a:lnSpc>
                <a:spcPct val="115000"/>
              </a:lnSpc>
              <a:spcBef>
                <a:spcPts val="400"/>
              </a:spcBef>
              <a:spcAft>
                <a:spcPts val="0"/>
              </a:spcAft>
              <a:buClr>
                <a:schemeClr val="lt1"/>
              </a:buClr>
              <a:buSzPts val="900"/>
              <a:buChar char="–"/>
              <a:defRPr sz="1100">
                <a:solidFill>
                  <a:schemeClr val="lt1"/>
                </a:solidFill>
              </a:defRPr>
            </a:lvl5pPr>
            <a:lvl6pPr indent="-317500" lvl="5" marL="2743200" rtl="0" algn="l">
              <a:lnSpc>
                <a:spcPct val="90000"/>
              </a:lnSpc>
              <a:spcBef>
                <a:spcPts val="400"/>
              </a:spcBef>
              <a:spcAft>
                <a:spcPts val="0"/>
              </a:spcAft>
              <a:buClr>
                <a:schemeClr val="lt1"/>
              </a:buClr>
              <a:buSzPts val="1400"/>
              <a:buChar char="–"/>
              <a:defRPr>
                <a:solidFill>
                  <a:schemeClr val="lt1"/>
                </a:solidFill>
              </a:defRPr>
            </a:lvl6pPr>
            <a:lvl7pPr indent="-317500" lvl="6" marL="3200400" rtl="0" algn="l">
              <a:lnSpc>
                <a:spcPct val="90000"/>
              </a:lnSpc>
              <a:spcBef>
                <a:spcPts val="400"/>
              </a:spcBef>
              <a:spcAft>
                <a:spcPts val="0"/>
              </a:spcAft>
              <a:buClr>
                <a:schemeClr val="lt1"/>
              </a:buClr>
              <a:buSzPts val="1400"/>
              <a:buChar char="–"/>
              <a:defRPr>
                <a:solidFill>
                  <a:schemeClr val="lt1"/>
                </a:solidFill>
              </a:defRPr>
            </a:lvl7pPr>
            <a:lvl8pPr indent="-317500" lvl="7" marL="3657600" rtl="0" algn="l">
              <a:lnSpc>
                <a:spcPct val="90000"/>
              </a:lnSpc>
              <a:spcBef>
                <a:spcPts val="400"/>
              </a:spcBef>
              <a:spcAft>
                <a:spcPts val="0"/>
              </a:spcAft>
              <a:buClr>
                <a:schemeClr val="lt1"/>
              </a:buClr>
              <a:buSzPts val="1400"/>
              <a:buChar char="–"/>
              <a:defRPr>
                <a:solidFill>
                  <a:schemeClr val="lt1"/>
                </a:solidFill>
              </a:defRPr>
            </a:lvl8pPr>
            <a:lvl9pPr indent="-317500" lvl="8" marL="4114800" rtl="0" algn="l">
              <a:lnSpc>
                <a:spcPct val="90000"/>
              </a:lnSpc>
              <a:spcBef>
                <a:spcPts val="400"/>
              </a:spcBef>
              <a:spcAft>
                <a:spcPts val="0"/>
              </a:spcAft>
              <a:buClr>
                <a:schemeClr val="lt1"/>
              </a:buClr>
              <a:buSzPts val="1400"/>
              <a:buChar char="–"/>
              <a:defRPr>
                <a:solidFill>
                  <a:schemeClr val="lt1"/>
                </a:solidFill>
              </a:defRPr>
            </a:lvl9pPr>
          </a:lstStyle>
          <a:p/>
        </p:txBody>
      </p:sp>
      <p:sp>
        <p:nvSpPr>
          <p:cNvPr id="340" name="Google Shape;340;p46"/>
          <p:cNvSpPr txBox="1"/>
          <p:nvPr>
            <p:ph idx="2" type="body"/>
          </p:nvPr>
        </p:nvSpPr>
        <p:spPr>
          <a:xfrm>
            <a:off x="359456" y="3061603"/>
            <a:ext cx="3626100" cy="1166400"/>
          </a:xfrm>
          <a:prstGeom prst="rect">
            <a:avLst/>
          </a:prstGeom>
        </p:spPr>
        <p:txBody>
          <a:bodyPr anchorCtr="0" anchor="t" bIns="0" lIns="0" spcFirstLastPara="1" rIns="0" wrap="square" tIns="0">
            <a:noAutofit/>
          </a:bodyPr>
          <a:lstStyle>
            <a:lvl1pPr indent="-228600" lvl="0" marL="457200" rtl="0">
              <a:spcBef>
                <a:spcPts val="400"/>
              </a:spcBef>
              <a:spcAft>
                <a:spcPts val="0"/>
              </a:spcAft>
              <a:buClr>
                <a:schemeClr val="lt1"/>
              </a:buClr>
              <a:buSzPts val="900"/>
              <a:buNone/>
              <a:defRPr>
                <a:solidFill>
                  <a:schemeClr val="lt1"/>
                </a:solidFill>
              </a:defRPr>
            </a:lvl1pPr>
            <a:lvl2pPr indent="-285750" lvl="1" marL="914400" rtl="0">
              <a:spcBef>
                <a:spcPts val="400"/>
              </a:spcBef>
              <a:spcAft>
                <a:spcPts val="0"/>
              </a:spcAft>
              <a:buClr>
                <a:schemeClr val="lt1"/>
              </a:buClr>
              <a:buSzPts val="900"/>
              <a:buChar char="–"/>
              <a:defRPr>
                <a:solidFill>
                  <a:schemeClr val="lt1"/>
                </a:solidFill>
              </a:defRPr>
            </a:lvl2pPr>
            <a:lvl3pPr indent="-285750" lvl="2" marL="1371600" rtl="0">
              <a:spcBef>
                <a:spcPts val="400"/>
              </a:spcBef>
              <a:spcAft>
                <a:spcPts val="0"/>
              </a:spcAft>
              <a:buClr>
                <a:schemeClr val="lt1"/>
              </a:buClr>
              <a:buSzPts val="900"/>
              <a:buChar char="–"/>
              <a:defRPr>
                <a:solidFill>
                  <a:schemeClr val="lt1"/>
                </a:solidFill>
              </a:defRPr>
            </a:lvl3pPr>
            <a:lvl4pPr indent="-285750" lvl="3" marL="1828800" rtl="0">
              <a:spcBef>
                <a:spcPts val="400"/>
              </a:spcBef>
              <a:spcAft>
                <a:spcPts val="0"/>
              </a:spcAft>
              <a:buClr>
                <a:schemeClr val="lt1"/>
              </a:buClr>
              <a:buSzPts val="900"/>
              <a:buChar char="–"/>
              <a:defRPr>
                <a:solidFill>
                  <a:schemeClr val="lt1"/>
                </a:solidFill>
              </a:defRPr>
            </a:lvl4pPr>
            <a:lvl5pPr indent="-285750" lvl="4" marL="2286000" rtl="0">
              <a:spcBef>
                <a:spcPts val="400"/>
              </a:spcBef>
              <a:spcAft>
                <a:spcPts val="0"/>
              </a:spcAft>
              <a:buClr>
                <a:schemeClr val="lt1"/>
              </a:buClr>
              <a:buSzPts val="900"/>
              <a:buChar char="–"/>
              <a:defRPr>
                <a:solidFill>
                  <a:schemeClr val="lt1"/>
                </a:solidFill>
              </a:defRPr>
            </a:lvl5pPr>
            <a:lvl6pPr indent="-285750" lvl="5" marL="2743200" rtl="0">
              <a:spcBef>
                <a:spcPts val="400"/>
              </a:spcBef>
              <a:spcAft>
                <a:spcPts val="0"/>
              </a:spcAft>
              <a:buClr>
                <a:schemeClr val="lt1"/>
              </a:buClr>
              <a:buSzPts val="900"/>
              <a:buChar char="–"/>
              <a:defRPr>
                <a:solidFill>
                  <a:schemeClr val="lt1"/>
                </a:solidFill>
              </a:defRPr>
            </a:lvl6pPr>
            <a:lvl7pPr indent="-285750" lvl="6" marL="3200400" rtl="0">
              <a:spcBef>
                <a:spcPts val="400"/>
              </a:spcBef>
              <a:spcAft>
                <a:spcPts val="0"/>
              </a:spcAft>
              <a:buClr>
                <a:schemeClr val="lt1"/>
              </a:buClr>
              <a:buSzPts val="900"/>
              <a:buChar char="–"/>
              <a:defRPr>
                <a:solidFill>
                  <a:schemeClr val="lt1"/>
                </a:solidFill>
              </a:defRPr>
            </a:lvl7pPr>
            <a:lvl8pPr indent="-285750" lvl="7" marL="3657600" rtl="0">
              <a:spcBef>
                <a:spcPts val="400"/>
              </a:spcBef>
              <a:spcAft>
                <a:spcPts val="0"/>
              </a:spcAft>
              <a:buClr>
                <a:schemeClr val="lt1"/>
              </a:buClr>
              <a:buSzPts val="900"/>
              <a:buChar char="–"/>
              <a:defRPr>
                <a:solidFill>
                  <a:schemeClr val="lt1"/>
                </a:solidFill>
              </a:defRPr>
            </a:lvl8pPr>
            <a:lvl9pPr indent="-285750" lvl="8" marL="4114800" rtl="0">
              <a:spcBef>
                <a:spcPts val="400"/>
              </a:spcBef>
              <a:spcAft>
                <a:spcPts val="0"/>
              </a:spcAft>
              <a:buClr>
                <a:schemeClr val="lt1"/>
              </a:buClr>
              <a:buSzPts val="900"/>
              <a:buChar char="–"/>
              <a:defRPr>
                <a:solidFill>
                  <a:schemeClr val="lt1"/>
                </a:solidFill>
              </a:defRPr>
            </a:lvl9pPr>
          </a:lstStyle>
          <a:p/>
        </p:txBody>
      </p:sp>
      <p:sp>
        <p:nvSpPr>
          <p:cNvPr id="341" name="Google Shape;341;p46"/>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lt1"/>
                </a:solidFill>
                <a:latin typeface="Space Mono"/>
                <a:ea typeface="Space Mono"/>
                <a:cs typeface="Space Mono"/>
                <a:sym typeface="Space Mono"/>
              </a:rPr>
              <a:t>PROPRIETARY AND CONFIDENTIAL</a:t>
            </a:r>
            <a:endParaRPr sz="500">
              <a:solidFill>
                <a:schemeClr val="lt1"/>
              </a:solidFill>
              <a:latin typeface="DM Sans"/>
              <a:ea typeface="DM Sans"/>
              <a:cs typeface="DM Sans"/>
              <a:sym typeface="DM San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ner cover">
  <p:cSld name="3 Line Title, Subheads, 2 Col Text and Image_2_4">
    <p:bg>
      <p:bgPr>
        <a:solidFill>
          <a:srgbClr val="F8F8F8"/>
        </a:solidFill>
      </p:bgPr>
    </p:bg>
    <p:spTree>
      <p:nvGrpSpPr>
        <p:cNvPr id="342" name="Shape 342"/>
        <p:cNvGrpSpPr/>
        <p:nvPr/>
      </p:nvGrpSpPr>
      <p:grpSpPr>
        <a:xfrm>
          <a:off x="0" y="0"/>
          <a:ext cx="0" cy="0"/>
          <a:chOff x="0" y="0"/>
          <a:chExt cx="0" cy="0"/>
        </a:xfrm>
      </p:grpSpPr>
      <p:sp>
        <p:nvSpPr>
          <p:cNvPr id="343" name="Google Shape;343;p47"/>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344" name="Google Shape;344;p47"/>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345" name="Google Shape;345;p47"/>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346" name="Google Shape;346;p47"/>
          <p:cNvSpPr txBox="1"/>
          <p:nvPr>
            <p:ph type="title"/>
          </p:nvPr>
        </p:nvSpPr>
        <p:spPr>
          <a:xfrm>
            <a:off x="359456" y="723421"/>
            <a:ext cx="3165000" cy="15831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SzPts val="3100"/>
              <a:buFont typeface="DM Sans SemiBold"/>
              <a:buNone/>
              <a:defRPr sz="3100">
                <a:solidFill>
                  <a:schemeClr val="dk1"/>
                </a:solidFill>
                <a:latin typeface="DM Sans SemiBold"/>
                <a:ea typeface="DM Sans SemiBold"/>
                <a:cs typeface="DM Sans SemiBold"/>
                <a:sym typeface="DM Sans SemiBold"/>
              </a:defRPr>
            </a:lvl1pPr>
            <a:lvl2pPr lvl="1"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2pPr>
            <a:lvl3pPr lvl="2"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3pPr>
            <a:lvl4pPr lvl="3"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4pPr>
            <a:lvl5pPr lvl="4"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5pPr>
            <a:lvl6pPr lvl="5"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6pPr>
            <a:lvl7pPr lvl="6"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7pPr>
            <a:lvl8pPr lvl="7"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8pPr>
            <a:lvl9pPr lvl="8" rtl="0" algn="l">
              <a:lnSpc>
                <a:spcPct val="100000"/>
              </a:lnSpc>
              <a:spcBef>
                <a:spcPts val="0"/>
              </a:spcBef>
              <a:spcAft>
                <a:spcPts val="0"/>
              </a:spcAft>
              <a:buSzPts val="3100"/>
              <a:buFont typeface="DM Sans SemiBold"/>
              <a:buNone/>
              <a:defRPr sz="3100">
                <a:latin typeface="DM Sans SemiBold"/>
                <a:ea typeface="DM Sans SemiBold"/>
                <a:cs typeface="DM Sans SemiBold"/>
                <a:sym typeface="DM Sans SemiBold"/>
              </a:defRPr>
            </a:lvl9pPr>
          </a:lstStyle>
          <a:p/>
        </p:txBody>
      </p:sp>
      <p:sp>
        <p:nvSpPr>
          <p:cNvPr id="347" name="Google Shape;347;p47"/>
          <p:cNvSpPr txBox="1"/>
          <p:nvPr>
            <p:ph idx="1" type="body"/>
          </p:nvPr>
        </p:nvSpPr>
        <p:spPr>
          <a:xfrm>
            <a:off x="359456" y="2591681"/>
            <a:ext cx="3626100" cy="4626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1300"/>
              </a:spcBef>
              <a:spcAft>
                <a:spcPts val="0"/>
              </a:spcAft>
              <a:buSzPts val="1400"/>
              <a:buNone/>
              <a:defRPr b="1" sz="1400"/>
            </a:lvl1pPr>
            <a:lvl2pPr indent="-228600" lvl="1" marL="914400" rtl="0" algn="l">
              <a:lnSpc>
                <a:spcPct val="115000"/>
              </a:lnSpc>
              <a:spcBef>
                <a:spcPts val="0"/>
              </a:spcBef>
              <a:spcAft>
                <a:spcPts val="0"/>
              </a:spcAft>
              <a:buSzPts val="900"/>
              <a:buFont typeface="DM Sans"/>
              <a:buNone/>
              <a:defRPr sz="1100"/>
            </a:lvl2pPr>
            <a:lvl3pPr indent="-285750" lvl="2" marL="1371600" rtl="0" algn="l">
              <a:lnSpc>
                <a:spcPct val="115000"/>
              </a:lnSpc>
              <a:spcBef>
                <a:spcPts val="400"/>
              </a:spcBef>
              <a:spcAft>
                <a:spcPts val="0"/>
              </a:spcAft>
              <a:buSzPts val="900"/>
              <a:buChar char="–"/>
              <a:defRPr sz="1100"/>
            </a:lvl3pPr>
            <a:lvl4pPr indent="-285750" lvl="3" marL="1828800" rtl="0" algn="l">
              <a:lnSpc>
                <a:spcPct val="115000"/>
              </a:lnSpc>
              <a:spcBef>
                <a:spcPts val="400"/>
              </a:spcBef>
              <a:spcAft>
                <a:spcPts val="0"/>
              </a:spcAft>
              <a:buSzPts val="900"/>
              <a:buChar char="–"/>
              <a:defRPr sz="1100"/>
            </a:lvl4pPr>
            <a:lvl5pPr indent="-285750" lvl="4" marL="2286000" rtl="0" algn="l">
              <a:lnSpc>
                <a:spcPct val="115000"/>
              </a:lnSpc>
              <a:spcBef>
                <a:spcPts val="400"/>
              </a:spcBef>
              <a:spcAft>
                <a:spcPts val="0"/>
              </a:spcAft>
              <a:buSzPts val="900"/>
              <a:buChar char="–"/>
              <a:defRPr sz="1100"/>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348" name="Google Shape;348;p47"/>
          <p:cNvSpPr txBox="1"/>
          <p:nvPr>
            <p:ph idx="2" type="body"/>
          </p:nvPr>
        </p:nvSpPr>
        <p:spPr>
          <a:xfrm>
            <a:off x="359456" y="3061603"/>
            <a:ext cx="3626100" cy="1166400"/>
          </a:xfrm>
          <a:prstGeom prst="rect">
            <a:avLst/>
          </a:prstGeom>
        </p:spPr>
        <p:txBody>
          <a:bodyPr anchorCtr="0" anchor="t" bIns="0" lIns="0" spcFirstLastPara="1" rIns="0" wrap="square" tIns="0">
            <a:noAutofit/>
          </a:bodyPr>
          <a:lstStyle>
            <a:lvl1pPr indent="-228600" lvl="0" marL="457200" rtl="0">
              <a:spcBef>
                <a:spcPts val="400"/>
              </a:spcBef>
              <a:spcAft>
                <a:spcPts val="0"/>
              </a:spcAft>
              <a:buSzPts val="900"/>
              <a:buNone/>
              <a:defRPr/>
            </a:lvl1pPr>
            <a:lvl2pPr indent="-285750" lvl="1" marL="914400" rtl="0">
              <a:spcBef>
                <a:spcPts val="400"/>
              </a:spcBef>
              <a:spcAft>
                <a:spcPts val="0"/>
              </a:spcAft>
              <a:buSzPts val="900"/>
              <a:buChar char="–"/>
              <a:defRPr/>
            </a:lvl2pPr>
            <a:lvl3pPr indent="-285750" lvl="2" marL="1371600" rtl="0">
              <a:spcBef>
                <a:spcPts val="400"/>
              </a:spcBef>
              <a:spcAft>
                <a:spcPts val="0"/>
              </a:spcAft>
              <a:buSzPts val="900"/>
              <a:buChar char="–"/>
              <a:defRPr/>
            </a:lvl3pPr>
            <a:lvl4pPr indent="-285750" lvl="3" marL="1828800" rtl="0">
              <a:spcBef>
                <a:spcPts val="400"/>
              </a:spcBef>
              <a:spcAft>
                <a:spcPts val="0"/>
              </a:spcAft>
              <a:buSzPts val="900"/>
              <a:buChar char="–"/>
              <a:defRPr/>
            </a:lvl4pPr>
            <a:lvl5pPr indent="-285750" lvl="4" marL="2286000" rtl="0">
              <a:spcBef>
                <a:spcPts val="400"/>
              </a:spcBef>
              <a:spcAft>
                <a:spcPts val="0"/>
              </a:spcAft>
              <a:buSzPts val="900"/>
              <a:buChar char="–"/>
              <a:defRPr/>
            </a:lvl5pPr>
            <a:lvl6pPr indent="-285750" lvl="5" marL="2743200" rtl="0">
              <a:spcBef>
                <a:spcPts val="400"/>
              </a:spcBef>
              <a:spcAft>
                <a:spcPts val="0"/>
              </a:spcAft>
              <a:buSzPts val="900"/>
              <a:buChar char="–"/>
              <a:defRPr/>
            </a:lvl6pPr>
            <a:lvl7pPr indent="-285750" lvl="6" marL="3200400" rtl="0">
              <a:spcBef>
                <a:spcPts val="400"/>
              </a:spcBef>
              <a:spcAft>
                <a:spcPts val="0"/>
              </a:spcAft>
              <a:buSzPts val="900"/>
              <a:buChar char="–"/>
              <a:defRPr/>
            </a:lvl7pPr>
            <a:lvl8pPr indent="-285750" lvl="7" marL="3657600" rtl="0">
              <a:spcBef>
                <a:spcPts val="400"/>
              </a:spcBef>
              <a:spcAft>
                <a:spcPts val="0"/>
              </a:spcAft>
              <a:buSzPts val="900"/>
              <a:buChar char="–"/>
              <a:defRPr/>
            </a:lvl8pPr>
            <a:lvl9pPr indent="-285750" lvl="8" marL="4114800" rtl="0">
              <a:spcBef>
                <a:spcPts val="400"/>
              </a:spcBef>
              <a:spcAft>
                <a:spcPts val="0"/>
              </a:spcAft>
              <a:buSzPts val="900"/>
              <a:buChar char="–"/>
              <a:defRPr/>
            </a:lvl9pPr>
          </a:lstStyle>
          <a:p/>
        </p:txBody>
      </p:sp>
      <p:sp>
        <p:nvSpPr>
          <p:cNvPr id="349" name="Google Shape;349;p47"/>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indigo Inner Cover">
  <p:cSld name="3 Line Title, Subheads, 2 Col Text and Image_2_4_1">
    <p:bg>
      <p:bgPr>
        <a:solidFill>
          <a:schemeClr val="accent1"/>
        </a:solidFill>
      </p:bgPr>
    </p:bg>
    <p:spTree>
      <p:nvGrpSpPr>
        <p:cNvPr id="350" name="Shape 350"/>
        <p:cNvGrpSpPr/>
        <p:nvPr/>
      </p:nvGrpSpPr>
      <p:grpSpPr>
        <a:xfrm>
          <a:off x="0" y="0"/>
          <a:ext cx="0" cy="0"/>
          <a:chOff x="0" y="0"/>
          <a:chExt cx="0" cy="0"/>
        </a:xfrm>
      </p:grpSpPr>
      <p:sp>
        <p:nvSpPr>
          <p:cNvPr id="351" name="Google Shape;351;p48"/>
          <p:cNvSpPr txBox="1"/>
          <p:nvPr>
            <p:ph idx="1" type="body"/>
          </p:nvPr>
        </p:nvSpPr>
        <p:spPr>
          <a:xfrm>
            <a:off x="359456" y="2591681"/>
            <a:ext cx="3626100" cy="4626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1300"/>
              </a:spcBef>
              <a:spcAft>
                <a:spcPts val="0"/>
              </a:spcAft>
              <a:buClr>
                <a:schemeClr val="lt1"/>
              </a:buClr>
              <a:buSzPts val="1400"/>
              <a:buNone/>
              <a:defRPr b="1" sz="1400">
                <a:solidFill>
                  <a:schemeClr val="lt1"/>
                </a:solidFill>
              </a:defRPr>
            </a:lvl1pPr>
            <a:lvl2pPr indent="-228600" lvl="1" marL="914400" rtl="0" algn="l">
              <a:lnSpc>
                <a:spcPct val="115000"/>
              </a:lnSpc>
              <a:spcBef>
                <a:spcPts val="0"/>
              </a:spcBef>
              <a:spcAft>
                <a:spcPts val="0"/>
              </a:spcAft>
              <a:buClr>
                <a:schemeClr val="lt1"/>
              </a:buClr>
              <a:buSzPts val="900"/>
              <a:buFont typeface="DM Sans"/>
              <a:buNone/>
              <a:defRPr sz="1100">
                <a:solidFill>
                  <a:schemeClr val="lt1"/>
                </a:solidFill>
              </a:defRPr>
            </a:lvl2pPr>
            <a:lvl3pPr indent="-285750" lvl="2" marL="1371600" rtl="0" algn="l">
              <a:lnSpc>
                <a:spcPct val="115000"/>
              </a:lnSpc>
              <a:spcBef>
                <a:spcPts val="400"/>
              </a:spcBef>
              <a:spcAft>
                <a:spcPts val="0"/>
              </a:spcAft>
              <a:buClr>
                <a:schemeClr val="lt1"/>
              </a:buClr>
              <a:buSzPts val="900"/>
              <a:buChar char="–"/>
              <a:defRPr sz="1100">
                <a:solidFill>
                  <a:schemeClr val="lt1"/>
                </a:solidFill>
              </a:defRPr>
            </a:lvl3pPr>
            <a:lvl4pPr indent="-285750" lvl="3" marL="1828800" rtl="0" algn="l">
              <a:lnSpc>
                <a:spcPct val="115000"/>
              </a:lnSpc>
              <a:spcBef>
                <a:spcPts val="400"/>
              </a:spcBef>
              <a:spcAft>
                <a:spcPts val="0"/>
              </a:spcAft>
              <a:buClr>
                <a:schemeClr val="lt1"/>
              </a:buClr>
              <a:buSzPts val="900"/>
              <a:buChar char="–"/>
              <a:defRPr sz="1100">
                <a:solidFill>
                  <a:schemeClr val="lt1"/>
                </a:solidFill>
              </a:defRPr>
            </a:lvl4pPr>
            <a:lvl5pPr indent="-285750" lvl="4" marL="2286000" rtl="0" algn="l">
              <a:lnSpc>
                <a:spcPct val="115000"/>
              </a:lnSpc>
              <a:spcBef>
                <a:spcPts val="400"/>
              </a:spcBef>
              <a:spcAft>
                <a:spcPts val="0"/>
              </a:spcAft>
              <a:buClr>
                <a:schemeClr val="lt1"/>
              </a:buClr>
              <a:buSzPts val="900"/>
              <a:buChar char="–"/>
              <a:defRPr sz="1100">
                <a:solidFill>
                  <a:schemeClr val="lt1"/>
                </a:solidFill>
              </a:defRPr>
            </a:lvl5pPr>
            <a:lvl6pPr indent="-317500" lvl="5" marL="2743200" rtl="0" algn="l">
              <a:lnSpc>
                <a:spcPct val="90000"/>
              </a:lnSpc>
              <a:spcBef>
                <a:spcPts val="400"/>
              </a:spcBef>
              <a:spcAft>
                <a:spcPts val="0"/>
              </a:spcAft>
              <a:buClr>
                <a:schemeClr val="lt1"/>
              </a:buClr>
              <a:buSzPts val="1400"/>
              <a:buChar char="–"/>
              <a:defRPr>
                <a:solidFill>
                  <a:schemeClr val="lt1"/>
                </a:solidFill>
              </a:defRPr>
            </a:lvl6pPr>
            <a:lvl7pPr indent="-317500" lvl="6" marL="3200400" rtl="0" algn="l">
              <a:lnSpc>
                <a:spcPct val="90000"/>
              </a:lnSpc>
              <a:spcBef>
                <a:spcPts val="400"/>
              </a:spcBef>
              <a:spcAft>
                <a:spcPts val="0"/>
              </a:spcAft>
              <a:buClr>
                <a:schemeClr val="lt1"/>
              </a:buClr>
              <a:buSzPts val="1400"/>
              <a:buChar char="–"/>
              <a:defRPr>
                <a:solidFill>
                  <a:schemeClr val="lt1"/>
                </a:solidFill>
              </a:defRPr>
            </a:lvl7pPr>
            <a:lvl8pPr indent="-317500" lvl="7" marL="3657600" rtl="0" algn="l">
              <a:lnSpc>
                <a:spcPct val="90000"/>
              </a:lnSpc>
              <a:spcBef>
                <a:spcPts val="400"/>
              </a:spcBef>
              <a:spcAft>
                <a:spcPts val="0"/>
              </a:spcAft>
              <a:buClr>
                <a:schemeClr val="lt1"/>
              </a:buClr>
              <a:buSzPts val="1400"/>
              <a:buChar char="–"/>
              <a:defRPr>
                <a:solidFill>
                  <a:schemeClr val="lt1"/>
                </a:solidFill>
              </a:defRPr>
            </a:lvl8pPr>
            <a:lvl9pPr indent="-317500" lvl="8" marL="4114800" rtl="0" algn="l">
              <a:lnSpc>
                <a:spcPct val="90000"/>
              </a:lnSpc>
              <a:spcBef>
                <a:spcPts val="400"/>
              </a:spcBef>
              <a:spcAft>
                <a:spcPts val="0"/>
              </a:spcAft>
              <a:buClr>
                <a:schemeClr val="lt1"/>
              </a:buClr>
              <a:buSzPts val="1400"/>
              <a:buChar char="–"/>
              <a:defRPr>
                <a:solidFill>
                  <a:schemeClr val="lt1"/>
                </a:solidFill>
              </a:defRPr>
            </a:lvl9pPr>
          </a:lstStyle>
          <a:p/>
        </p:txBody>
      </p:sp>
      <p:sp>
        <p:nvSpPr>
          <p:cNvPr id="352" name="Google Shape;352;p48"/>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lt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353" name="Google Shape;353;p48"/>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354" name="Google Shape;354;p48"/>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355" name="Google Shape;355;p48"/>
          <p:cNvSpPr txBox="1"/>
          <p:nvPr>
            <p:ph type="title"/>
          </p:nvPr>
        </p:nvSpPr>
        <p:spPr>
          <a:xfrm>
            <a:off x="359456" y="723421"/>
            <a:ext cx="3165000" cy="15831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1pPr>
            <a:lvl2pPr lvl="1"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2pPr>
            <a:lvl3pPr lvl="2"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3pPr>
            <a:lvl4pPr lvl="3"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4pPr>
            <a:lvl5pPr lvl="4"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5pPr>
            <a:lvl6pPr lvl="5"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6pPr>
            <a:lvl7pPr lvl="6"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7pPr>
            <a:lvl8pPr lvl="7"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8pPr>
            <a:lvl9pPr lvl="8" rtl="0" algn="l">
              <a:lnSpc>
                <a:spcPct val="100000"/>
              </a:lnSpc>
              <a:spcBef>
                <a:spcPts val="0"/>
              </a:spcBef>
              <a:spcAft>
                <a:spcPts val="0"/>
              </a:spcAft>
              <a:buClr>
                <a:schemeClr val="lt1"/>
              </a:buClr>
              <a:buSzPts val="3100"/>
              <a:buFont typeface="DM Sans SemiBold"/>
              <a:buNone/>
              <a:defRPr sz="3100">
                <a:solidFill>
                  <a:schemeClr val="lt1"/>
                </a:solidFill>
                <a:latin typeface="DM Sans SemiBold"/>
                <a:ea typeface="DM Sans SemiBold"/>
                <a:cs typeface="DM Sans SemiBold"/>
                <a:sym typeface="DM Sans SemiBold"/>
              </a:defRPr>
            </a:lvl9pPr>
          </a:lstStyle>
          <a:p/>
        </p:txBody>
      </p:sp>
      <p:sp>
        <p:nvSpPr>
          <p:cNvPr id="356" name="Google Shape;356;p48"/>
          <p:cNvSpPr txBox="1"/>
          <p:nvPr>
            <p:ph idx="2" type="body"/>
          </p:nvPr>
        </p:nvSpPr>
        <p:spPr>
          <a:xfrm>
            <a:off x="359456" y="3061603"/>
            <a:ext cx="3626100" cy="1166400"/>
          </a:xfrm>
          <a:prstGeom prst="rect">
            <a:avLst/>
          </a:prstGeom>
        </p:spPr>
        <p:txBody>
          <a:bodyPr anchorCtr="0" anchor="t" bIns="0" lIns="0" spcFirstLastPara="1" rIns="0" wrap="square" tIns="0">
            <a:noAutofit/>
          </a:bodyPr>
          <a:lstStyle>
            <a:lvl1pPr indent="-228600" lvl="0" marL="457200" rtl="0">
              <a:spcBef>
                <a:spcPts val="400"/>
              </a:spcBef>
              <a:spcAft>
                <a:spcPts val="0"/>
              </a:spcAft>
              <a:buClr>
                <a:schemeClr val="lt1"/>
              </a:buClr>
              <a:buSzPts val="900"/>
              <a:buNone/>
              <a:defRPr>
                <a:solidFill>
                  <a:schemeClr val="lt1"/>
                </a:solidFill>
              </a:defRPr>
            </a:lvl1pPr>
            <a:lvl2pPr indent="-285750" lvl="1" marL="914400" rtl="0">
              <a:spcBef>
                <a:spcPts val="400"/>
              </a:spcBef>
              <a:spcAft>
                <a:spcPts val="0"/>
              </a:spcAft>
              <a:buClr>
                <a:schemeClr val="lt1"/>
              </a:buClr>
              <a:buSzPts val="900"/>
              <a:buChar char="–"/>
              <a:defRPr>
                <a:solidFill>
                  <a:schemeClr val="lt1"/>
                </a:solidFill>
              </a:defRPr>
            </a:lvl2pPr>
            <a:lvl3pPr indent="-285750" lvl="2" marL="1371600" rtl="0">
              <a:spcBef>
                <a:spcPts val="400"/>
              </a:spcBef>
              <a:spcAft>
                <a:spcPts val="0"/>
              </a:spcAft>
              <a:buClr>
                <a:schemeClr val="lt1"/>
              </a:buClr>
              <a:buSzPts val="900"/>
              <a:buChar char="–"/>
              <a:defRPr>
                <a:solidFill>
                  <a:schemeClr val="lt1"/>
                </a:solidFill>
              </a:defRPr>
            </a:lvl3pPr>
            <a:lvl4pPr indent="-285750" lvl="3" marL="1828800" rtl="0">
              <a:spcBef>
                <a:spcPts val="400"/>
              </a:spcBef>
              <a:spcAft>
                <a:spcPts val="0"/>
              </a:spcAft>
              <a:buClr>
                <a:schemeClr val="lt1"/>
              </a:buClr>
              <a:buSzPts val="900"/>
              <a:buChar char="–"/>
              <a:defRPr>
                <a:solidFill>
                  <a:schemeClr val="lt1"/>
                </a:solidFill>
              </a:defRPr>
            </a:lvl4pPr>
            <a:lvl5pPr indent="-285750" lvl="4" marL="2286000" rtl="0">
              <a:spcBef>
                <a:spcPts val="400"/>
              </a:spcBef>
              <a:spcAft>
                <a:spcPts val="0"/>
              </a:spcAft>
              <a:buClr>
                <a:schemeClr val="lt1"/>
              </a:buClr>
              <a:buSzPts val="900"/>
              <a:buChar char="–"/>
              <a:defRPr>
                <a:solidFill>
                  <a:schemeClr val="lt1"/>
                </a:solidFill>
              </a:defRPr>
            </a:lvl5pPr>
            <a:lvl6pPr indent="-285750" lvl="5" marL="2743200" rtl="0">
              <a:spcBef>
                <a:spcPts val="400"/>
              </a:spcBef>
              <a:spcAft>
                <a:spcPts val="0"/>
              </a:spcAft>
              <a:buClr>
                <a:schemeClr val="lt1"/>
              </a:buClr>
              <a:buSzPts val="900"/>
              <a:buChar char="–"/>
              <a:defRPr>
                <a:solidFill>
                  <a:schemeClr val="lt1"/>
                </a:solidFill>
              </a:defRPr>
            </a:lvl6pPr>
            <a:lvl7pPr indent="-285750" lvl="6" marL="3200400" rtl="0">
              <a:spcBef>
                <a:spcPts val="400"/>
              </a:spcBef>
              <a:spcAft>
                <a:spcPts val="0"/>
              </a:spcAft>
              <a:buClr>
                <a:schemeClr val="lt1"/>
              </a:buClr>
              <a:buSzPts val="900"/>
              <a:buChar char="–"/>
              <a:defRPr>
                <a:solidFill>
                  <a:schemeClr val="lt1"/>
                </a:solidFill>
              </a:defRPr>
            </a:lvl7pPr>
            <a:lvl8pPr indent="-285750" lvl="7" marL="3657600" rtl="0">
              <a:spcBef>
                <a:spcPts val="400"/>
              </a:spcBef>
              <a:spcAft>
                <a:spcPts val="0"/>
              </a:spcAft>
              <a:buClr>
                <a:schemeClr val="lt1"/>
              </a:buClr>
              <a:buSzPts val="900"/>
              <a:buChar char="–"/>
              <a:defRPr>
                <a:solidFill>
                  <a:schemeClr val="lt1"/>
                </a:solidFill>
              </a:defRPr>
            </a:lvl8pPr>
            <a:lvl9pPr indent="-285750" lvl="8" marL="4114800" rtl="0">
              <a:spcBef>
                <a:spcPts val="400"/>
              </a:spcBef>
              <a:spcAft>
                <a:spcPts val="0"/>
              </a:spcAft>
              <a:buClr>
                <a:schemeClr val="lt1"/>
              </a:buClr>
              <a:buSzPts val="900"/>
              <a:buChar char="–"/>
              <a:defRPr>
                <a:solidFill>
                  <a:schemeClr val="lt1"/>
                </a:solidFill>
              </a:defRPr>
            </a:lvl9pPr>
          </a:lstStyle>
          <a:p/>
        </p:txBody>
      </p:sp>
      <p:sp>
        <p:nvSpPr>
          <p:cNvPr id="357" name="Google Shape;357;p48"/>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lt1"/>
                </a:solidFill>
                <a:latin typeface="Space Mono"/>
                <a:ea typeface="Space Mono"/>
                <a:cs typeface="Space Mono"/>
                <a:sym typeface="Space Mono"/>
              </a:rPr>
              <a:t>PROPRIETARY AND CONFIDENTIAL</a:t>
            </a:r>
            <a:endParaRPr sz="500">
              <a:solidFill>
                <a:schemeClr val="lt1"/>
              </a:solidFill>
              <a:latin typeface="DM Sans"/>
              <a:ea typeface="DM Sans"/>
              <a:cs typeface="DM Sans"/>
              <a:sym typeface="DM San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Line title - Left band">
  <p:cSld name="2_Custom Layout_1">
    <p:spTree>
      <p:nvGrpSpPr>
        <p:cNvPr id="358" name="Shape 358"/>
        <p:cNvGrpSpPr/>
        <p:nvPr/>
      </p:nvGrpSpPr>
      <p:grpSpPr>
        <a:xfrm>
          <a:off x="0" y="0"/>
          <a:ext cx="0" cy="0"/>
          <a:chOff x="0" y="0"/>
          <a:chExt cx="0" cy="0"/>
        </a:xfrm>
      </p:grpSpPr>
      <p:sp>
        <p:nvSpPr>
          <p:cNvPr id="359" name="Google Shape;359;p49"/>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360" name="Google Shape;360;p49"/>
          <p:cNvSpPr/>
          <p:nvPr/>
        </p:nvSpPr>
        <p:spPr>
          <a:xfrm>
            <a:off x="9030544" y="4887956"/>
            <a:ext cx="114900" cy="62400"/>
          </a:xfrm>
          <a:prstGeom prst="rect">
            <a:avLst/>
          </a:prstGeom>
          <a:solidFill>
            <a:srgbClr val="5B00B8"/>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361" name="Google Shape;361;p49"/>
          <p:cNvSpPr/>
          <p:nvPr/>
        </p:nvSpPr>
        <p:spPr>
          <a:xfrm>
            <a:off x="0" y="0"/>
            <a:ext cx="3717000" cy="5143500"/>
          </a:xfrm>
          <a:prstGeom prst="rect">
            <a:avLst/>
          </a:prstGeom>
          <a:solidFill>
            <a:schemeClr val="accent2"/>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sp>
        <p:nvSpPr>
          <p:cNvPr id="362" name="Google Shape;362;p49"/>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363" name="Google Shape;363;p49"/>
          <p:cNvSpPr txBox="1"/>
          <p:nvPr>
            <p:ph type="title"/>
          </p:nvPr>
        </p:nvSpPr>
        <p:spPr>
          <a:xfrm>
            <a:off x="450900" y="881100"/>
            <a:ext cx="2790300" cy="10638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lt1"/>
              </a:buClr>
              <a:buSzPts val="1400"/>
              <a:buNone/>
              <a:defRPr>
                <a:solidFill>
                  <a:schemeClr val="lt1"/>
                </a:solidFill>
              </a:defRPr>
            </a:lvl1pPr>
            <a:lvl2pPr lvl="1" rtl="0">
              <a:lnSpc>
                <a:spcPct val="80000"/>
              </a:lnSpc>
              <a:spcBef>
                <a:spcPts val="0"/>
              </a:spcBef>
              <a:spcAft>
                <a:spcPts val="0"/>
              </a:spcAft>
              <a:buClr>
                <a:schemeClr val="lt1"/>
              </a:buClr>
              <a:buSzPts val="3800"/>
              <a:buNone/>
              <a:defRPr>
                <a:solidFill>
                  <a:schemeClr val="lt1"/>
                </a:solidFill>
              </a:defRPr>
            </a:lvl2pPr>
            <a:lvl3pPr lvl="2" rtl="0">
              <a:lnSpc>
                <a:spcPct val="80000"/>
              </a:lnSpc>
              <a:spcBef>
                <a:spcPts val="0"/>
              </a:spcBef>
              <a:spcAft>
                <a:spcPts val="0"/>
              </a:spcAft>
              <a:buClr>
                <a:schemeClr val="lt1"/>
              </a:buClr>
              <a:buSzPts val="3800"/>
              <a:buNone/>
              <a:defRPr>
                <a:solidFill>
                  <a:schemeClr val="lt1"/>
                </a:solidFill>
              </a:defRPr>
            </a:lvl3pPr>
            <a:lvl4pPr lvl="3" rtl="0">
              <a:lnSpc>
                <a:spcPct val="80000"/>
              </a:lnSpc>
              <a:spcBef>
                <a:spcPts val="0"/>
              </a:spcBef>
              <a:spcAft>
                <a:spcPts val="0"/>
              </a:spcAft>
              <a:buClr>
                <a:schemeClr val="lt1"/>
              </a:buClr>
              <a:buSzPts val="3800"/>
              <a:buNone/>
              <a:defRPr>
                <a:solidFill>
                  <a:schemeClr val="lt1"/>
                </a:solidFill>
              </a:defRPr>
            </a:lvl4pPr>
            <a:lvl5pPr lvl="4" rtl="0">
              <a:lnSpc>
                <a:spcPct val="80000"/>
              </a:lnSpc>
              <a:spcBef>
                <a:spcPts val="0"/>
              </a:spcBef>
              <a:spcAft>
                <a:spcPts val="0"/>
              </a:spcAft>
              <a:buClr>
                <a:schemeClr val="lt1"/>
              </a:buClr>
              <a:buSzPts val="3800"/>
              <a:buNone/>
              <a:defRPr>
                <a:solidFill>
                  <a:schemeClr val="lt1"/>
                </a:solidFill>
              </a:defRPr>
            </a:lvl5pPr>
            <a:lvl6pPr lvl="5" rtl="0">
              <a:lnSpc>
                <a:spcPct val="80000"/>
              </a:lnSpc>
              <a:spcBef>
                <a:spcPts val="0"/>
              </a:spcBef>
              <a:spcAft>
                <a:spcPts val="0"/>
              </a:spcAft>
              <a:buClr>
                <a:schemeClr val="lt1"/>
              </a:buClr>
              <a:buSzPts val="3800"/>
              <a:buNone/>
              <a:defRPr>
                <a:solidFill>
                  <a:schemeClr val="lt1"/>
                </a:solidFill>
              </a:defRPr>
            </a:lvl6pPr>
            <a:lvl7pPr lvl="6" rtl="0">
              <a:lnSpc>
                <a:spcPct val="80000"/>
              </a:lnSpc>
              <a:spcBef>
                <a:spcPts val="0"/>
              </a:spcBef>
              <a:spcAft>
                <a:spcPts val="0"/>
              </a:spcAft>
              <a:buClr>
                <a:schemeClr val="lt1"/>
              </a:buClr>
              <a:buSzPts val="3800"/>
              <a:buNone/>
              <a:defRPr>
                <a:solidFill>
                  <a:schemeClr val="lt1"/>
                </a:solidFill>
              </a:defRPr>
            </a:lvl7pPr>
            <a:lvl8pPr lvl="7" rtl="0">
              <a:lnSpc>
                <a:spcPct val="80000"/>
              </a:lnSpc>
              <a:spcBef>
                <a:spcPts val="0"/>
              </a:spcBef>
              <a:spcAft>
                <a:spcPts val="0"/>
              </a:spcAft>
              <a:buClr>
                <a:schemeClr val="lt1"/>
              </a:buClr>
              <a:buSzPts val="3800"/>
              <a:buNone/>
              <a:defRPr>
                <a:solidFill>
                  <a:schemeClr val="lt1"/>
                </a:solidFill>
              </a:defRPr>
            </a:lvl8pPr>
            <a:lvl9pPr lvl="8" rtl="0">
              <a:lnSpc>
                <a:spcPct val="80000"/>
              </a:lnSpc>
              <a:spcBef>
                <a:spcPts val="0"/>
              </a:spcBef>
              <a:spcAft>
                <a:spcPts val="0"/>
              </a:spcAft>
              <a:buClr>
                <a:schemeClr val="lt1"/>
              </a:buClr>
              <a:buSzPts val="3800"/>
              <a:buNone/>
              <a:defRPr>
                <a:solidFill>
                  <a:schemeClr val="lt1"/>
                </a:solidFill>
              </a:defRPr>
            </a:lvl9pPr>
          </a:lstStyle>
          <a:p/>
        </p:txBody>
      </p:sp>
      <p:sp>
        <p:nvSpPr>
          <p:cNvPr id="364" name="Google Shape;364;p49"/>
          <p:cNvSpPr txBox="1"/>
          <p:nvPr>
            <p:ph idx="1" type="subTitle"/>
          </p:nvPr>
        </p:nvSpPr>
        <p:spPr>
          <a:xfrm>
            <a:off x="463022" y="2548997"/>
            <a:ext cx="2553300" cy="1105200"/>
          </a:xfrm>
          <a:prstGeom prst="rect">
            <a:avLst/>
          </a:prstGeom>
        </p:spPr>
        <p:txBody>
          <a:bodyPr anchorCtr="0" anchor="t" bIns="0" lIns="0" spcFirstLastPara="1" rIns="0" wrap="square" tIns="0">
            <a:noAutofit/>
          </a:bodyPr>
          <a:lstStyle>
            <a:lvl1pPr lvl="0" rtl="0">
              <a:lnSpc>
                <a:spcPct val="100000"/>
              </a:lnSpc>
              <a:spcBef>
                <a:spcPts val="400"/>
              </a:spcBef>
              <a:spcAft>
                <a:spcPts val="0"/>
              </a:spcAft>
              <a:buClr>
                <a:schemeClr val="lt1"/>
              </a:buClr>
              <a:buSzPts val="1100"/>
              <a:buNone/>
              <a:defRPr sz="1100">
                <a:solidFill>
                  <a:schemeClr val="lt1"/>
                </a:solidFill>
              </a:defRPr>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365" name="Google Shape;365;p49"/>
          <p:cNvSpPr txBox="1"/>
          <p:nvPr>
            <p:ph idx="2" type="body"/>
          </p:nvPr>
        </p:nvSpPr>
        <p:spPr>
          <a:xfrm>
            <a:off x="4167188" y="1154475"/>
            <a:ext cx="3378000" cy="9108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1300"/>
              </a:spcBef>
              <a:spcAft>
                <a:spcPts val="0"/>
              </a:spcAft>
              <a:buSzPts val="1000"/>
              <a:buNone/>
              <a:defRPr sz="1000"/>
            </a:lvl1pPr>
            <a:lvl2pPr indent="-228600" lvl="1" marL="914400" rtl="0" algn="l">
              <a:lnSpc>
                <a:spcPct val="115000"/>
              </a:lnSpc>
              <a:spcBef>
                <a:spcPts val="0"/>
              </a:spcBef>
              <a:spcAft>
                <a:spcPts val="0"/>
              </a:spcAft>
              <a:buSzPts val="1000"/>
              <a:buNone/>
              <a:defRPr sz="1000"/>
            </a:lvl2pPr>
            <a:lvl3pPr indent="-292100" lvl="2" marL="1371600" rtl="0" algn="l">
              <a:lnSpc>
                <a:spcPct val="115000"/>
              </a:lnSpc>
              <a:spcBef>
                <a:spcPts val="400"/>
              </a:spcBef>
              <a:spcAft>
                <a:spcPts val="0"/>
              </a:spcAft>
              <a:buSzPts val="1000"/>
              <a:buChar char="–"/>
              <a:defRPr sz="1000"/>
            </a:lvl3pPr>
            <a:lvl4pPr indent="-292100" lvl="3" marL="1828800" rtl="0" algn="l">
              <a:lnSpc>
                <a:spcPct val="115000"/>
              </a:lnSpc>
              <a:spcBef>
                <a:spcPts val="400"/>
              </a:spcBef>
              <a:spcAft>
                <a:spcPts val="0"/>
              </a:spcAft>
              <a:buSzPts val="1000"/>
              <a:buChar char="–"/>
              <a:defRPr sz="1000"/>
            </a:lvl4pPr>
            <a:lvl5pPr indent="-292100" lvl="4" marL="2286000" rtl="0" algn="l">
              <a:lnSpc>
                <a:spcPct val="115000"/>
              </a:lnSpc>
              <a:spcBef>
                <a:spcPts val="400"/>
              </a:spcBef>
              <a:spcAft>
                <a:spcPts val="0"/>
              </a:spcAft>
              <a:buSzPts val="1000"/>
              <a:buChar char="–"/>
              <a:defRPr sz="1000"/>
            </a:lvl5pPr>
            <a:lvl6pPr indent="-292100" lvl="5" marL="2743200" rtl="0" algn="l">
              <a:lnSpc>
                <a:spcPct val="90000"/>
              </a:lnSpc>
              <a:spcBef>
                <a:spcPts val="400"/>
              </a:spcBef>
              <a:spcAft>
                <a:spcPts val="0"/>
              </a:spcAft>
              <a:buSzPts val="1000"/>
              <a:buFont typeface="DM Sans"/>
              <a:buChar char="–"/>
              <a:defRPr sz="1000"/>
            </a:lvl6pPr>
            <a:lvl7pPr indent="-292100" lvl="6" marL="3200400" rtl="0" algn="l">
              <a:lnSpc>
                <a:spcPct val="90000"/>
              </a:lnSpc>
              <a:spcBef>
                <a:spcPts val="400"/>
              </a:spcBef>
              <a:spcAft>
                <a:spcPts val="0"/>
              </a:spcAft>
              <a:buSzPts val="1000"/>
              <a:buFont typeface="DM Sans"/>
              <a:buChar char="–"/>
              <a:defRPr sz="1000"/>
            </a:lvl7pPr>
            <a:lvl8pPr indent="-292100" lvl="7" marL="3657600" rtl="0" algn="l">
              <a:lnSpc>
                <a:spcPct val="90000"/>
              </a:lnSpc>
              <a:spcBef>
                <a:spcPts val="400"/>
              </a:spcBef>
              <a:spcAft>
                <a:spcPts val="0"/>
              </a:spcAft>
              <a:buSzPts val="1000"/>
              <a:buFont typeface="DM Sans"/>
              <a:buChar char="–"/>
              <a:defRPr sz="1000"/>
            </a:lvl8pPr>
            <a:lvl9pPr indent="-292100" lvl="8" marL="4114800" rtl="0" algn="l">
              <a:lnSpc>
                <a:spcPct val="90000"/>
              </a:lnSpc>
              <a:spcBef>
                <a:spcPts val="400"/>
              </a:spcBef>
              <a:spcAft>
                <a:spcPts val="0"/>
              </a:spcAft>
              <a:buSzPts val="1000"/>
              <a:buFont typeface="DM Sans"/>
              <a:buChar char="–"/>
              <a:defRPr sz="1000"/>
            </a:lvl9pPr>
          </a:lstStyle>
          <a:p/>
        </p:txBody>
      </p:sp>
      <p:sp>
        <p:nvSpPr>
          <p:cNvPr id="366" name="Google Shape;366;p49"/>
          <p:cNvSpPr txBox="1"/>
          <p:nvPr>
            <p:ph idx="3" type="subTitle"/>
          </p:nvPr>
        </p:nvSpPr>
        <p:spPr>
          <a:xfrm>
            <a:off x="4167188" y="820209"/>
            <a:ext cx="3399900" cy="327600"/>
          </a:xfrm>
          <a:prstGeom prst="rect">
            <a:avLst/>
          </a:prstGeom>
        </p:spPr>
        <p:txBody>
          <a:bodyPr anchorCtr="0" anchor="t" bIns="0" lIns="0" spcFirstLastPara="1" rIns="0" wrap="square" tIns="0">
            <a:noAutofit/>
          </a:bodyPr>
          <a:lstStyle>
            <a:lvl1pPr lvl="0" rtl="0">
              <a:spcBef>
                <a:spcPts val="400"/>
              </a:spcBef>
              <a:spcAft>
                <a:spcPts val="0"/>
              </a:spcAft>
              <a:buSzPts val="1400"/>
              <a:buFont typeface="DM Sans SemiBold"/>
              <a:buNone/>
              <a:defRPr sz="1400">
                <a:latin typeface="DM Sans SemiBold"/>
                <a:ea typeface="DM Sans SemiBold"/>
                <a:cs typeface="DM Sans SemiBold"/>
                <a:sym typeface="DM Sans SemiBold"/>
              </a:defRPr>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367" name="Google Shape;367;p49"/>
          <p:cNvSpPr txBox="1"/>
          <p:nvPr>
            <p:ph idx="4" type="subTitle"/>
          </p:nvPr>
        </p:nvSpPr>
        <p:spPr>
          <a:xfrm>
            <a:off x="4167188" y="2180250"/>
            <a:ext cx="3399900" cy="327600"/>
          </a:xfrm>
          <a:prstGeom prst="rect">
            <a:avLst/>
          </a:prstGeom>
        </p:spPr>
        <p:txBody>
          <a:bodyPr anchorCtr="0" anchor="t" bIns="0" lIns="0" spcFirstLastPara="1" rIns="0" wrap="square" tIns="0">
            <a:noAutofit/>
          </a:bodyPr>
          <a:lstStyle>
            <a:lvl1pPr lvl="0" rtl="0">
              <a:spcBef>
                <a:spcPts val="400"/>
              </a:spcBef>
              <a:spcAft>
                <a:spcPts val="0"/>
              </a:spcAft>
              <a:buSzPts val="1400"/>
              <a:buFont typeface="DM Sans SemiBold"/>
              <a:buNone/>
              <a:defRPr sz="1400">
                <a:latin typeface="DM Sans SemiBold"/>
                <a:ea typeface="DM Sans SemiBold"/>
                <a:cs typeface="DM Sans SemiBold"/>
                <a:sym typeface="DM Sans SemiBold"/>
              </a:defRPr>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368" name="Google Shape;368;p49"/>
          <p:cNvSpPr txBox="1"/>
          <p:nvPr>
            <p:ph idx="5" type="body"/>
          </p:nvPr>
        </p:nvSpPr>
        <p:spPr>
          <a:xfrm>
            <a:off x="4167188" y="2507850"/>
            <a:ext cx="3378000" cy="9108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1300"/>
              </a:spcBef>
              <a:spcAft>
                <a:spcPts val="0"/>
              </a:spcAft>
              <a:buSzPts val="1000"/>
              <a:buNone/>
              <a:defRPr sz="1000"/>
            </a:lvl1pPr>
            <a:lvl2pPr indent="-228600" lvl="1" marL="914400" rtl="0" algn="l">
              <a:lnSpc>
                <a:spcPct val="115000"/>
              </a:lnSpc>
              <a:spcBef>
                <a:spcPts val="0"/>
              </a:spcBef>
              <a:spcAft>
                <a:spcPts val="0"/>
              </a:spcAft>
              <a:buSzPts val="1000"/>
              <a:buNone/>
              <a:defRPr sz="1000"/>
            </a:lvl2pPr>
            <a:lvl3pPr indent="-292100" lvl="2" marL="1371600" rtl="0" algn="l">
              <a:lnSpc>
                <a:spcPct val="115000"/>
              </a:lnSpc>
              <a:spcBef>
                <a:spcPts val="400"/>
              </a:spcBef>
              <a:spcAft>
                <a:spcPts val="0"/>
              </a:spcAft>
              <a:buSzPts val="1000"/>
              <a:buChar char="–"/>
              <a:defRPr sz="1000"/>
            </a:lvl3pPr>
            <a:lvl4pPr indent="-292100" lvl="3" marL="1828800" rtl="0" algn="l">
              <a:lnSpc>
                <a:spcPct val="115000"/>
              </a:lnSpc>
              <a:spcBef>
                <a:spcPts val="400"/>
              </a:spcBef>
              <a:spcAft>
                <a:spcPts val="0"/>
              </a:spcAft>
              <a:buSzPts val="1000"/>
              <a:buChar char="–"/>
              <a:defRPr sz="1000"/>
            </a:lvl4pPr>
            <a:lvl5pPr indent="-292100" lvl="4" marL="2286000" rtl="0" algn="l">
              <a:lnSpc>
                <a:spcPct val="115000"/>
              </a:lnSpc>
              <a:spcBef>
                <a:spcPts val="400"/>
              </a:spcBef>
              <a:spcAft>
                <a:spcPts val="0"/>
              </a:spcAft>
              <a:buSzPts val="1000"/>
              <a:buChar char="–"/>
              <a:defRPr sz="1000"/>
            </a:lvl5pPr>
            <a:lvl6pPr indent="-292100" lvl="5" marL="2743200" rtl="0" algn="l">
              <a:lnSpc>
                <a:spcPct val="90000"/>
              </a:lnSpc>
              <a:spcBef>
                <a:spcPts val="400"/>
              </a:spcBef>
              <a:spcAft>
                <a:spcPts val="0"/>
              </a:spcAft>
              <a:buSzPts val="1000"/>
              <a:buFont typeface="DM Sans"/>
              <a:buChar char="–"/>
              <a:defRPr sz="1000"/>
            </a:lvl6pPr>
            <a:lvl7pPr indent="-292100" lvl="6" marL="3200400" rtl="0" algn="l">
              <a:lnSpc>
                <a:spcPct val="90000"/>
              </a:lnSpc>
              <a:spcBef>
                <a:spcPts val="400"/>
              </a:spcBef>
              <a:spcAft>
                <a:spcPts val="0"/>
              </a:spcAft>
              <a:buSzPts val="1000"/>
              <a:buFont typeface="DM Sans"/>
              <a:buChar char="–"/>
              <a:defRPr sz="1000"/>
            </a:lvl7pPr>
            <a:lvl8pPr indent="-292100" lvl="7" marL="3657600" rtl="0" algn="l">
              <a:lnSpc>
                <a:spcPct val="90000"/>
              </a:lnSpc>
              <a:spcBef>
                <a:spcPts val="400"/>
              </a:spcBef>
              <a:spcAft>
                <a:spcPts val="0"/>
              </a:spcAft>
              <a:buSzPts val="1000"/>
              <a:buFont typeface="DM Sans"/>
              <a:buChar char="–"/>
              <a:defRPr sz="1000"/>
            </a:lvl8pPr>
            <a:lvl9pPr indent="-292100" lvl="8" marL="4114800" rtl="0" algn="l">
              <a:lnSpc>
                <a:spcPct val="90000"/>
              </a:lnSpc>
              <a:spcBef>
                <a:spcPts val="400"/>
              </a:spcBef>
              <a:spcAft>
                <a:spcPts val="0"/>
              </a:spcAft>
              <a:buSzPts val="1000"/>
              <a:buFont typeface="DM Sans"/>
              <a:buChar char="–"/>
              <a:defRPr sz="1000"/>
            </a:lvl9pPr>
          </a:lstStyle>
          <a:p/>
        </p:txBody>
      </p:sp>
      <p:sp>
        <p:nvSpPr>
          <p:cNvPr id="369" name="Google Shape;369;p49"/>
          <p:cNvSpPr txBox="1"/>
          <p:nvPr>
            <p:ph idx="6" type="body"/>
          </p:nvPr>
        </p:nvSpPr>
        <p:spPr>
          <a:xfrm>
            <a:off x="4224338" y="3741666"/>
            <a:ext cx="3378000" cy="9108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1300"/>
              </a:spcBef>
              <a:spcAft>
                <a:spcPts val="0"/>
              </a:spcAft>
              <a:buSzPts val="1000"/>
              <a:buNone/>
              <a:defRPr sz="1000"/>
            </a:lvl1pPr>
            <a:lvl2pPr indent="-228600" lvl="1" marL="914400" rtl="0" algn="l">
              <a:lnSpc>
                <a:spcPct val="115000"/>
              </a:lnSpc>
              <a:spcBef>
                <a:spcPts val="0"/>
              </a:spcBef>
              <a:spcAft>
                <a:spcPts val="0"/>
              </a:spcAft>
              <a:buSzPts val="1000"/>
              <a:buNone/>
              <a:defRPr sz="1000"/>
            </a:lvl2pPr>
            <a:lvl3pPr indent="-292100" lvl="2" marL="1371600" rtl="0" algn="l">
              <a:lnSpc>
                <a:spcPct val="115000"/>
              </a:lnSpc>
              <a:spcBef>
                <a:spcPts val="400"/>
              </a:spcBef>
              <a:spcAft>
                <a:spcPts val="0"/>
              </a:spcAft>
              <a:buSzPts val="1000"/>
              <a:buChar char="–"/>
              <a:defRPr sz="1000"/>
            </a:lvl3pPr>
            <a:lvl4pPr indent="-292100" lvl="3" marL="1828800" rtl="0" algn="l">
              <a:lnSpc>
                <a:spcPct val="115000"/>
              </a:lnSpc>
              <a:spcBef>
                <a:spcPts val="400"/>
              </a:spcBef>
              <a:spcAft>
                <a:spcPts val="0"/>
              </a:spcAft>
              <a:buSzPts val="1000"/>
              <a:buChar char="–"/>
              <a:defRPr sz="1000"/>
            </a:lvl4pPr>
            <a:lvl5pPr indent="-292100" lvl="4" marL="2286000" rtl="0" algn="l">
              <a:lnSpc>
                <a:spcPct val="115000"/>
              </a:lnSpc>
              <a:spcBef>
                <a:spcPts val="400"/>
              </a:spcBef>
              <a:spcAft>
                <a:spcPts val="0"/>
              </a:spcAft>
              <a:buSzPts val="1000"/>
              <a:buChar char="–"/>
              <a:defRPr sz="1000"/>
            </a:lvl5pPr>
            <a:lvl6pPr indent="-292100" lvl="5" marL="2743200" rtl="0" algn="l">
              <a:lnSpc>
                <a:spcPct val="90000"/>
              </a:lnSpc>
              <a:spcBef>
                <a:spcPts val="400"/>
              </a:spcBef>
              <a:spcAft>
                <a:spcPts val="0"/>
              </a:spcAft>
              <a:buSzPts val="1000"/>
              <a:buFont typeface="DM Sans"/>
              <a:buChar char="–"/>
              <a:defRPr sz="1000"/>
            </a:lvl6pPr>
            <a:lvl7pPr indent="-292100" lvl="6" marL="3200400" rtl="0" algn="l">
              <a:lnSpc>
                <a:spcPct val="90000"/>
              </a:lnSpc>
              <a:spcBef>
                <a:spcPts val="400"/>
              </a:spcBef>
              <a:spcAft>
                <a:spcPts val="0"/>
              </a:spcAft>
              <a:buSzPts val="1000"/>
              <a:buFont typeface="DM Sans"/>
              <a:buChar char="–"/>
              <a:defRPr sz="1000"/>
            </a:lvl7pPr>
            <a:lvl8pPr indent="-292100" lvl="7" marL="3657600" rtl="0" algn="l">
              <a:lnSpc>
                <a:spcPct val="90000"/>
              </a:lnSpc>
              <a:spcBef>
                <a:spcPts val="400"/>
              </a:spcBef>
              <a:spcAft>
                <a:spcPts val="0"/>
              </a:spcAft>
              <a:buSzPts val="1000"/>
              <a:buFont typeface="DM Sans"/>
              <a:buChar char="–"/>
              <a:defRPr sz="1000"/>
            </a:lvl8pPr>
            <a:lvl9pPr indent="-292100" lvl="8" marL="4114800" rtl="0" algn="l">
              <a:lnSpc>
                <a:spcPct val="90000"/>
              </a:lnSpc>
              <a:spcBef>
                <a:spcPts val="400"/>
              </a:spcBef>
              <a:spcAft>
                <a:spcPts val="0"/>
              </a:spcAft>
              <a:buSzPts val="1000"/>
              <a:buFont typeface="DM Sans"/>
              <a:buChar char="–"/>
              <a:defRPr sz="1000"/>
            </a:lvl9pPr>
          </a:lstStyle>
          <a:p/>
        </p:txBody>
      </p:sp>
      <p:sp>
        <p:nvSpPr>
          <p:cNvPr id="370" name="Google Shape;370;p49"/>
          <p:cNvSpPr txBox="1"/>
          <p:nvPr>
            <p:ph idx="7" type="subTitle"/>
          </p:nvPr>
        </p:nvSpPr>
        <p:spPr>
          <a:xfrm>
            <a:off x="4224338" y="3407400"/>
            <a:ext cx="3399900" cy="327600"/>
          </a:xfrm>
          <a:prstGeom prst="rect">
            <a:avLst/>
          </a:prstGeom>
        </p:spPr>
        <p:txBody>
          <a:bodyPr anchorCtr="0" anchor="t" bIns="0" lIns="0" spcFirstLastPara="1" rIns="0" wrap="square" tIns="0">
            <a:noAutofit/>
          </a:bodyPr>
          <a:lstStyle>
            <a:lvl1pPr lvl="0" rtl="0">
              <a:spcBef>
                <a:spcPts val="400"/>
              </a:spcBef>
              <a:spcAft>
                <a:spcPts val="0"/>
              </a:spcAft>
              <a:buSzPts val="1400"/>
              <a:buFont typeface="DM Sans SemiBold"/>
              <a:buNone/>
              <a:defRPr sz="1400">
                <a:latin typeface="DM Sans SemiBold"/>
                <a:ea typeface="DM Sans SemiBold"/>
                <a:cs typeface="DM Sans SemiBold"/>
                <a:sym typeface="DM Sans SemiBold"/>
              </a:defRPr>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Line title with subtitle - Left band">
  <p:cSld name="2_Custom Layout_1_1">
    <p:spTree>
      <p:nvGrpSpPr>
        <p:cNvPr id="371" name="Shape 371"/>
        <p:cNvGrpSpPr/>
        <p:nvPr/>
      </p:nvGrpSpPr>
      <p:grpSpPr>
        <a:xfrm>
          <a:off x="0" y="0"/>
          <a:ext cx="0" cy="0"/>
          <a:chOff x="0" y="0"/>
          <a:chExt cx="0" cy="0"/>
        </a:xfrm>
      </p:grpSpPr>
      <p:sp>
        <p:nvSpPr>
          <p:cNvPr id="372" name="Google Shape;372;p50"/>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373" name="Google Shape;373;p50"/>
          <p:cNvSpPr/>
          <p:nvPr/>
        </p:nvSpPr>
        <p:spPr>
          <a:xfrm>
            <a:off x="9030544" y="4887956"/>
            <a:ext cx="114900" cy="62400"/>
          </a:xfrm>
          <a:prstGeom prst="rect">
            <a:avLst/>
          </a:prstGeom>
          <a:solidFill>
            <a:srgbClr val="5B00B8"/>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374" name="Google Shape;374;p50"/>
          <p:cNvSpPr/>
          <p:nvPr/>
        </p:nvSpPr>
        <p:spPr>
          <a:xfrm>
            <a:off x="0" y="0"/>
            <a:ext cx="3717000" cy="5143500"/>
          </a:xfrm>
          <a:prstGeom prst="rect">
            <a:avLst/>
          </a:prstGeom>
          <a:solidFill>
            <a:schemeClr val="accent2"/>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sp>
        <p:nvSpPr>
          <p:cNvPr id="375" name="Google Shape;375;p50"/>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376" name="Google Shape;376;p50"/>
          <p:cNvSpPr txBox="1"/>
          <p:nvPr>
            <p:ph type="title"/>
          </p:nvPr>
        </p:nvSpPr>
        <p:spPr>
          <a:xfrm>
            <a:off x="450900" y="966825"/>
            <a:ext cx="2792700" cy="10638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lt1"/>
              </a:buClr>
              <a:buSzPts val="2800"/>
              <a:buNone/>
              <a:defRPr sz="2800">
                <a:solidFill>
                  <a:schemeClr val="lt1"/>
                </a:solidFill>
              </a:defRPr>
            </a:lvl1pPr>
            <a:lvl2pPr lvl="1" rtl="0">
              <a:lnSpc>
                <a:spcPct val="80000"/>
              </a:lnSpc>
              <a:spcBef>
                <a:spcPts val="0"/>
              </a:spcBef>
              <a:spcAft>
                <a:spcPts val="0"/>
              </a:spcAft>
              <a:buClr>
                <a:schemeClr val="lt1"/>
              </a:buClr>
              <a:buSzPts val="2800"/>
              <a:buNone/>
              <a:defRPr sz="2800">
                <a:solidFill>
                  <a:schemeClr val="lt1"/>
                </a:solidFill>
              </a:defRPr>
            </a:lvl2pPr>
            <a:lvl3pPr lvl="2" rtl="0">
              <a:lnSpc>
                <a:spcPct val="80000"/>
              </a:lnSpc>
              <a:spcBef>
                <a:spcPts val="0"/>
              </a:spcBef>
              <a:spcAft>
                <a:spcPts val="0"/>
              </a:spcAft>
              <a:buClr>
                <a:schemeClr val="lt1"/>
              </a:buClr>
              <a:buSzPts val="2800"/>
              <a:buNone/>
              <a:defRPr sz="2800">
                <a:solidFill>
                  <a:schemeClr val="lt1"/>
                </a:solidFill>
              </a:defRPr>
            </a:lvl3pPr>
            <a:lvl4pPr lvl="3" rtl="0">
              <a:lnSpc>
                <a:spcPct val="80000"/>
              </a:lnSpc>
              <a:spcBef>
                <a:spcPts val="0"/>
              </a:spcBef>
              <a:spcAft>
                <a:spcPts val="0"/>
              </a:spcAft>
              <a:buClr>
                <a:schemeClr val="lt1"/>
              </a:buClr>
              <a:buSzPts val="2800"/>
              <a:buNone/>
              <a:defRPr sz="2800">
                <a:solidFill>
                  <a:schemeClr val="lt1"/>
                </a:solidFill>
              </a:defRPr>
            </a:lvl4pPr>
            <a:lvl5pPr lvl="4" rtl="0">
              <a:lnSpc>
                <a:spcPct val="80000"/>
              </a:lnSpc>
              <a:spcBef>
                <a:spcPts val="0"/>
              </a:spcBef>
              <a:spcAft>
                <a:spcPts val="0"/>
              </a:spcAft>
              <a:buClr>
                <a:schemeClr val="lt1"/>
              </a:buClr>
              <a:buSzPts val="2800"/>
              <a:buNone/>
              <a:defRPr sz="2800">
                <a:solidFill>
                  <a:schemeClr val="lt1"/>
                </a:solidFill>
              </a:defRPr>
            </a:lvl5pPr>
            <a:lvl6pPr lvl="5" rtl="0">
              <a:lnSpc>
                <a:spcPct val="80000"/>
              </a:lnSpc>
              <a:spcBef>
                <a:spcPts val="0"/>
              </a:spcBef>
              <a:spcAft>
                <a:spcPts val="0"/>
              </a:spcAft>
              <a:buClr>
                <a:schemeClr val="lt1"/>
              </a:buClr>
              <a:buSzPts val="2800"/>
              <a:buNone/>
              <a:defRPr sz="2800">
                <a:solidFill>
                  <a:schemeClr val="lt1"/>
                </a:solidFill>
              </a:defRPr>
            </a:lvl6pPr>
            <a:lvl7pPr lvl="6" rtl="0">
              <a:lnSpc>
                <a:spcPct val="80000"/>
              </a:lnSpc>
              <a:spcBef>
                <a:spcPts val="0"/>
              </a:spcBef>
              <a:spcAft>
                <a:spcPts val="0"/>
              </a:spcAft>
              <a:buClr>
                <a:schemeClr val="lt1"/>
              </a:buClr>
              <a:buSzPts val="2800"/>
              <a:buNone/>
              <a:defRPr sz="2800">
                <a:solidFill>
                  <a:schemeClr val="lt1"/>
                </a:solidFill>
              </a:defRPr>
            </a:lvl7pPr>
            <a:lvl8pPr lvl="7" rtl="0">
              <a:lnSpc>
                <a:spcPct val="80000"/>
              </a:lnSpc>
              <a:spcBef>
                <a:spcPts val="0"/>
              </a:spcBef>
              <a:spcAft>
                <a:spcPts val="0"/>
              </a:spcAft>
              <a:buClr>
                <a:schemeClr val="lt1"/>
              </a:buClr>
              <a:buSzPts val="2800"/>
              <a:buNone/>
              <a:defRPr sz="2800">
                <a:solidFill>
                  <a:schemeClr val="lt1"/>
                </a:solidFill>
              </a:defRPr>
            </a:lvl8pPr>
            <a:lvl9pPr lvl="8" rtl="0">
              <a:lnSpc>
                <a:spcPct val="80000"/>
              </a:lnSpc>
              <a:spcBef>
                <a:spcPts val="0"/>
              </a:spcBef>
              <a:spcAft>
                <a:spcPts val="0"/>
              </a:spcAft>
              <a:buClr>
                <a:schemeClr val="lt1"/>
              </a:buClr>
              <a:buSzPts val="2800"/>
              <a:buNone/>
              <a:defRPr sz="2800">
                <a:solidFill>
                  <a:schemeClr val="lt1"/>
                </a:solidFill>
              </a:defRPr>
            </a:lvl9pPr>
          </a:lstStyle>
          <a:p/>
        </p:txBody>
      </p:sp>
      <p:sp>
        <p:nvSpPr>
          <p:cNvPr id="377" name="Google Shape;377;p50"/>
          <p:cNvSpPr txBox="1"/>
          <p:nvPr>
            <p:ph idx="1" type="subTitle"/>
          </p:nvPr>
        </p:nvSpPr>
        <p:spPr>
          <a:xfrm>
            <a:off x="450900" y="2123072"/>
            <a:ext cx="2792700" cy="2471400"/>
          </a:xfrm>
          <a:prstGeom prst="rect">
            <a:avLst/>
          </a:prstGeom>
        </p:spPr>
        <p:txBody>
          <a:bodyPr anchorCtr="0" anchor="t" bIns="0" lIns="0" spcFirstLastPara="1" rIns="0" wrap="square" tIns="0">
            <a:noAutofit/>
          </a:bodyPr>
          <a:lstStyle>
            <a:lvl1pPr lvl="0" rtl="0">
              <a:lnSpc>
                <a:spcPct val="100000"/>
              </a:lnSpc>
              <a:spcBef>
                <a:spcPts val="400"/>
              </a:spcBef>
              <a:spcAft>
                <a:spcPts val="0"/>
              </a:spcAft>
              <a:buClr>
                <a:schemeClr val="lt1"/>
              </a:buClr>
              <a:buSzPts val="1100"/>
              <a:buNone/>
              <a:defRPr sz="1100">
                <a:solidFill>
                  <a:schemeClr val="lt1"/>
                </a:solidFill>
              </a:defRPr>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ody">
  <p:cSld name="Contents">
    <p:bg>
      <p:bgPr>
        <a:solidFill>
          <a:srgbClr val="F8F8F8"/>
        </a:solidFill>
      </p:bgPr>
    </p:bg>
    <p:spTree>
      <p:nvGrpSpPr>
        <p:cNvPr id="35" name="Shape 35"/>
        <p:cNvGrpSpPr/>
        <p:nvPr/>
      </p:nvGrpSpPr>
      <p:grpSpPr>
        <a:xfrm>
          <a:off x="0" y="0"/>
          <a:ext cx="0" cy="0"/>
          <a:chOff x="0" y="0"/>
          <a:chExt cx="0" cy="0"/>
        </a:xfrm>
      </p:grpSpPr>
      <p:sp>
        <p:nvSpPr>
          <p:cNvPr id="36" name="Google Shape;36;p6"/>
          <p:cNvSpPr txBox="1"/>
          <p:nvPr>
            <p:ph idx="1" type="body"/>
          </p:nvPr>
        </p:nvSpPr>
        <p:spPr>
          <a:xfrm>
            <a:off x="1763100" y="3369600"/>
            <a:ext cx="1384200" cy="626700"/>
          </a:xfrm>
          <a:prstGeom prst="rect">
            <a:avLst/>
          </a:prstGeom>
        </p:spPr>
        <p:txBody>
          <a:bodyPr anchorCtr="0" anchor="t" bIns="0" lIns="0" spcFirstLastPara="1" rIns="0" wrap="square" tIns="0">
            <a:noAutofit/>
          </a:bodyPr>
          <a:lstStyle>
            <a:lvl1pPr indent="-228600" lvl="0" marL="457200" rtl="0">
              <a:spcBef>
                <a:spcPts val="400"/>
              </a:spcBef>
              <a:spcAft>
                <a:spcPts val="0"/>
              </a:spcAft>
              <a:buClr>
                <a:schemeClr val="accent1"/>
              </a:buClr>
              <a:buSzPts val="900"/>
              <a:buNone/>
              <a:defRPr b="1" sz="900">
                <a:solidFill>
                  <a:schemeClr val="accent1"/>
                </a:solidFill>
              </a:defRPr>
            </a:lvl1pPr>
            <a:lvl2pPr indent="-285750" lvl="1" marL="914400" rtl="0">
              <a:spcBef>
                <a:spcPts val="400"/>
              </a:spcBef>
              <a:spcAft>
                <a:spcPts val="0"/>
              </a:spcAft>
              <a:buSzPts val="900"/>
              <a:buChar char="–"/>
              <a:defRPr/>
            </a:lvl2pPr>
            <a:lvl3pPr indent="-285750" lvl="2" marL="1371600" rtl="0">
              <a:spcBef>
                <a:spcPts val="400"/>
              </a:spcBef>
              <a:spcAft>
                <a:spcPts val="0"/>
              </a:spcAft>
              <a:buSzPts val="900"/>
              <a:buChar char="–"/>
              <a:defRPr/>
            </a:lvl3pPr>
            <a:lvl4pPr indent="-285750" lvl="3" marL="1828800" rtl="0">
              <a:spcBef>
                <a:spcPts val="400"/>
              </a:spcBef>
              <a:spcAft>
                <a:spcPts val="0"/>
              </a:spcAft>
              <a:buSzPts val="900"/>
              <a:buChar char="–"/>
              <a:defRPr/>
            </a:lvl4pPr>
            <a:lvl5pPr indent="-285750" lvl="4" marL="2286000" rtl="0">
              <a:spcBef>
                <a:spcPts val="400"/>
              </a:spcBef>
              <a:spcAft>
                <a:spcPts val="0"/>
              </a:spcAft>
              <a:buSzPts val="900"/>
              <a:buChar char="–"/>
              <a:defRPr/>
            </a:lvl5pPr>
            <a:lvl6pPr indent="-285750" lvl="5" marL="2743200" rtl="0">
              <a:spcBef>
                <a:spcPts val="400"/>
              </a:spcBef>
              <a:spcAft>
                <a:spcPts val="0"/>
              </a:spcAft>
              <a:buSzPts val="900"/>
              <a:buChar char="–"/>
              <a:defRPr/>
            </a:lvl6pPr>
            <a:lvl7pPr indent="-285750" lvl="6" marL="3200400" rtl="0">
              <a:spcBef>
                <a:spcPts val="400"/>
              </a:spcBef>
              <a:spcAft>
                <a:spcPts val="0"/>
              </a:spcAft>
              <a:buSzPts val="900"/>
              <a:buChar char="–"/>
              <a:defRPr/>
            </a:lvl7pPr>
            <a:lvl8pPr indent="-285750" lvl="7" marL="3657600" rtl="0">
              <a:spcBef>
                <a:spcPts val="400"/>
              </a:spcBef>
              <a:spcAft>
                <a:spcPts val="0"/>
              </a:spcAft>
              <a:buSzPts val="900"/>
              <a:buChar char="–"/>
              <a:defRPr/>
            </a:lvl8pPr>
            <a:lvl9pPr indent="-285750" lvl="8" marL="4114800" rtl="0">
              <a:spcBef>
                <a:spcPts val="400"/>
              </a:spcBef>
              <a:spcAft>
                <a:spcPts val="0"/>
              </a:spcAft>
              <a:buSzPts val="900"/>
              <a:buChar char="–"/>
              <a:defRPr/>
            </a:lvl9pPr>
          </a:lstStyle>
          <a:p/>
        </p:txBody>
      </p:sp>
      <p:sp>
        <p:nvSpPr>
          <p:cNvPr id="37" name="Google Shape;37;p6"/>
          <p:cNvSpPr txBox="1"/>
          <p:nvPr>
            <p:ph idx="2" type="body"/>
          </p:nvPr>
        </p:nvSpPr>
        <p:spPr>
          <a:xfrm>
            <a:off x="3888000" y="3369600"/>
            <a:ext cx="1384200" cy="626700"/>
          </a:xfrm>
          <a:prstGeom prst="rect">
            <a:avLst/>
          </a:prstGeom>
        </p:spPr>
        <p:txBody>
          <a:bodyPr anchorCtr="0" anchor="t" bIns="0" lIns="0" spcFirstLastPara="1" rIns="0" wrap="square" tIns="0">
            <a:noAutofit/>
          </a:bodyPr>
          <a:lstStyle>
            <a:lvl1pPr indent="-228600" lvl="0" marL="457200" rtl="0">
              <a:spcBef>
                <a:spcPts val="400"/>
              </a:spcBef>
              <a:spcAft>
                <a:spcPts val="0"/>
              </a:spcAft>
              <a:buClr>
                <a:schemeClr val="accent1"/>
              </a:buClr>
              <a:buSzPts val="900"/>
              <a:buNone/>
              <a:defRPr b="1" sz="900">
                <a:solidFill>
                  <a:schemeClr val="accent1"/>
                </a:solidFill>
              </a:defRPr>
            </a:lvl1pPr>
            <a:lvl2pPr indent="-285750" lvl="1" marL="914400" rtl="0">
              <a:spcBef>
                <a:spcPts val="400"/>
              </a:spcBef>
              <a:spcAft>
                <a:spcPts val="0"/>
              </a:spcAft>
              <a:buSzPts val="900"/>
              <a:buChar char="–"/>
              <a:defRPr/>
            </a:lvl2pPr>
            <a:lvl3pPr indent="-285750" lvl="2" marL="1371600" rtl="0">
              <a:spcBef>
                <a:spcPts val="400"/>
              </a:spcBef>
              <a:spcAft>
                <a:spcPts val="0"/>
              </a:spcAft>
              <a:buSzPts val="900"/>
              <a:buChar char="–"/>
              <a:defRPr/>
            </a:lvl3pPr>
            <a:lvl4pPr indent="-285750" lvl="3" marL="1828800" rtl="0">
              <a:spcBef>
                <a:spcPts val="400"/>
              </a:spcBef>
              <a:spcAft>
                <a:spcPts val="0"/>
              </a:spcAft>
              <a:buSzPts val="900"/>
              <a:buChar char="–"/>
              <a:defRPr/>
            </a:lvl4pPr>
            <a:lvl5pPr indent="-285750" lvl="4" marL="2286000" rtl="0">
              <a:spcBef>
                <a:spcPts val="400"/>
              </a:spcBef>
              <a:spcAft>
                <a:spcPts val="0"/>
              </a:spcAft>
              <a:buSzPts val="900"/>
              <a:buChar char="–"/>
              <a:defRPr/>
            </a:lvl5pPr>
            <a:lvl6pPr indent="-285750" lvl="5" marL="2743200" rtl="0">
              <a:spcBef>
                <a:spcPts val="400"/>
              </a:spcBef>
              <a:spcAft>
                <a:spcPts val="0"/>
              </a:spcAft>
              <a:buSzPts val="900"/>
              <a:buChar char="–"/>
              <a:defRPr/>
            </a:lvl6pPr>
            <a:lvl7pPr indent="-285750" lvl="6" marL="3200400" rtl="0">
              <a:spcBef>
                <a:spcPts val="400"/>
              </a:spcBef>
              <a:spcAft>
                <a:spcPts val="0"/>
              </a:spcAft>
              <a:buSzPts val="900"/>
              <a:buChar char="–"/>
              <a:defRPr/>
            </a:lvl7pPr>
            <a:lvl8pPr indent="-285750" lvl="7" marL="3657600" rtl="0">
              <a:spcBef>
                <a:spcPts val="400"/>
              </a:spcBef>
              <a:spcAft>
                <a:spcPts val="0"/>
              </a:spcAft>
              <a:buSzPts val="900"/>
              <a:buChar char="–"/>
              <a:defRPr/>
            </a:lvl8pPr>
            <a:lvl9pPr indent="-285750" lvl="8" marL="4114800" rtl="0">
              <a:spcBef>
                <a:spcPts val="400"/>
              </a:spcBef>
              <a:spcAft>
                <a:spcPts val="0"/>
              </a:spcAft>
              <a:buSzPts val="900"/>
              <a:buChar char="–"/>
              <a:defRPr/>
            </a:lvl9pPr>
          </a:lstStyle>
          <a:p/>
        </p:txBody>
      </p:sp>
      <p:sp>
        <p:nvSpPr>
          <p:cNvPr id="38" name="Google Shape;38;p6"/>
          <p:cNvSpPr txBox="1"/>
          <p:nvPr>
            <p:ph idx="3" type="body"/>
          </p:nvPr>
        </p:nvSpPr>
        <p:spPr>
          <a:xfrm>
            <a:off x="5992650" y="3369600"/>
            <a:ext cx="1384200" cy="626700"/>
          </a:xfrm>
          <a:prstGeom prst="rect">
            <a:avLst/>
          </a:prstGeom>
        </p:spPr>
        <p:txBody>
          <a:bodyPr anchorCtr="0" anchor="t" bIns="0" lIns="0" spcFirstLastPara="1" rIns="0" wrap="square" tIns="0">
            <a:noAutofit/>
          </a:bodyPr>
          <a:lstStyle>
            <a:lvl1pPr indent="-228600" lvl="0" marL="457200" rtl="0">
              <a:spcBef>
                <a:spcPts val="400"/>
              </a:spcBef>
              <a:spcAft>
                <a:spcPts val="0"/>
              </a:spcAft>
              <a:buClr>
                <a:schemeClr val="accent1"/>
              </a:buClr>
              <a:buSzPts val="900"/>
              <a:buNone/>
              <a:defRPr b="1" sz="900">
                <a:solidFill>
                  <a:schemeClr val="accent1"/>
                </a:solidFill>
              </a:defRPr>
            </a:lvl1pPr>
            <a:lvl2pPr indent="-285750" lvl="1" marL="914400" rtl="0">
              <a:spcBef>
                <a:spcPts val="400"/>
              </a:spcBef>
              <a:spcAft>
                <a:spcPts val="0"/>
              </a:spcAft>
              <a:buSzPts val="900"/>
              <a:buChar char="–"/>
              <a:defRPr/>
            </a:lvl2pPr>
            <a:lvl3pPr indent="-285750" lvl="2" marL="1371600" rtl="0">
              <a:spcBef>
                <a:spcPts val="400"/>
              </a:spcBef>
              <a:spcAft>
                <a:spcPts val="0"/>
              </a:spcAft>
              <a:buSzPts val="900"/>
              <a:buChar char="–"/>
              <a:defRPr/>
            </a:lvl3pPr>
            <a:lvl4pPr indent="-285750" lvl="3" marL="1828800" rtl="0">
              <a:spcBef>
                <a:spcPts val="400"/>
              </a:spcBef>
              <a:spcAft>
                <a:spcPts val="0"/>
              </a:spcAft>
              <a:buSzPts val="900"/>
              <a:buChar char="–"/>
              <a:defRPr/>
            </a:lvl4pPr>
            <a:lvl5pPr indent="-285750" lvl="4" marL="2286000" rtl="0">
              <a:spcBef>
                <a:spcPts val="400"/>
              </a:spcBef>
              <a:spcAft>
                <a:spcPts val="0"/>
              </a:spcAft>
              <a:buSzPts val="900"/>
              <a:buChar char="–"/>
              <a:defRPr/>
            </a:lvl5pPr>
            <a:lvl6pPr indent="-285750" lvl="5" marL="2743200" rtl="0">
              <a:spcBef>
                <a:spcPts val="400"/>
              </a:spcBef>
              <a:spcAft>
                <a:spcPts val="0"/>
              </a:spcAft>
              <a:buSzPts val="900"/>
              <a:buChar char="–"/>
              <a:defRPr/>
            </a:lvl6pPr>
            <a:lvl7pPr indent="-285750" lvl="6" marL="3200400" rtl="0">
              <a:spcBef>
                <a:spcPts val="400"/>
              </a:spcBef>
              <a:spcAft>
                <a:spcPts val="0"/>
              </a:spcAft>
              <a:buSzPts val="900"/>
              <a:buChar char="–"/>
              <a:defRPr/>
            </a:lvl7pPr>
            <a:lvl8pPr indent="-285750" lvl="7" marL="3657600" rtl="0">
              <a:spcBef>
                <a:spcPts val="400"/>
              </a:spcBef>
              <a:spcAft>
                <a:spcPts val="0"/>
              </a:spcAft>
              <a:buSzPts val="900"/>
              <a:buChar char="–"/>
              <a:defRPr/>
            </a:lvl8pPr>
            <a:lvl9pPr indent="-285750" lvl="8" marL="4114800" rtl="0">
              <a:spcBef>
                <a:spcPts val="400"/>
              </a:spcBef>
              <a:spcAft>
                <a:spcPts val="0"/>
              </a:spcAft>
              <a:buSzPts val="900"/>
              <a:buChar char="–"/>
              <a:defRPr/>
            </a:lvl9pPr>
          </a:lstStyle>
          <a:p/>
        </p:txBody>
      </p:sp>
      <p:sp>
        <p:nvSpPr>
          <p:cNvPr id="39" name="Google Shape;39;p6"/>
          <p:cNvSpPr txBox="1"/>
          <p:nvPr>
            <p:ph idx="4" type="subTitle"/>
          </p:nvPr>
        </p:nvSpPr>
        <p:spPr>
          <a:xfrm>
            <a:off x="1763100" y="4176900"/>
            <a:ext cx="1575900" cy="135000"/>
          </a:xfrm>
          <a:prstGeom prst="rect">
            <a:avLst/>
          </a:prstGeom>
        </p:spPr>
        <p:txBody>
          <a:bodyPr anchorCtr="0" anchor="t" bIns="0" lIns="0" spcFirstLastPara="1" rIns="0" wrap="square" tIns="0">
            <a:noAutofit/>
          </a:bodyPr>
          <a:lstStyle>
            <a:lvl1pPr lvl="0" rtl="0">
              <a:spcBef>
                <a:spcPts val="400"/>
              </a:spcBef>
              <a:spcAft>
                <a:spcPts val="0"/>
              </a:spcAft>
              <a:buSzPts val="800"/>
              <a:buNone/>
              <a:defRPr sz="8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40" name="Google Shape;40;p6"/>
          <p:cNvSpPr txBox="1"/>
          <p:nvPr>
            <p:ph idx="5" type="subTitle"/>
          </p:nvPr>
        </p:nvSpPr>
        <p:spPr>
          <a:xfrm>
            <a:off x="3888000" y="4176900"/>
            <a:ext cx="1575900" cy="135000"/>
          </a:xfrm>
          <a:prstGeom prst="rect">
            <a:avLst/>
          </a:prstGeom>
        </p:spPr>
        <p:txBody>
          <a:bodyPr anchorCtr="0" anchor="t" bIns="0" lIns="0" spcFirstLastPara="1" rIns="0" wrap="square" tIns="0">
            <a:noAutofit/>
          </a:bodyPr>
          <a:lstStyle>
            <a:lvl1pPr lvl="0" rtl="0">
              <a:spcBef>
                <a:spcPts val="400"/>
              </a:spcBef>
              <a:spcAft>
                <a:spcPts val="0"/>
              </a:spcAft>
              <a:buSzPts val="800"/>
              <a:buNone/>
              <a:defRPr sz="8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41" name="Google Shape;41;p6"/>
          <p:cNvSpPr txBox="1"/>
          <p:nvPr>
            <p:ph idx="6" type="subTitle"/>
          </p:nvPr>
        </p:nvSpPr>
        <p:spPr>
          <a:xfrm>
            <a:off x="5992650" y="4176900"/>
            <a:ext cx="1575900" cy="135000"/>
          </a:xfrm>
          <a:prstGeom prst="rect">
            <a:avLst/>
          </a:prstGeom>
        </p:spPr>
        <p:txBody>
          <a:bodyPr anchorCtr="0" anchor="t" bIns="0" lIns="0" spcFirstLastPara="1" rIns="0" wrap="square" tIns="0">
            <a:noAutofit/>
          </a:bodyPr>
          <a:lstStyle>
            <a:lvl1pPr lvl="0" rtl="0">
              <a:spcBef>
                <a:spcPts val="400"/>
              </a:spcBef>
              <a:spcAft>
                <a:spcPts val="0"/>
              </a:spcAft>
              <a:buSzPts val="800"/>
              <a:buNone/>
              <a:defRPr sz="8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cxnSp>
        <p:nvCxnSpPr>
          <p:cNvPr id="42" name="Google Shape;42;p6"/>
          <p:cNvCxnSpPr/>
          <p:nvPr/>
        </p:nvCxnSpPr>
        <p:spPr>
          <a:xfrm>
            <a:off x="1763404" y="4101825"/>
            <a:ext cx="571200" cy="0"/>
          </a:xfrm>
          <a:prstGeom prst="straightConnector1">
            <a:avLst/>
          </a:prstGeom>
          <a:noFill/>
          <a:ln cap="flat" cmpd="sng" w="19050">
            <a:solidFill>
              <a:schemeClr val="accent1"/>
            </a:solidFill>
            <a:prstDash val="solid"/>
            <a:miter lim="800000"/>
            <a:headEnd len="sm" w="sm" type="none"/>
            <a:tailEnd len="sm" w="sm" type="none"/>
          </a:ln>
        </p:spPr>
      </p:cxnSp>
      <p:cxnSp>
        <p:nvCxnSpPr>
          <p:cNvPr id="43" name="Google Shape;43;p6"/>
          <p:cNvCxnSpPr/>
          <p:nvPr/>
        </p:nvCxnSpPr>
        <p:spPr>
          <a:xfrm>
            <a:off x="5992350" y="4101825"/>
            <a:ext cx="571200" cy="0"/>
          </a:xfrm>
          <a:prstGeom prst="straightConnector1">
            <a:avLst/>
          </a:prstGeom>
          <a:noFill/>
          <a:ln cap="flat" cmpd="sng" w="19050">
            <a:solidFill>
              <a:schemeClr val="accent1"/>
            </a:solidFill>
            <a:prstDash val="solid"/>
            <a:miter lim="800000"/>
            <a:headEnd len="sm" w="sm" type="none"/>
            <a:tailEnd len="sm" w="sm" type="none"/>
          </a:ln>
        </p:spPr>
      </p:cxnSp>
      <p:cxnSp>
        <p:nvCxnSpPr>
          <p:cNvPr id="44" name="Google Shape;44;p6"/>
          <p:cNvCxnSpPr/>
          <p:nvPr/>
        </p:nvCxnSpPr>
        <p:spPr>
          <a:xfrm>
            <a:off x="3887442" y="4101825"/>
            <a:ext cx="571200" cy="0"/>
          </a:xfrm>
          <a:prstGeom prst="straightConnector1">
            <a:avLst/>
          </a:prstGeom>
          <a:noFill/>
          <a:ln cap="flat" cmpd="sng" w="19050">
            <a:solidFill>
              <a:schemeClr val="accent1"/>
            </a:solidFill>
            <a:prstDash val="solid"/>
            <a:miter lim="800000"/>
            <a:headEnd len="sm" w="sm" type="none"/>
            <a:tailEnd len="sm" w="sm" type="none"/>
          </a:ln>
        </p:spPr>
      </p:cxnSp>
      <p:sp>
        <p:nvSpPr>
          <p:cNvPr id="45" name="Google Shape;45;p6"/>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46" name="Google Shape;46;p6"/>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chemeClr val="lt1"/>
              </a:solidFill>
              <a:latin typeface="DM Sans"/>
              <a:ea typeface="DM Sans"/>
              <a:cs typeface="DM Sans"/>
              <a:sym typeface="DM Sans"/>
            </a:endParaRPr>
          </a:p>
        </p:txBody>
      </p:sp>
      <p:sp>
        <p:nvSpPr>
          <p:cNvPr id="47" name="Google Shape;47;p6"/>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48" name="Google Shape;48;p6"/>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
        <p:nvSpPr>
          <p:cNvPr id="49" name="Google Shape;49;p6"/>
          <p:cNvSpPr txBox="1"/>
          <p:nvPr>
            <p:ph type="title"/>
          </p:nvPr>
        </p:nvSpPr>
        <p:spPr>
          <a:xfrm>
            <a:off x="354160" y="947916"/>
            <a:ext cx="7188600" cy="8094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4100"/>
              <a:buNone/>
              <a:defRPr sz="4100">
                <a:solidFill>
                  <a:schemeClr val="dk1"/>
                </a:solidFill>
              </a:defRPr>
            </a:lvl1pPr>
            <a:lvl2pPr lvl="1" rtl="0">
              <a:spcBef>
                <a:spcPts val="0"/>
              </a:spcBef>
              <a:spcAft>
                <a:spcPts val="0"/>
              </a:spcAft>
              <a:buSzPts val="4100"/>
              <a:buNone/>
              <a:defRPr sz="4100"/>
            </a:lvl2pPr>
            <a:lvl3pPr lvl="2" rtl="0">
              <a:spcBef>
                <a:spcPts val="0"/>
              </a:spcBef>
              <a:spcAft>
                <a:spcPts val="0"/>
              </a:spcAft>
              <a:buSzPts val="4100"/>
              <a:buNone/>
              <a:defRPr sz="4100"/>
            </a:lvl3pPr>
            <a:lvl4pPr lvl="3" rtl="0">
              <a:spcBef>
                <a:spcPts val="0"/>
              </a:spcBef>
              <a:spcAft>
                <a:spcPts val="0"/>
              </a:spcAft>
              <a:buSzPts val="4100"/>
              <a:buNone/>
              <a:defRPr sz="4100"/>
            </a:lvl4pPr>
            <a:lvl5pPr lvl="4" rtl="0">
              <a:spcBef>
                <a:spcPts val="0"/>
              </a:spcBef>
              <a:spcAft>
                <a:spcPts val="0"/>
              </a:spcAft>
              <a:buSzPts val="4100"/>
              <a:buNone/>
              <a:defRPr sz="4100"/>
            </a:lvl5pPr>
            <a:lvl6pPr lvl="5" rtl="0">
              <a:spcBef>
                <a:spcPts val="0"/>
              </a:spcBef>
              <a:spcAft>
                <a:spcPts val="0"/>
              </a:spcAft>
              <a:buSzPts val="4100"/>
              <a:buNone/>
              <a:defRPr sz="4100"/>
            </a:lvl6pPr>
            <a:lvl7pPr lvl="6" rtl="0">
              <a:spcBef>
                <a:spcPts val="0"/>
              </a:spcBef>
              <a:spcAft>
                <a:spcPts val="0"/>
              </a:spcAft>
              <a:buSzPts val="4100"/>
              <a:buNone/>
              <a:defRPr sz="4100"/>
            </a:lvl7pPr>
            <a:lvl8pPr lvl="7" rtl="0">
              <a:spcBef>
                <a:spcPts val="0"/>
              </a:spcBef>
              <a:spcAft>
                <a:spcPts val="0"/>
              </a:spcAft>
              <a:buSzPts val="4100"/>
              <a:buNone/>
              <a:defRPr sz="4100"/>
            </a:lvl8pPr>
            <a:lvl9pPr lvl="8" rtl="0">
              <a:spcBef>
                <a:spcPts val="0"/>
              </a:spcBef>
              <a:spcAft>
                <a:spcPts val="0"/>
              </a:spcAft>
              <a:buSzPts val="4100"/>
              <a:buNone/>
              <a:defRPr sz="4100"/>
            </a:lvl9pPr>
          </a:lstStyle>
          <a:p/>
        </p:txBody>
      </p:sp>
    </p:spTree>
  </p:cSld>
  <p:clrMapOvr>
    <a:masterClrMapping/>
  </p:clrMapOvr>
  <p:extLst>
    <p:ext uri="{DCECCB84-F9BA-43D5-87BE-67443E8EF086}">
      <p15:sldGuideLst>
        <p15:guide id="1" pos="228">
          <p15:clr>
            <a:srgbClr val="E46962"/>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head, Three Col Icon, Heading and Text">
  <p:cSld name="Light Band, Title, Subhead, 3 Col Icon, Heading and Text">
    <p:bg>
      <p:bgPr>
        <a:solidFill>
          <a:srgbClr val="F8F8F8"/>
        </a:solidFill>
      </p:bgPr>
    </p:bg>
    <p:spTree>
      <p:nvGrpSpPr>
        <p:cNvPr id="378" name="Shape 378"/>
        <p:cNvGrpSpPr/>
        <p:nvPr/>
      </p:nvGrpSpPr>
      <p:grpSpPr>
        <a:xfrm>
          <a:off x="0" y="0"/>
          <a:ext cx="0" cy="0"/>
          <a:chOff x="0" y="0"/>
          <a:chExt cx="0" cy="0"/>
        </a:xfrm>
      </p:grpSpPr>
      <p:sp>
        <p:nvSpPr>
          <p:cNvPr id="379" name="Google Shape;379;p51"/>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380" name="Google Shape;380;p51"/>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381" name="Google Shape;381;p51"/>
          <p:cNvSpPr txBox="1"/>
          <p:nvPr>
            <p:ph type="title"/>
          </p:nvPr>
        </p:nvSpPr>
        <p:spPr>
          <a:xfrm>
            <a:off x="348117" y="941068"/>
            <a:ext cx="8454900" cy="10542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Clr>
                <a:schemeClr val="dk1"/>
              </a:buClr>
              <a:buSzPts val="2700"/>
              <a:buFont typeface="DM Serif Display"/>
              <a:buNone/>
              <a:defRPr>
                <a:solidFill>
                  <a:schemeClr val="dk1"/>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382" name="Google Shape;382;p51"/>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383" name="Google Shape;383;p51"/>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and, Title, Subhead, Three Col Icon, Heading and Text ">
  <p:cSld name="Light Band, Title, Subhead, 3 Col Icon, Heading and Text_1">
    <p:bg>
      <p:bgPr>
        <a:solidFill>
          <a:srgbClr val="F8F8F8"/>
        </a:solidFill>
      </p:bgPr>
    </p:bg>
    <p:spTree>
      <p:nvGrpSpPr>
        <p:cNvPr id="384" name="Shape 384"/>
        <p:cNvGrpSpPr/>
        <p:nvPr/>
      </p:nvGrpSpPr>
      <p:grpSpPr>
        <a:xfrm>
          <a:off x="0" y="0"/>
          <a:ext cx="0" cy="0"/>
          <a:chOff x="0" y="0"/>
          <a:chExt cx="0" cy="0"/>
        </a:xfrm>
      </p:grpSpPr>
      <p:sp>
        <p:nvSpPr>
          <p:cNvPr id="385" name="Google Shape;385;p52"/>
          <p:cNvSpPr/>
          <p:nvPr/>
        </p:nvSpPr>
        <p:spPr>
          <a:xfrm>
            <a:off x="-15526" y="-6615"/>
            <a:ext cx="9181800" cy="1779600"/>
          </a:xfrm>
          <a:prstGeom prst="rect">
            <a:avLst/>
          </a:prstGeom>
          <a:solidFill>
            <a:schemeClr val="dk2"/>
          </a:solidFill>
          <a:ln cap="flat" cmpd="sng" w="9525">
            <a:solidFill>
              <a:srgbClr val="1C1A23"/>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sp>
        <p:nvSpPr>
          <p:cNvPr id="386" name="Google Shape;386;p52"/>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387" name="Google Shape;387;p52"/>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388" name="Google Shape;388;p52"/>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lt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389" name="Google Shape;389;p52"/>
          <p:cNvSpPr txBox="1"/>
          <p:nvPr>
            <p:ph type="title"/>
          </p:nvPr>
        </p:nvSpPr>
        <p:spPr>
          <a:xfrm>
            <a:off x="348117" y="941068"/>
            <a:ext cx="8454900" cy="10542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Clr>
                <a:schemeClr val="lt1"/>
              </a:buClr>
              <a:buSzPts val="2700"/>
              <a:buFont typeface="DM Serif Display"/>
              <a:buNone/>
              <a:defRPr>
                <a:solidFill>
                  <a:schemeClr val="lt1"/>
                </a:solidFill>
              </a:defRPr>
            </a:lvl1pPr>
            <a:lvl2pPr lvl="1" rtl="0">
              <a:spcBef>
                <a:spcPts val="0"/>
              </a:spcBef>
              <a:spcAft>
                <a:spcPts val="0"/>
              </a:spcAft>
              <a:buClr>
                <a:schemeClr val="lt1"/>
              </a:buClr>
              <a:buSzPts val="3800"/>
              <a:buNone/>
              <a:defRPr>
                <a:solidFill>
                  <a:schemeClr val="lt1"/>
                </a:solidFill>
              </a:defRPr>
            </a:lvl2pPr>
            <a:lvl3pPr lvl="2" rtl="0">
              <a:spcBef>
                <a:spcPts val="0"/>
              </a:spcBef>
              <a:spcAft>
                <a:spcPts val="0"/>
              </a:spcAft>
              <a:buClr>
                <a:schemeClr val="lt1"/>
              </a:buClr>
              <a:buSzPts val="3800"/>
              <a:buNone/>
              <a:defRPr>
                <a:solidFill>
                  <a:schemeClr val="lt1"/>
                </a:solidFill>
              </a:defRPr>
            </a:lvl3pPr>
            <a:lvl4pPr lvl="3" rtl="0">
              <a:spcBef>
                <a:spcPts val="0"/>
              </a:spcBef>
              <a:spcAft>
                <a:spcPts val="0"/>
              </a:spcAft>
              <a:buClr>
                <a:schemeClr val="lt1"/>
              </a:buClr>
              <a:buSzPts val="3800"/>
              <a:buNone/>
              <a:defRPr>
                <a:solidFill>
                  <a:schemeClr val="lt1"/>
                </a:solidFill>
              </a:defRPr>
            </a:lvl4pPr>
            <a:lvl5pPr lvl="4" rtl="0">
              <a:spcBef>
                <a:spcPts val="0"/>
              </a:spcBef>
              <a:spcAft>
                <a:spcPts val="0"/>
              </a:spcAft>
              <a:buClr>
                <a:schemeClr val="lt1"/>
              </a:buClr>
              <a:buSzPts val="3800"/>
              <a:buNone/>
              <a:defRPr>
                <a:solidFill>
                  <a:schemeClr val="lt1"/>
                </a:solidFill>
              </a:defRPr>
            </a:lvl5pPr>
            <a:lvl6pPr lvl="5" rtl="0">
              <a:spcBef>
                <a:spcPts val="0"/>
              </a:spcBef>
              <a:spcAft>
                <a:spcPts val="0"/>
              </a:spcAft>
              <a:buClr>
                <a:schemeClr val="lt1"/>
              </a:buClr>
              <a:buSzPts val="3800"/>
              <a:buNone/>
              <a:defRPr>
                <a:solidFill>
                  <a:schemeClr val="lt1"/>
                </a:solidFill>
              </a:defRPr>
            </a:lvl6pPr>
            <a:lvl7pPr lvl="6" rtl="0">
              <a:spcBef>
                <a:spcPts val="0"/>
              </a:spcBef>
              <a:spcAft>
                <a:spcPts val="0"/>
              </a:spcAft>
              <a:buClr>
                <a:schemeClr val="lt1"/>
              </a:buClr>
              <a:buSzPts val="3800"/>
              <a:buNone/>
              <a:defRPr>
                <a:solidFill>
                  <a:schemeClr val="lt1"/>
                </a:solidFill>
              </a:defRPr>
            </a:lvl7pPr>
            <a:lvl8pPr lvl="7" rtl="0">
              <a:spcBef>
                <a:spcPts val="0"/>
              </a:spcBef>
              <a:spcAft>
                <a:spcPts val="0"/>
              </a:spcAft>
              <a:buClr>
                <a:schemeClr val="lt1"/>
              </a:buClr>
              <a:buSzPts val="3800"/>
              <a:buNone/>
              <a:defRPr>
                <a:solidFill>
                  <a:schemeClr val="lt1"/>
                </a:solidFill>
              </a:defRPr>
            </a:lvl8pPr>
            <a:lvl9pPr lvl="8" rtl="0">
              <a:spcBef>
                <a:spcPts val="0"/>
              </a:spcBef>
              <a:spcAft>
                <a:spcPts val="0"/>
              </a:spcAft>
              <a:buClr>
                <a:schemeClr val="lt1"/>
              </a:buClr>
              <a:buSzPts val="3800"/>
              <a:buNone/>
              <a:defRPr>
                <a:solidFill>
                  <a:schemeClr val="lt1"/>
                </a:solidFill>
              </a:defRPr>
            </a:lvl9pPr>
          </a:lstStyle>
          <a:p/>
        </p:txBody>
      </p:sp>
      <p:sp>
        <p:nvSpPr>
          <p:cNvPr id="390" name="Google Shape;390;p52"/>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r Dark Band, Title, Subhead, Three Col Icon, Heading and Text  1">
  <p:cSld name="Light Band, Title, Subhead, 3 Col Icon, Heading and Text_1_1">
    <p:bg>
      <p:bgPr>
        <a:solidFill>
          <a:srgbClr val="F8F8F8"/>
        </a:solidFill>
      </p:bgPr>
    </p:bg>
    <p:spTree>
      <p:nvGrpSpPr>
        <p:cNvPr id="391" name="Shape 391"/>
        <p:cNvGrpSpPr/>
        <p:nvPr/>
      </p:nvGrpSpPr>
      <p:grpSpPr>
        <a:xfrm>
          <a:off x="0" y="0"/>
          <a:ext cx="0" cy="0"/>
          <a:chOff x="0" y="0"/>
          <a:chExt cx="0" cy="0"/>
        </a:xfrm>
      </p:grpSpPr>
      <p:sp>
        <p:nvSpPr>
          <p:cNvPr id="392" name="Google Shape;392;p53"/>
          <p:cNvSpPr/>
          <p:nvPr/>
        </p:nvSpPr>
        <p:spPr>
          <a:xfrm>
            <a:off x="-15525" y="-6619"/>
            <a:ext cx="9181800" cy="2001900"/>
          </a:xfrm>
          <a:prstGeom prst="rect">
            <a:avLst/>
          </a:prstGeom>
          <a:solidFill>
            <a:schemeClr val="dk2"/>
          </a:solidFill>
          <a:ln cap="flat" cmpd="sng" w="9525">
            <a:solidFill>
              <a:srgbClr val="1C1A23"/>
            </a:solidFill>
            <a:prstDash val="solid"/>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sp>
        <p:nvSpPr>
          <p:cNvPr id="393" name="Google Shape;393;p53"/>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394" name="Google Shape;394;p53"/>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395" name="Google Shape;395;p53"/>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lt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396" name="Google Shape;396;p53"/>
          <p:cNvSpPr txBox="1"/>
          <p:nvPr>
            <p:ph type="title"/>
          </p:nvPr>
        </p:nvSpPr>
        <p:spPr>
          <a:xfrm>
            <a:off x="348117" y="941068"/>
            <a:ext cx="8454900" cy="10542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Clr>
                <a:schemeClr val="lt1"/>
              </a:buClr>
              <a:buSzPts val="2700"/>
              <a:buFont typeface="DM Serif Display"/>
              <a:buNone/>
              <a:defRPr>
                <a:solidFill>
                  <a:schemeClr val="lt1"/>
                </a:solidFill>
              </a:defRPr>
            </a:lvl1pPr>
            <a:lvl2pPr lvl="1" rtl="0">
              <a:spcBef>
                <a:spcPts val="0"/>
              </a:spcBef>
              <a:spcAft>
                <a:spcPts val="0"/>
              </a:spcAft>
              <a:buClr>
                <a:schemeClr val="lt1"/>
              </a:buClr>
              <a:buSzPts val="3800"/>
              <a:buNone/>
              <a:defRPr>
                <a:solidFill>
                  <a:schemeClr val="lt1"/>
                </a:solidFill>
              </a:defRPr>
            </a:lvl2pPr>
            <a:lvl3pPr lvl="2" rtl="0">
              <a:spcBef>
                <a:spcPts val="0"/>
              </a:spcBef>
              <a:spcAft>
                <a:spcPts val="0"/>
              </a:spcAft>
              <a:buClr>
                <a:schemeClr val="lt1"/>
              </a:buClr>
              <a:buSzPts val="3800"/>
              <a:buNone/>
              <a:defRPr>
                <a:solidFill>
                  <a:schemeClr val="lt1"/>
                </a:solidFill>
              </a:defRPr>
            </a:lvl3pPr>
            <a:lvl4pPr lvl="3" rtl="0">
              <a:spcBef>
                <a:spcPts val="0"/>
              </a:spcBef>
              <a:spcAft>
                <a:spcPts val="0"/>
              </a:spcAft>
              <a:buClr>
                <a:schemeClr val="lt1"/>
              </a:buClr>
              <a:buSzPts val="3800"/>
              <a:buNone/>
              <a:defRPr>
                <a:solidFill>
                  <a:schemeClr val="lt1"/>
                </a:solidFill>
              </a:defRPr>
            </a:lvl4pPr>
            <a:lvl5pPr lvl="4" rtl="0">
              <a:spcBef>
                <a:spcPts val="0"/>
              </a:spcBef>
              <a:spcAft>
                <a:spcPts val="0"/>
              </a:spcAft>
              <a:buClr>
                <a:schemeClr val="lt1"/>
              </a:buClr>
              <a:buSzPts val="3800"/>
              <a:buNone/>
              <a:defRPr>
                <a:solidFill>
                  <a:schemeClr val="lt1"/>
                </a:solidFill>
              </a:defRPr>
            </a:lvl5pPr>
            <a:lvl6pPr lvl="5" rtl="0">
              <a:spcBef>
                <a:spcPts val="0"/>
              </a:spcBef>
              <a:spcAft>
                <a:spcPts val="0"/>
              </a:spcAft>
              <a:buClr>
                <a:schemeClr val="lt1"/>
              </a:buClr>
              <a:buSzPts val="3800"/>
              <a:buNone/>
              <a:defRPr>
                <a:solidFill>
                  <a:schemeClr val="lt1"/>
                </a:solidFill>
              </a:defRPr>
            </a:lvl6pPr>
            <a:lvl7pPr lvl="6" rtl="0">
              <a:spcBef>
                <a:spcPts val="0"/>
              </a:spcBef>
              <a:spcAft>
                <a:spcPts val="0"/>
              </a:spcAft>
              <a:buClr>
                <a:schemeClr val="lt1"/>
              </a:buClr>
              <a:buSzPts val="3800"/>
              <a:buNone/>
              <a:defRPr>
                <a:solidFill>
                  <a:schemeClr val="lt1"/>
                </a:solidFill>
              </a:defRPr>
            </a:lvl7pPr>
            <a:lvl8pPr lvl="7" rtl="0">
              <a:spcBef>
                <a:spcPts val="0"/>
              </a:spcBef>
              <a:spcAft>
                <a:spcPts val="0"/>
              </a:spcAft>
              <a:buClr>
                <a:schemeClr val="lt1"/>
              </a:buClr>
              <a:buSzPts val="3800"/>
              <a:buNone/>
              <a:defRPr>
                <a:solidFill>
                  <a:schemeClr val="lt1"/>
                </a:solidFill>
              </a:defRPr>
            </a:lvl8pPr>
            <a:lvl9pPr lvl="8" rtl="0">
              <a:spcBef>
                <a:spcPts val="0"/>
              </a:spcBef>
              <a:spcAft>
                <a:spcPts val="0"/>
              </a:spcAft>
              <a:buClr>
                <a:schemeClr val="lt1"/>
              </a:buClr>
              <a:buSzPts val="3800"/>
              <a:buNone/>
              <a:defRPr>
                <a:solidFill>
                  <a:schemeClr val="lt1"/>
                </a:solidFill>
              </a:defRPr>
            </a:lvl9pPr>
          </a:lstStyle>
          <a:p/>
        </p:txBody>
      </p:sp>
      <p:sp>
        <p:nvSpPr>
          <p:cNvPr id="397" name="Google Shape;397;p53"/>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Line Title, Subheads, Graph">
  <p:cSld name="3 Line Title, Subheads, 2 Col Text and Image_1">
    <p:spTree>
      <p:nvGrpSpPr>
        <p:cNvPr id="398" name="Shape 398"/>
        <p:cNvGrpSpPr/>
        <p:nvPr/>
      </p:nvGrpSpPr>
      <p:grpSpPr>
        <a:xfrm>
          <a:off x="0" y="0"/>
          <a:ext cx="0" cy="0"/>
          <a:chOff x="0" y="0"/>
          <a:chExt cx="0" cy="0"/>
        </a:xfrm>
      </p:grpSpPr>
      <p:sp>
        <p:nvSpPr>
          <p:cNvPr id="399" name="Google Shape;399;p54"/>
          <p:cNvSpPr txBox="1"/>
          <p:nvPr>
            <p:ph type="title"/>
          </p:nvPr>
        </p:nvSpPr>
        <p:spPr>
          <a:xfrm>
            <a:off x="355406" y="836559"/>
            <a:ext cx="3076500" cy="15246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SzPts val="2300"/>
              <a:buFont typeface="DM Sans SemiBold"/>
              <a:buNone/>
              <a:defRPr sz="2300">
                <a:latin typeface="DM Sans SemiBold"/>
                <a:ea typeface="DM Sans SemiBold"/>
                <a:cs typeface="DM Sans SemiBold"/>
                <a:sym typeface="DM Sans SemiBold"/>
              </a:defRPr>
            </a:lvl1pPr>
            <a:lvl2pPr lvl="1" rtl="0" algn="l">
              <a:lnSpc>
                <a:spcPct val="100000"/>
              </a:lnSpc>
              <a:spcBef>
                <a:spcPts val="0"/>
              </a:spcBef>
              <a:spcAft>
                <a:spcPts val="0"/>
              </a:spcAft>
              <a:buSzPts val="2300"/>
              <a:buFont typeface="DM Sans SemiBold"/>
              <a:buNone/>
              <a:defRPr sz="2300">
                <a:latin typeface="DM Sans SemiBold"/>
                <a:ea typeface="DM Sans SemiBold"/>
                <a:cs typeface="DM Sans SemiBold"/>
                <a:sym typeface="DM Sans SemiBold"/>
              </a:defRPr>
            </a:lvl2pPr>
            <a:lvl3pPr lvl="2" rtl="0" algn="l">
              <a:lnSpc>
                <a:spcPct val="100000"/>
              </a:lnSpc>
              <a:spcBef>
                <a:spcPts val="0"/>
              </a:spcBef>
              <a:spcAft>
                <a:spcPts val="0"/>
              </a:spcAft>
              <a:buSzPts val="2300"/>
              <a:buFont typeface="DM Sans SemiBold"/>
              <a:buNone/>
              <a:defRPr sz="2300">
                <a:latin typeface="DM Sans SemiBold"/>
                <a:ea typeface="DM Sans SemiBold"/>
                <a:cs typeface="DM Sans SemiBold"/>
                <a:sym typeface="DM Sans SemiBold"/>
              </a:defRPr>
            </a:lvl3pPr>
            <a:lvl4pPr lvl="3" rtl="0" algn="l">
              <a:lnSpc>
                <a:spcPct val="100000"/>
              </a:lnSpc>
              <a:spcBef>
                <a:spcPts val="0"/>
              </a:spcBef>
              <a:spcAft>
                <a:spcPts val="0"/>
              </a:spcAft>
              <a:buSzPts val="2300"/>
              <a:buFont typeface="DM Sans SemiBold"/>
              <a:buNone/>
              <a:defRPr sz="2300">
                <a:latin typeface="DM Sans SemiBold"/>
                <a:ea typeface="DM Sans SemiBold"/>
                <a:cs typeface="DM Sans SemiBold"/>
                <a:sym typeface="DM Sans SemiBold"/>
              </a:defRPr>
            </a:lvl4pPr>
            <a:lvl5pPr lvl="4" rtl="0" algn="l">
              <a:lnSpc>
                <a:spcPct val="100000"/>
              </a:lnSpc>
              <a:spcBef>
                <a:spcPts val="0"/>
              </a:spcBef>
              <a:spcAft>
                <a:spcPts val="0"/>
              </a:spcAft>
              <a:buSzPts val="2300"/>
              <a:buFont typeface="DM Sans SemiBold"/>
              <a:buNone/>
              <a:defRPr sz="2300">
                <a:latin typeface="DM Sans SemiBold"/>
                <a:ea typeface="DM Sans SemiBold"/>
                <a:cs typeface="DM Sans SemiBold"/>
                <a:sym typeface="DM Sans SemiBold"/>
              </a:defRPr>
            </a:lvl5pPr>
            <a:lvl6pPr lvl="5" rtl="0" algn="l">
              <a:lnSpc>
                <a:spcPct val="100000"/>
              </a:lnSpc>
              <a:spcBef>
                <a:spcPts val="0"/>
              </a:spcBef>
              <a:spcAft>
                <a:spcPts val="0"/>
              </a:spcAft>
              <a:buSzPts val="2300"/>
              <a:buFont typeface="DM Sans SemiBold"/>
              <a:buNone/>
              <a:defRPr sz="2300">
                <a:latin typeface="DM Sans SemiBold"/>
                <a:ea typeface="DM Sans SemiBold"/>
                <a:cs typeface="DM Sans SemiBold"/>
                <a:sym typeface="DM Sans SemiBold"/>
              </a:defRPr>
            </a:lvl6pPr>
            <a:lvl7pPr lvl="6" rtl="0" algn="l">
              <a:lnSpc>
                <a:spcPct val="100000"/>
              </a:lnSpc>
              <a:spcBef>
                <a:spcPts val="0"/>
              </a:spcBef>
              <a:spcAft>
                <a:spcPts val="0"/>
              </a:spcAft>
              <a:buSzPts val="2300"/>
              <a:buFont typeface="DM Sans SemiBold"/>
              <a:buNone/>
              <a:defRPr sz="2300">
                <a:latin typeface="DM Sans SemiBold"/>
                <a:ea typeface="DM Sans SemiBold"/>
                <a:cs typeface="DM Sans SemiBold"/>
                <a:sym typeface="DM Sans SemiBold"/>
              </a:defRPr>
            </a:lvl7pPr>
            <a:lvl8pPr lvl="7" rtl="0" algn="l">
              <a:lnSpc>
                <a:spcPct val="100000"/>
              </a:lnSpc>
              <a:spcBef>
                <a:spcPts val="0"/>
              </a:spcBef>
              <a:spcAft>
                <a:spcPts val="0"/>
              </a:spcAft>
              <a:buSzPts val="2300"/>
              <a:buFont typeface="DM Sans SemiBold"/>
              <a:buNone/>
              <a:defRPr sz="2300">
                <a:latin typeface="DM Sans SemiBold"/>
                <a:ea typeface="DM Sans SemiBold"/>
                <a:cs typeface="DM Sans SemiBold"/>
                <a:sym typeface="DM Sans SemiBold"/>
              </a:defRPr>
            </a:lvl8pPr>
            <a:lvl9pPr lvl="8" rtl="0" algn="l">
              <a:lnSpc>
                <a:spcPct val="100000"/>
              </a:lnSpc>
              <a:spcBef>
                <a:spcPts val="0"/>
              </a:spcBef>
              <a:spcAft>
                <a:spcPts val="0"/>
              </a:spcAft>
              <a:buSzPts val="2300"/>
              <a:buFont typeface="DM Sans SemiBold"/>
              <a:buNone/>
              <a:defRPr sz="2300">
                <a:latin typeface="DM Sans SemiBold"/>
                <a:ea typeface="DM Sans SemiBold"/>
                <a:cs typeface="DM Sans SemiBold"/>
                <a:sym typeface="DM Sans SemiBold"/>
              </a:defRPr>
            </a:lvl9pPr>
          </a:lstStyle>
          <a:p/>
        </p:txBody>
      </p:sp>
      <p:sp>
        <p:nvSpPr>
          <p:cNvPr id="400" name="Google Shape;400;p54"/>
          <p:cNvSpPr txBox="1"/>
          <p:nvPr>
            <p:ph idx="1" type="body"/>
          </p:nvPr>
        </p:nvSpPr>
        <p:spPr>
          <a:xfrm>
            <a:off x="355406" y="1742578"/>
            <a:ext cx="3076500" cy="17256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1300"/>
              </a:spcBef>
              <a:spcAft>
                <a:spcPts val="0"/>
              </a:spcAft>
              <a:buSzPts val="1500"/>
              <a:buNone/>
              <a:defRPr sz="1500"/>
            </a:lvl1pPr>
            <a:lvl2pPr indent="-228600" lvl="1" marL="914400" rtl="0" algn="l">
              <a:lnSpc>
                <a:spcPct val="115000"/>
              </a:lnSpc>
              <a:spcBef>
                <a:spcPts val="0"/>
              </a:spcBef>
              <a:spcAft>
                <a:spcPts val="0"/>
              </a:spcAft>
              <a:buSzPts val="1500"/>
              <a:buNone/>
              <a:defRPr sz="1500"/>
            </a:lvl2pPr>
            <a:lvl3pPr indent="-323850" lvl="2" marL="1371600" rtl="0" algn="l">
              <a:lnSpc>
                <a:spcPct val="115000"/>
              </a:lnSpc>
              <a:spcBef>
                <a:spcPts val="400"/>
              </a:spcBef>
              <a:spcAft>
                <a:spcPts val="0"/>
              </a:spcAft>
              <a:buSzPts val="1500"/>
              <a:buChar char="–"/>
              <a:defRPr sz="1500"/>
            </a:lvl3pPr>
            <a:lvl4pPr indent="-323850" lvl="3" marL="1828800" rtl="0" algn="l">
              <a:lnSpc>
                <a:spcPct val="115000"/>
              </a:lnSpc>
              <a:spcBef>
                <a:spcPts val="400"/>
              </a:spcBef>
              <a:spcAft>
                <a:spcPts val="0"/>
              </a:spcAft>
              <a:buSzPts val="1500"/>
              <a:buChar char="–"/>
              <a:defRPr sz="1500"/>
            </a:lvl4pPr>
            <a:lvl5pPr indent="-323850" lvl="4" marL="2286000" rtl="0" algn="l">
              <a:lnSpc>
                <a:spcPct val="115000"/>
              </a:lnSpc>
              <a:spcBef>
                <a:spcPts val="400"/>
              </a:spcBef>
              <a:spcAft>
                <a:spcPts val="0"/>
              </a:spcAft>
              <a:buSzPts val="1500"/>
              <a:buChar char="–"/>
              <a:defRPr sz="1500"/>
            </a:lvl5pPr>
            <a:lvl6pPr indent="-323850" lvl="5" marL="2743200" rtl="0" algn="l">
              <a:lnSpc>
                <a:spcPct val="90000"/>
              </a:lnSpc>
              <a:spcBef>
                <a:spcPts val="400"/>
              </a:spcBef>
              <a:spcAft>
                <a:spcPts val="0"/>
              </a:spcAft>
              <a:buSzPts val="1500"/>
              <a:buChar char="–"/>
              <a:defRPr sz="1500"/>
            </a:lvl6pPr>
            <a:lvl7pPr indent="-323850" lvl="6" marL="3200400" rtl="0" algn="l">
              <a:lnSpc>
                <a:spcPct val="90000"/>
              </a:lnSpc>
              <a:spcBef>
                <a:spcPts val="400"/>
              </a:spcBef>
              <a:spcAft>
                <a:spcPts val="0"/>
              </a:spcAft>
              <a:buSzPts val="1500"/>
              <a:buChar char="–"/>
              <a:defRPr sz="1500"/>
            </a:lvl7pPr>
            <a:lvl8pPr indent="-323850" lvl="7" marL="3657600" rtl="0" algn="l">
              <a:lnSpc>
                <a:spcPct val="90000"/>
              </a:lnSpc>
              <a:spcBef>
                <a:spcPts val="400"/>
              </a:spcBef>
              <a:spcAft>
                <a:spcPts val="0"/>
              </a:spcAft>
              <a:buSzPts val="1500"/>
              <a:buChar char="–"/>
              <a:defRPr sz="1500"/>
            </a:lvl8pPr>
            <a:lvl9pPr indent="-323850" lvl="8" marL="4114800" rtl="0" algn="l">
              <a:lnSpc>
                <a:spcPct val="90000"/>
              </a:lnSpc>
              <a:spcBef>
                <a:spcPts val="400"/>
              </a:spcBef>
              <a:spcAft>
                <a:spcPts val="0"/>
              </a:spcAft>
              <a:buSzPts val="1500"/>
              <a:buChar char="–"/>
              <a:defRPr sz="1500"/>
            </a:lvl9pPr>
          </a:lstStyle>
          <a:p/>
        </p:txBody>
      </p:sp>
      <p:sp>
        <p:nvSpPr>
          <p:cNvPr id="401" name="Google Shape;401;p54"/>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dk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402" name="Google Shape;402;p54"/>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Line Title, Subheads, Graph Color - Left band">
  <p:cSld name="3 Line Title, Subheads, 2 Col Text and Image_1_1">
    <p:spTree>
      <p:nvGrpSpPr>
        <p:cNvPr id="403" name="Shape 403"/>
        <p:cNvGrpSpPr/>
        <p:nvPr/>
      </p:nvGrpSpPr>
      <p:grpSpPr>
        <a:xfrm>
          <a:off x="0" y="0"/>
          <a:ext cx="0" cy="0"/>
          <a:chOff x="0" y="0"/>
          <a:chExt cx="0" cy="0"/>
        </a:xfrm>
      </p:grpSpPr>
      <p:sp>
        <p:nvSpPr>
          <p:cNvPr id="404" name="Google Shape;404;p55"/>
          <p:cNvSpPr/>
          <p:nvPr/>
        </p:nvSpPr>
        <p:spPr>
          <a:xfrm>
            <a:off x="0" y="0"/>
            <a:ext cx="3717000" cy="5143500"/>
          </a:xfrm>
          <a:prstGeom prst="rect">
            <a:avLst/>
          </a:prstGeom>
          <a:solidFill>
            <a:schemeClr val="accent2"/>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sp>
        <p:nvSpPr>
          <p:cNvPr id="405" name="Google Shape;405;p55"/>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406" name="Google Shape;406;p55"/>
          <p:cNvSpPr txBox="1"/>
          <p:nvPr>
            <p:ph type="title"/>
          </p:nvPr>
        </p:nvSpPr>
        <p:spPr>
          <a:xfrm>
            <a:off x="355406" y="836559"/>
            <a:ext cx="3076500" cy="15246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Clr>
                <a:schemeClr val="lt1"/>
              </a:buClr>
              <a:buSzPts val="2300"/>
              <a:buFont typeface="DM Sans SemiBold"/>
              <a:buNone/>
              <a:defRPr sz="2300">
                <a:solidFill>
                  <a:schemeClr val="lt1"/>
                </a:solidFill>
                <a:latin typeface="DM Sans SemiBold"/>
                <a:ea typeface="DM Sans SemiBold"/>
                <a:cs typeface="DM Sans SemiBold"/>
                <a:sym typeface="DM Sans SemiBold"/>
              </a:defRPr>
            </a:lvl1pPr>
            <a:lvl2pPr lvl="1" rtl="0" algn="l">
              <a:lnSpc>
                <a:spcPct val="100000"/>
              </a:lnSpc>
              <a:spcBef>
                <a:spcPts val="0"/>
              </a:spcBef>
              <a:spcAft>
                <a:spcPts val="0"/>
              </a:spcAft>
              <a:buClr>
                <a:schemeClr val="lt1"/>
              </a:buClr>
              <a:buSzPts val="2300"/>
              <a:buFont typeface="DM Sans SemiBold"/>
              <a:buNone/>
              <a:defRPr sz="2300">
                <a:solidFill>
                  <a:schemeClr val="lt1"/>
                </a:solidFill>
                <a:latin typeface="DM Sans SemiBold"/>
                <a:ea typeface="DM Sans SemiBold"/>
                <a:cs typeface="DM Sans SemiBold"/>
                <a:sym typeface="DM Sans SemiBold"/>
              </a:defRPr>
            </a:lvl2pPr>
            <a:lvl3pPr lvl="2" rtl="0" algn="l">
              <a:lnSpc>
                <a:spcPct val="100000"/>
              </a:lnSpc>
              <a:spcBef>
                <a:spcPts val="0"/>
              </a:spcBef>
              <a:spcAft>
                <a:spcPts val="0"/>
              </a:spcAft>
              <a:buClr>
                <a:schemeClr val="lt1"/>
              </a:buClr>
              <a:buSzPts val="2300"/>
              <a:buFont typeface="DM Sans SemiBold"/>
              <a:buNone/>
              <a:defRPr sz="2300">
                <a:solidFill>
                  <a:schemeClr val="lt1"/>
                </a:solidFill>
                <a:latin typeface="DM Sans SemiBold"/>
                <a:ea typeface="DM Sans SemiBold"/>
                <a:cs typeface="DM Sans SemiBold"/>
                <a:sym typeface="DM Sans SemiBold"/>
              </a:defRPr>
            </a:lvl3pPr>
            <a:lvl4pPr lvl="3" rtl="0" algn="l">
              <a:lnSpc>
                <a:spcPct val="100000"/>
              </a:lnSpc>
              <a:spcBef>
                <a:spcPts val="0"/>
              </a:spcBef>
              <a:spcAft>
                <a:spcPts val="0"/>
              </a:spcAft>
              <a:buClr>
                <a:schemeClr val="lt1"/>
              </a:buClr>
              <a:buSzPts val="2300"/>
              <a:buFont typeface="DM Sans SemiBold"/>
              <a:buNone/>
              <a:defRPr sz="2300">
                <a:solidFill>
                  <a:schemeClr val="lt1"/>
                </a:solidFill>
                <a:latin typeface="DM Sans SemiBold"/>
                <a:ea typeface="DM Sans SemiBold"/>
                <a:cs typeface="DM Sans SemiBold"/>
                <a:sym typeface="DM Sans SemiBold"/>
              </a:defRPr>
            </a:lvl4pPr>
            <a:lvl5pPr lvl="4" rtl="0" algn="l">
              <a:lnSpc>
                <a:spcPct val="100000"/>
              </a:lnSpc>
              <a:spcBef>
                <a:spcPts val="0"/>
              </a:spcBef>
              <a:spcAft>
                <a:spcPts val="0"/>
              </a:spcAft>
              <a:buClr>
                <a:schemeClr val="lt1"/>
              </a:buClr>
              <a:buSzPts val="2300"/>
              <a:buFont typeface="DM Sans SemiBold"/>
              <a:buNone/>
              <a:defRPr sz="2300">
                <a:solidFill>
                  <a:schemeClr val="lt1"/>
                </a:solidFill>
                <a:latin typeface="DM Sans SemiBold"/>
                <a:ea typeface="DM Sans SemiBold"/>
                <a:cs typeface="DM Sans SemiBold"/>
                <a:sym typeface="DM Sans SemiBold"/>
              </a:defRPr>
            </a:lvl5pPr>
            <a:lvl6pPr lvl="5" rtl="0" algn="l">
              <a:lnSpc>
                <a:spcPct val="100000"/>
              </a:lnSpc>
              <a:spcBef>
                <a:spcPts val="0"/>
              </a:spcBef>
              <a:spcAft>
                <a:spcPts val="0"/>
              </a:spcAft>
              <a:buClr>
                <a:schemeClr val="lt1"/>
              </a:buClr>
              <a:buSzPts val="2300"/>
              <a:buFont typeface="DM Sans SemiBold"/>
              <a:buNone/>
              <a:defRPr sz="2300">
                <a:solidFill>
                  <a:schemeClr val="lt1"/>
                </a:solidFill>
                <a:latin typeface="DM Sans SemiBold"/>
                <a:ea typeface="DM Sans SemiBold"/>
                <a:cs typeface="DM Sans SemiBold"/>
                <a:sym typeface="DM Sans SemiBold"/>
              </a:defRPr>
            </a:lvl6pPr>
            <a:lvl7pPr lvl="6" rtl="0" algn="l">
              <a:lnSpc>
                <a:spcPct val="100000"/>
              </a:lnSpc>
              <a:spcBef>
                <a:spcPts val="0"/>
              </a:spcBef>
              <a:spcAft>
                <a:spcPts val="0"/>
              </a:spcAft>
              <a:buClr>
                <a:schemeClr val="lt1"/>
              </a:buClr>
              <a:buSzPts val="2300"/>
              <a:buFont typeface="DM Sans SemiBold"/>
              <a:buNone/>
              <a:defRPr sz="2300">
                <a:solidFill>
                  <a:schemeClr val="lt1"/>
                </a:solidFill>
                <a:latin typeface="DM Sans SemiBold"/>
                <a:ea typeface="DM Sans SemiBold"/>
                <a:cs typeface="DM Sans SemiBold"/>
                <a:sym typeface="DM Sans SemiBold"/>
              </a:defRPr>
            </a:lvl7pPr>
            <a:lvl8pPr lvl="7" rtl="0" algn="l">
              <a:lnSpc>
                <a:spcPct val="100000"/>
              </a:lnSpc>
              <a:spcBef>
                <a:spcPts val="0"/>
              </a:spcBef>
              <a:spcAft>
                <a:spcPts val="0"/>
              </a:spcAft>
              <a:buClr>
                <a:schemeClr val="lt1"/>
              </a:buClr>
              <a:buSzPts val="2300"/>
              <a:buFont typeface="DM Sans SemiBold"/>
              <a:buNone/>
              <a:defRPr sz="2300">
                <a:solidFill>
                  <a:schemeClr val="lt1"/>
                </a:solidFill>
                <a:latin typeface="DM Sans SemiBold"/>
                <a:ea typeface="DM Sans SemiBold"/>
                <a:cs typeface="DM Sans SemiBold"/>
                <a:sym typeface="DM Sans SemiBold"/>
              </a:defRPr>
            </a:lvl8pPr>
            <a:lvl9pPr lvl="8" rtl="0" algn="l">
              <a:lnSpc>
                <a:spcPct val="100000"/>
              </a:lnSpc>
              <a:spcBef>
                <a:spcPts val="0"/>
              </a:spcBef>
              <a:spcAft>
                <a:spcPts val="0"/>
              </a:spcAft>
              <a:buClr>
                <a:schemeClr val="lt1"/>
              </a:buClr>
              <a:buSzPts val="2300"/>
              <a:buFont typeface="DM Sans SemiBold"/>
              <a:buNone/>
              <a:defRPr sz="2300">
                <a:solidFill>
                  <a:schemeClr val="lt1"/>
                </a:solidFill>
                <a:latin typeface="DM Sans SemiBold"/>
                <a:ea typeface="DM Sans SemiBold"/>
                <a:cs typeface="DM Sans SemiBold"/>
                <a:sym typeface="DM Sans SemiBold"/>
              </a:defRPr>
            </a:lvl9pPr>
          </a:lstStyle>
          <a:p/>
        </p:txBody>
      </p:sp>
      <p:sp>
        <p:nvSpPr>
          <p:cNvPr id="407" name="Google Shape;407;p55"/>
          <p:cNvSpPr txBox="1"/>
          <p:nvPr>
            <p:ph idx="1" type="body"/>
          </p:nvPr>
        </p:nvSpPr>
        <p:spPr>
          <a:xfrm>
            <a:off x="355406" y="1742578"/>
            <a:ext cx="3076500" cy="1725600"/>
          </a:xfrm>
          <a:prstGeom prst="rect">
            <a:avLst/>
          </a:prstGeom>
          <a:noFill/>
          <a:ln>
            <a:noFill/>
          </a:ln>
        </p:spPr>
        <p:txBody>
          <a:bodyPr anchorCtr="0" anchor="t" bIns="0" lIns="0" spcFirstLastPara="1" rIns="0" wrap="square" tIns="0">
            <a:noAutofit/>
          </a:bodyPr>
          <a:lstStyle>
            <a:lvl1pPr indent="-228600" lvl="0" marL="457200" rtl="0" algn="l">
              <a:lnSpc>
                <a:spcPct val="150000"/>
              </a:lnSpc>
              <a:spcBef>
                <a:spcPts val="1300"/>
              </a:spcBef>
              <a:spcAft>
                <a:spcPts val="0"/>
              </a:spcAft>
              <a:buClr>
                <a:schemeClr val="lt1"/>
              </a:buClr>
              <a:buSzPts val="1500"/>
              <a:buNone/>
              <a:defRPr sz="1500">
                <a:solidFill>
                  <a:schemeClr val="lt1"/>
                </a:solidFill>
              </a:defRPr>
            </a:lvl1pPr>
            <a:lvl2pPr indent="-228600" lvl="1" marL="914400" rtl="0" algn="l">
              <a:lnSpc>
                <a:spcPct val="115000"/>
              </a:lnSpc>
              <a:spcBef>
                <a:spcPts val="0"/>
              </a:spcBef>
              <a:spcAft>
                <a:spcPts val="0"/>
              </a:spcAft>
              <a:buClr>
                <a:schemeClr val="lt1"/>
              </a:buClr>
              <a:buSzPts val="1500"/>
              <a:buNone/>
              <a:defRPr sz="1500">
                <a:solidFill>
                  <a:schemeClr val="lt1"/>
                </a:solidFill>
              </a:defRPr>
            </a:lvl2pPr>
            <a:lvl3pPr indent="-323850" lvl="2" marL="1371600" rtl="0" algn="l">
              <a:lnSpc>
                <a:spcPct val="115000"/>
              </a:lnSpc>
              <a:spcBef>
                <a:spcPts val="400"/>
              </a:spcBef>
              <a:spcAft>
                <a:spcPts val="0"/>
              </a:spcAft>
              <a:buClr>
                <a:schemeClr val="lt1"/>
              </a:buClr>
              <a:buSzPts val="1500"/>
              <a:buChar char="–"/>
              <a:defRPr sz="1500">
                <a:solidFill>
                  <a:schemeClr val="lt1"/>
                </a:solidFill>
              </a:defRPr>
            </a:lvl3pPr>
            <a:lvl4pPr indent="-323850" lvl="3" marL="1828800" rtl="0" algn="l">
              <a:lnSpc>
                <a:spcPct val="115000"/>
              </a:lnSpc>
              <a:spcBef>
                <a:spcPts val="400"/>
              </a:spcBef>
              <a:spcAft>
                <a:spcPts val="0"/>
              </a:spcAft>
              <a:buClr>
                <a:schemeClr val="lt1"/>
              </a:buClr>
              <a:buSzPts val="1500"/>
              <a:buChar char="–"/>
              <a:defRPr sz="1500">
                <a:solidFill>
                  <a:schemeClr val="lt1"/>
                </a:solidFill>
              </a:defRPr>
            </a:lvl4pPr>
            <a:lvl5pPr indent="-323850" lvl="4" marL="2286000" rtl="0" algn="l">
              <a:lnSpc>
                <a:spcPct val="115000"/>
              </a:lnSpc>
              <a:spcBef>
                <a:spcPts val="400"/>
              </a:spcBef>
              <a:spcAft>
                <a:spcPts val="0"/>
              </a:spcAft>
              <a:buClr>
                <a:schemeClr val="lt1"/>
              </a:buClr>
              <a:buSzPts val="1500"/>
              <a:buChar char="–"/>
              <a:defRPr sz="1500">
                <a:solidFill>
                  <a:schemeClr val="lt1"/>
                </a:solidFill>
              </a:defRPr>
            </a:lvl5pPr>
            <a:lvl6pPr indent="-323850" lvl="5" marL="2743200" rtl="0" algn="l">
              <a:lnSpc>
                <a:spcPct val="90000"/>
              </a:lnSpc>
              <a:spcBef>
                <a:spcPts val="400"/>
              </a:spcBef>
              <a:spcAft>
                <a:spcPts val="0"/>
              </a:spcAft>
              <a:buClr>
                <a:schemeClr val="lt1"/>
              </a:buClr>
              <a:buSzPts val="1500"/>
              <a:buChar char="–"/>
              <a:defRPr sz="1500">
                <a:solidFill>
                  <a:schemeClr val="lt1"/>
                </a:solidFill>
              </a:defRPr>
            </a:lvl6pPr>
            <a:lvl7pPr indent="-323850" lvl="6" marL="3200400" rtl="0" algn="l">
              <a:lnSpc>
                <a:spcPct val="90000"/>
              </a:lnSpc>
              <a:spcBef>
                <a:spcPts val="400"/>
              </a:spcBef>
              <a:spcAft>
                <a:spcPts val="0"/>
              </a:spcAft>
              <a:buClr>
                <a:schemeClr val="lt1"/>
              </a:buClr>
              <a:buSzPts val="1500"/>
              <a:buChar char="–"/>
              <a:defRPr sz="1500">
                <a:solidFill>
                  <a:schemeClr val="lt1"/>
                </a:solidFill>
              </a:defRPr>
            </a:lvl7pPr>
            <a:lvl8pPr indent="-323850" lvl="7" marL="3657600" rtl="0" algn="l">
              <a:lnSpc>
                <a:spcPct val="90000"/>
              </a:lnSpc>
              <a:spcBef>
                <a:spcPts val="400"/>
              </a:spcBef>
              <a:spcAft>
                <a:spcPts val="0"/>
              </a:spcAft>
              <a:buClr>
                <a:schemeClr val="lt1"/>
              </a:buClr>
              <a:buSzPts val="1500"/>
              <a:buChar char="–"/>
              <a:defRPr sz="1500">
                <a:solidFill>
                  <a:schemeClr val="lt1"/>
                </a:solidFill>
              </a:defRPr>
            </a:lvl8pPr>
            <a:lvl9pPr indent="-323850" lvl="8" marL="4114800" rtl="0" algn="l">
              <a:lnSpc>
                <a:spcPct val="90000"/>
              </a:lnSpc>
              <a:spcBef>
                <a:spcPts val="400"/>
              </a:spcBef>
              <a:spcAft>
                <a:spcPts val="0"/>
              </a:spcAft>
              <a:buClr>
                <a:schemeClr val="lt1"/>
              </a:buClr>
              <a:buSzPts val="1500"/>
              <a:buChar char="–"/>
              <a:defRPr sz="1500">
                <a:solidFill>
                  <a:schemeClr val="lt1"/>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hart, illustration ">
  <p:cSld name="25_Custom Layout">
    <p:spTree>
      <p:nvGrpSpPr>
        <p:cNvPr id="408" name="Shape 408"/>
        <p:cNvGrpSpPr/>
        <p:nvPr/>
      </p:nvGrpSpPr>
      <p:grpSpPr>
        <a:xfrm>
          <a:off x="0" y="0"/>
          <a:ext cx="0" cy="0"/>
          <a:chOff x="0" y="0"/>
          <a:chExt cx="0" cy="0"/>
        </a:xfrm>
      </p:grpSpPr>
      <p:sp>
        <p:nvSpPr>
          <p:cNvPr id="409" name="Google Shape;409;p56"/>
          <p:cNvSpPr txBox="1"/>
          <p:nvPr>
            <p:ph type="title"/>
          </p:nvPr>
        </p:nvSpPr>
        <p:spPr>
          <a:xfrm>
            <a:off x="341409" y="663778"/>
            <a:ext cx="8346900" cy="9375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2"/>
              </a:buClr>
              <a:buSzPts val="2800"/>
              <a:buNone/>
              <a:defRPr sz="2800">
                <a:solidFill>
                  <a:schemeClr val="dk2"/>
                </a:solidFill>
              </a:defRPr>
            </a:lvl1pPr>
            <a:lvl2pPr lvl="1" rtl="0">
              <a:spcBef>
                <a:spcPts val="0"/>
              </a:spcBef>
              <a:spcAft>
                <a:spcPts val="0"/>
              </a:spcAft>
              <a:buClr>
                <a:schemeClr val="dk2"/>
              </a:buClr>
              <a:buSzPts val="2800"/>
              <a:buNone/>
              <a:defRPr sz="2800">
                <a:solidFill>
                  <a:schemeClr val="dk2"/>
                </a:solidFill>
              </a:defRPr>
            </a:lvl2pPr>
            <a:lvl3pPr lvl="2" rtl="0">
              <a:spcBef>
                <a:spcPts val="0"/>
              </a:spcBef>
              <a:spcAft>
                <a:spcPts val="0"/>
              </a:spcAft>
              <a:buClr>
                <a:schemeClr val="dk2"/>
              </a:buClr>
              <a:buSzPts val="2800"/>
              <a:buNone/>
              <a:defRPr sz="2800">
                <a:solidFill>
                  <a:schemeClr val="dk2"/>
                </a:solidFill>
              </a:defRPr>
            </a:lvl3pPr>
            <a:lvl4pPr lvl="3" rtl="0">
              <a:spcBef>
                <a:spcPts val="0"/>
              </a:spcBef>
              <a:spcAft>
                <a:spcPts val="0"/>
              </a:spcAft>
              <a:buClr>
                <a:schemeClr val="dk2"/>
              </a:buClr>
              <a:buSzPts val="2800"/>
              <a:buNone/>
              <a:defRPr sz="2800">
                <a:solidFill>
                  <a:schemeClr val="dk2"/>
                </a:solidFill>
              </a:defRPr>
            </a:lvl4pPr>
            <a:lvl5pPr lvl="4" rtl="0">
              <a:spcBef>
                <a:spcPts val="0"/>
              </a:spcBef>
              <a:spcAft>
                <a:spcPts val="0"/>
              </a:spcAft>
              <a:buClr>
                <a:schemeClr val="dk2"/>
              </a:buClr>
              <a:buSzPts val="2800"/>
              <a:buNone/>
              <a:defRPr sz="2800">
                <a:solidFill>
                  <a:schemeClr val="dk2"/>
                </a:solidFill>
              </a:defRPr>
            </a:lvl5pPr>
            <a:lvl6pPr lvl="5" rtl="0">
              <a:spcBef>
                <a:spcPts val="0"/>
              </a:spcBef>
              <a:spcAft>
                <a:spcPts val="0"/>
              </a:spcAft>
              <a:buClr>
                <a:schemeClr val="dk2"/>
              </a:buClr>
              <a:buSzPts val="2800"/>
              <a:buNone/>
              <a:defRPr sz="2800">
                <a:solidFill>
                  <a:schemeClr val="dk2"/>
                </a:solidFill>
              </a:defRPr>
            </a:lvl6pPr>
            <a:lvl7pPr lvl="6" rtl="0">
              <a:spcBef>
                <a:spcPts val="0"/>
              </a:spcBef>
              <a:spcAft>
                <a:spcPts val="0"/>
              </a:spcAft>
              <a:buClr>
                <a:schemeClr val="dk2"/>
              </a:buClr>
              <a:buSzPts val="2800"/>
              <a:buNone/>
              <a:defRPr sz="2800">
                <a:solidFill>
                  <a:schemeClr val="dk2"/>
                </a:solidFill>
              </a:defRPr>
            </a:lvl7pPr>
            <a:lvl8pPr lvl="7" rtl="0">
              <a:spcBef>
                <a:spcPts val="0"/>
              </a:spcBef>
              <a:spcAft>
                <a:spcPts val="0"/>
              </a:spcAft>
              <a:buClr>
                <a:schemeClr val="dk2"/>
              </a:buClr>
              <a:buSzPts val="2800"/>
              <a:buNone/>
              <a:defRPr sz="2800">
                <a:solidFill>
                  <a:schemeClr val="dk2"/>
                </a:solidFill>
              </a:defRPr>
            </a:lvl8pPr>
            <a:lvl9pPr lvl="8" rtl="0">
              <a:spcBef>
                <a:spcPts val="0"/>
              </a:spcBef>
              <a:spcAft>
                <a:spcPts val="0"/>
              </a:spcAft>
              <a:buClr>
                <a:schemeClr val="dk2"/>
              </a:buClr>
              <a:buSzPts val="2800"/>
              <a:buNone/>
              <a:defRPr sz="2800">
                <a:solidFill>
                  <a:schemeClr val="dk2"/>
                </a:solidFill>
              </a:defRPr>
            </a:lvl9pPr>
          </a:lstStyle>
          <a:p/>
        </p:txBody>
      </p:sp>
      <p:sp>
        <p:nvSpPr>
          <p:cNvPr id="410" name="Google Shape;410;p56"/>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411" name="Google Shape;411;p56"/>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412" name="Google Shape;412;p56"/>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413" name="Google Shape;413;p56"/>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graphic">
  <p:cSld name="Custom Layout">
    <p:bg>
      <p:bgPr>
        <a:solidFill>
          <a:srgbClr val="F7F7F7"/>
        </a:solidFill>
      </p:bgPr>
    </p:bg>
    <p:spTree>
      <p:nvGrpSpPr>
        <p:cNvPr id="414" name="Shape 414"/>
        <p:cNvGrpSpPr/>
        <p:nvPr/>
      </p:nvGrpSpPr>
      <p:grpSpPr>
        <a:xfrm>
          <a:off x="0" y="0"/>
          <a:ext cx="0" cy="0"/>
          <a:chOff x="0" y="0"/>
          <a:chExt cx="0" cy="0"/>
        </a:xfrm>
      </p:grpSpPr>
      <p:sp>
        <p:nvSpPr>
          <p:cNvPr id="415" name="Google Shape;415;p57"/>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416" name="Google Shape;416;p57"/>
          <p:cNvSpPr txBox="1"/>
          <p:nvPr>
            <p:ph type="title"/>
          </p:nvPr>
        </p:nvSpPr>
        <p:spPr>
          <a:xfrm>
            <a:off x="341513" y="774131"/>
            <a:ext cx="8298600" cy="4308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1700"/>
              <a:buFont typeface="DM Sans"/>
              <a:buNone/>
              <a:defRPr b="1" i="0" sz="1700">
                <a:latin typeface="DM Sans"/>
                <a:ea typeface="DM Sans"/>
                <a:cs typeface="DM Sans"/>
                <a:sym typeface="DM Sans"/>
              </a:defRPr>
            </a:lvl1pPr>
            <a:lvl2pPr lvl="1" rtl="0">
              <a:spcBef>
                <a:spcPts val="0"/>
              </a:spcBef>
              <a:spcAft>
                <a:spcPts val="0"/>
              </a:spcAft>
              <a:buSzPts val="1700"/>
              <a:buFont typeface="DM Sans"/>
              <a:buNone/>
              <a:defRPr b="1" sz="1700">
                <a:latin typeface="DM Sans"/>
                <a:ea typeface="DM Sans"/>
                <a:cs typeface="DM Sans"/>
                <a:sym typeface="DM Sans"/>
              </a:defRPr>
            </a:lvl2pPr>
            <a:lvl3pPr lvl="2" rtl="0">
              <a:spcBef>
                <a:spcPts val="0"/>
              </a:spcBef>
              <a:spcAft>
                <a:spcPts val="0"/>
              </a:spcAft>
              <a:buSzPts val="1700"/>
              <a:buFont typeface="DM Sans"/>
              <a:buNone/>
              <a:defRPr b="1" sz="1700">
                <a:latin typeface="DM Sans"/>
                <a:ea typeface="DM Sans"/>
                <a:cs typeface="DM Sans"/>
                <a:sym typeface="DM Sans"/>
              </a:defRPr>
            </a:lvl3pPr>
            <a:lvl4pPr lvl="3" rtl="0">
              <a:spcBef>
                <a:spcPts val="0"/>
              </a:spcBef>
              <a:spcAft>
                <a:spcPts val="0"/>
              </a:spcAft>
              <a:buSzPts val="1700"/>
              <a:buFont typeface="DM Sans"/>
              <a:buNone/>
              <a:defRPr b="1" sz="1700">
                <a:latin typeface="DM Sans"/>
                <a:ea typeface="DM Sans"/>
                <a:cs typeface="DM Sans"/>
                <a:sym typeface="DM Sans"/>
              </a:defRPr>
            </a:lvl4pPr>
            <a:lvl5pPr lvl="4" rtl="0">
              <a:spcBef>
                <a:spcPts val="0"/>
              </a:spcBef>
              <a:spcAft>
                <a:spcPts val="0"/>
              </a:spcAft>
              <a:buSzPts val="1700"/>
              <a:buFont typeface="DM Sans"/>
              <a:buNone/>
              <a:defRPr b="1" sz="1700">
                <a:latin typeface="DM Sans"/>
                <a:ea typeface="DM Sans"/>
                <a:cs typeface="DM Sans"/>
                <a:sym typeface="DM Sans"/>
              </a:defRPr>
            </a:lvl5pPr>
            <a:lvl6pPr lvl="5" rtl="0">
              <a:spcBef>
                <a:spcPts val="0"/>
              </a:spcBef>
              <a:spcAft>
                <a:spcPts val="0"/>
              </a:spcAft>
              <a:buSzPts val="1700"/>
              <a:buFont typeface="DM Sans"/>
              <a:buNone/>
              <a:defRPr b="1" sz="1700">
                <a:latin typeface="DM Sans"/>
                <a:ea typeface="DM Sans"/>
                <a:cs typeface="DM Sans"/>
                <a:sym typeface="DM Sans"/>
              </a:defRPr>
            </a:lvl6pPr>
            <a:lvl7pPr lvl="6" rtl="0">
              <a:spcBef>
                <a:spcPts val="0"/>
              </a:spcBef>
              <a:spcAft>
                <a:spcPts val="0"/>
              </a:spcAft>
              <a:buSzPts val="1700"/>
              <a:buFont typeface="DM Sans"/>
              <a:buNone/>
              <a:defRPr b="1" sz="1700">
                <a:latin typeface="DM Sans"/>
                <a:ea typeface="DM Sans"/>
                <a:cs typeface="DM Sans"/>
                <a:sym typeface="DM Sans"/>
              </a:defRPr>
            </a:lvl7pPr>
            <a:lvl8pPr lvl="7" rtl="0">
              <a:spcBef>
                <a:spcPts val="0"/>
              </a:spcBef>
              <a:spcAft>
                <a:spcPts val="0"/>
              </a:spcAft>
              <a:buSzPts val="1700"/>
              <a:buFont typeface="DM Sans"/>
              <a:buNone/>
              <a:defRPr b="1" sz="1700">
                <a:latin typeface="DM Sans"/>
                <a:ea typeface="DM Sans"/>
                <a:cs typeface="DM Sans"/>
                <a:sym typeface="DM Sans"/>
              </a:defRPr>
            </a:lvl8pPr>
            <a:lvl9pPr lvl="8" rtl="0">
              <a:spcBef>
                <a:spcPts val="0"/>
              </a:spcBef>
              <a:spcAft>
                <a:spcPts val="0"/>
              </a:spcAft>
              <a:buSzPts val="1700"/>
              <a:buFont typeface="DM Sans"/>
              <a:buNone/>
              <a:defRPr b="1" sz="1700">
                <a:latin typeface="DM Sans"/>
                <a:ea typeface="DM Sans"/>
                <a:cs typeface="DM Sans"/>
                <a:sym typeface="DM Sans"/>
              </a:defRPr>
            </a:lvl9pPr>
          </a:lstStyle>
          <a:p/>
        </p:txBody>
      </p:sp>
      <p:sp>
        <p:nvSpPr>
          <p:cNvPr id="417" name="Google Shape;417;p57"/>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graphic">
  <p:cSld name="Custom Layout_2">
    <p:bg>
      <p:bgPr>
        <a:solidFill>
          <a:srgbClr val="F7F7F7"/>
        </a:solidFill>
      </p:bgPr>
    </p:bg>
    <p:spTree>
      <p:nvGrpSpPr>
        <p:cNvPr id="418" name="Shape 418"/>
        <p:cNvGrpSpPr/>
        <p:nvPr/>
      </p:nvGrpSpPr>
      <p:grpSpPr>
        <a:xfrm>
          <a:off x="0" y="0"/>
          <a:ext cx="0" cy="0"/>
          <a:chOff x="0" y="0"/>
          <a:chExt cx="0" cy="0"/>
        </a:xfrm>
      </p:grpSpPr>
      <p:sp>
        <p:nvSpPr>
          <p:cNvPr id="419" name="Google Shape;419;p58"/>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420" name="Google Shape;420;p58"/>
          <p:cNvSpPr txBox="1"/>
          <p:nvPr>
            <p:ph type="title"/>
          </p:nvPr>
        </p:nvSpPr>
        <p:spPr>
          <a:xfrm>
            <a:off x="341513" y="774131"/>
            <a:ext cx="8298600" cy="4308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1700"/>
              <a:buFont typeface="DM Sans"/>
              <a:buNone/>
              <a:defRPr b="1" i="0" sz="1700">
                <a:latin typeface="DM Sans"/>
                <a:ea typeface="DM Sans"/>
                <a:cs typeface="DM Sans"/>
                <a:sym typeface="DM Sans"/>
              </a:defRPr>
            </a:lvl1pPr>
            <a:lvl2pPr lvl="1" rtl="0">
              <a:spcBef>
                <a:spcPts val="0"/>
              </a:spcBef>
              <a:spcAft>
                <a:spcPts val="0"/>
              </a:spcAft>
              <a:buSzPts val="1700"/>
              <a:buFont typeface="DM Sans"/>
              <a:buNone/>
              <a:defRPr b="1" sz="1700">
                <a:latin typeface="DM Sans"/>
                <a:ea typeface="DM Sans"/>
                <a:cs typeface="DM Sans"/>
                <a:sym typeface="DM Sans"/>
              </a:defRPr>
            </a:lvl2pPr>
            <a:lvl3pPr lvl="2" rtl="0">
              <a:spcBef>
                <a:spcPts val="0"/>
              </a:spcBef>
              <a:spcAft>
                <a:spcPts val="0"/>
              </a:spcAft>
              <a:buSzPts val="1700"/>
              <a:buFont typeface="DM Sans"/>
              <a:buNone/>
              <a:defRPr b="1" sz="1700">
                <a:latin typeface="DM Sans"/>
                <a:ea typeface="DM Sans"/>
                <a:cs typeface="DM Sans"/>
                <a:sym typeface="DM Sans"/>
              </a:defRPr>
            </a:lvl3pPr>
            <a:lvl4pPr lvl="3" rtl="0">
              <a:spcBef>
                <a:spcPts val="0"/>
              </a:spcBef>
              <a:spcAft>
                <a:spcPts val="0"/>
              </a:spcAft>
              <a:buSzPts val="1700"/>
              <a:buFont typeface="DM Sans"/>
              <a:buNone/>
              <a:defRPr b="1" sz="1700">
                <a:latin typeface="DM Sans"/>
                <a:ea typeface="DM Sans"/>
                <a:cs typeface="DM Sans"/>
                <a:sym typeface="DM Sans"/>
              </a:defRPr>
            </a:lvl4pPr>
            <a:lvl5pPr lvl="4" rtl="0">
              <a:spcBef>
                <a:spcPts val="0"/>
              </a:spcBef>
              <a:spcAft>
                <a:spcPts val="0"/>
              </a:spcAft>
              <a:buSzPts val="1700"/>
              <a:buFont typeface="DM Sans"/>
              <a:buNone/>
              <a:defRPr b="1" sz="1700">
                <a:latin typeface="DM Sans"/>
                <a:ea typeface="DM Sans"/>
                <a:cs typeface="DM Sans"/>
                <a:sym typeface="DM Sans"/>
              </a:defRPr>
            </a:lvl5pPr>
            <a:lvl6pPr lvl="5" rtl="0">
              <a:spcBef>
                <a:spcPts val="0"/>
              </a:spcBef>
              <a:spcAft>
                <a:spcPts val="0"/>
              </a:spcAft>
              <a:buSzPts val="1700"/>
              <a:buFont typeface="DM Sans"/>
              <a:buNone/>
              <a:defRPr b="1" sz="1700">
                <a:latin typeface="DM Sans"/>
                <a:ea typeface="DM Sans"/>
                <a:cs typeface="DM Sans"/>
                <a:sym typeface="DM Sans"/>
              </a:defRPr>
            </a:lvl6pPr>
            <a:lvl7pPr lvl="6" rtl="0">
              <a:spcBef>
                <a:spcPts val="0"/>
              </a:spcBef>
              <a:spcAft>
                <a:spcPts val="0"/>
              </a:spcAft>
              <a:buSzPts val="1700"/>
              <a:buFont typeface="DM Sans"/>
              <a:buNone/>
              <a:defRPr b="1" sz="1700">
                <a:latin typeface="DM Sans"/>
                <a:ea typeface="DM Sans"/>
                <a:cs typeface="DM Sans"/>
                <a:sym typeface="DM Sans"/>
              </a:defRPr>
            </a:lvl7pPr>
            <a:lvl8pPr lvl="7" rtl="0">
              <a:spcBef>
                <a:spcPts val="0"/>
              </a:spcBef>
              <a:spcAft>
                <a:spcPts val="0"/>
              </a:spcAft>
              <a:buSzPts val="1700"/>
              <a:buFont typeface="DM Sans"/>
              <a:buNone/>
              <a:defRPr b="1" sz="1700">
                <a:latin typeface="DM Sans"/>
                <a:ea typeface="DM Sans"/>
                <a:cs typeface="DM Sans"/>
                <a:sym typeface="DM Sans"/>
              </a:defRPr>
            </a:lvl8pPr>
            <a:lvl9pPr lvl="8" rtl="0">
              <a:spcBef>
                <a:spcPts val="0"/>
              </a:spcBef>
              <a:spcAft>
                <a:spcPts val="0"/>
              </a:spcAft>
              <a:buSzPts val="1700"/>
              <a:buFont typeface="DM Sans"/>
              <a:buNone/>
              <a:defRPr b="1" sz="1700">
                <a:latin typeface="DM Sans"/>
                <a:ea typeface="DM Sans"/>
                <a:cs typeface="DM Sans"/>
                <a:sym typeface="DM Sans"/>
              </a:defRPr>
            </a:lvl9pPr>
          </a:lstStyle>
          <a:p/>
        </p:txBody>
      </p:sp>
      <p:sp>
        <p:nvSpPr>
          <p:cNvPr id="421" name="Google Shape;421;p58"/>
          <p:cNvSpPr txBox="1"/>
          <p:nvPr>
            <p:ph idx="1" type="subTitle"/>
          </p:nvPr>
        </p:nvSpPr>
        <p:spPr>
          <a:xfrm>
            <a:off x="347531" y="1215979"/>
            <a:ext cx="7597500" cy="347400"/>
          </a:xfrm>
          <a:prstGeom prst="rect">
            <a:avLst/>
          </a:prstGeom>
        </p:spPr>
        <p:txBody>
          <a:bodyPr anchorCtr="0" anchor="t" bIns="0" lIns="0" spcFirstLastPara="1" rIns="0" wrap="square" tIns="0">
            <a:noAutofit/>
          </a:bodyPr>
          <a:lstStyle>
            <a:lvl1pPr lvl="0" rtl="0">
              <a:spcBef>
                <a:spcPts val="400"/>
              </a:spcBef>
              <a:spcAft>
                <a:spcPts val="0"/>
              </a:spcAft>
              <a:buSzPts val="1100"/>
              <a:buNone/>
              <a:defRPr sz="11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422" name="Google Shape;422;p58"/>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M Blank without Logo">
  <p:cSld name="26_Custom Layout">
    <p:spTree>
      <p:nvGrpSpPr>
        <p:cNvPr id="423" name="Shape 423"/>
        <p:cNvGrpSpPr/>
        <p:nvPr/>
      </p:nvGrpSpPr>
      <p:grpSpPr>
        <a:xfrm>
          <a:off x="0" y="0"/>
          <a:ext cx="0" cy="0"/>
          <a:chOff x="0" y="0"/>
          <a:chExt cx="0" cy="0"/>
        </a:xfrm>
      </p:grpSpPr>
      <p:sp>
        <p:nvSpPr>
          <p:cNvPr id="424" name="Google Shape;424;p59"/>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425" name="Google Shape;425;p59"/>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426" name="Google Shape;426;p59"/>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out Logo White with Page Number">
  <p:cSld name="26_Custom Layout_2">
    <p:spTree>
      <p:nvGrpSpPr>
        <p:cNvPr id="427" name="Shape 427"/>
        <p:cNvGrpSpPr/>
        <p:nvPr/>
      </p:nvGrpSpPr>
      <p:grpSpPr>
        <a:xfrm>
          <a:off x="0" y="0"/>
          <a:ext cx="0" cy="0"/>
          <a:chOff x="0" y="0"/>
          <a:chExt cx="0" cy="0"/>
        </a:xfrm>
      </p:grpSpPr>
      <p:sp>
        <p:nvSpPr>
          <p:cNvPr id="428" name="Google Shape;428;p60"/>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lt1"/>
                </a:solidFill>
                <a:latin typeface="DM Sans Black"/>
                <a:ea typeface="DM Sans Black"/>
                <a:cs typeface="DM Sans Black"/>
                <a:sym typeface="DM Sans Black"/>
              </a:rPr>
              <a:t>‹#›</a:t>
            </a:fld>
            <a:endParaRPr i="0" sz="600" u="none" cap="none" strike="noStrike">
              <a:solidFill>
                <a:schemeClr val="lt1"/>
              </a:solidFill>
              <a:latin typeface="DM Sans Black"/>
              <a:ea typeface="DM Sans Black"/>
              <a:cs typeface="DM Sans Black"/>
              <a:sym typeface="DM Sans Black"/>
            </a:endParaRPr>
          </a:p>
        </p:txBody>
      </p:sp>
      <p:sp>
        <p:nvSpPr>
          <p:cNvPr id="429" name="Google Shape;429;p60"/>
          <p:cNvSpPr/>
          <p:nvPr/>
        </p:nvSpPr>
        <p:spPr>
          <a:xfrm>
            <a:off x="9030544" y="4887956"/>
            <a:ext cx="114900" cy="62400"/>
          </a:xfrm>
          <a:prstGeom prst="rect">
            <a:avLst/>
          </a:prstGeom>
          <a:solidFill>
            <a:schemeClr val="l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rgbClr val="E2D5F5"/>
              </a:solidFill>
              <a:latin typeface="DM Sans"/>
              <a:ea typeface="DM Sans"/>
              <a:cs typeface="DM Sans"/>
              <a:sym typeface="DM Sans"/>
            </a:endParaRPr>
          </a:p>
        </p:txBody>
      </p:sp>
      <p:sp>
        <p:nvSpPr>
          <p:cNvPr id="430" name="Google Shape;430;p60"/>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lt1"/>
                </a:solidFill>
                <a:latin typeface="Space Mono"/>
                <a:ea typeface="Space Mono"/>
                <a:cs typeface="Space Mono"/>
                <a:sym typeface="Space Mono"/>
              </a:rPr>
              <a:t>PROPRIETARY AND CONFIDENTIAL</a:t>
            </a:r>
            <a:endParaRPr sz="500">
              <a:solidFill>
                <a:schemeClr val="lt1"/>
              </a:solidFill>
              <a:latin typeface="DM Sans"/>
              <a:ea typeface="DM Sans"/>
              <a:cs typeface="DM Sans"/>
              <a:sym typeface="DM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Up to 3 topics" type="titleOnly">
  <p:cSld name="TITLE_ONLY">
    <p:bg>
      <p:bgPr>
        <a:solidFill>
          <a:srgbClr val="F8F8F8"/>
        </a:solidFill>
      </p:bgPr>
    </p:bg>
    <p:spTree>
      <p:nvGrpSpPr>
        <p:cNvPr id="50" name="Shape 50"/>
        <p:cNvGrpSpPr/>
        <p:nvPr/>
      </p:nvGrpSpPr>
      <p:grpSpPr>
        <a:xfrm>
          <a:off x="0" y="0"/>
          <a:ext cx="0" cy="0"/>
          <a:chOff x="0" y="0"/>
          <a:chExt cx="0" cy="0"/>
        </a:xfrm>
      </p:grpSpPr>
      <p:sp>
        <p:nvSpPr>
          <p:cNvPr id="51" name="Google Shape;51;p7"/>
          <p:cNvSpPr/>
          <p:nvPr/>
        </p:nvSpPr>
        <p:spPr>
          <a:xfrm>
            <a:off x="2391788" y="2507156"/>
            <a:ext cx="1806300" cy="207600"/>
          </a:xfrm>
          <a:prstGeom prst="rect">
            <a:avLst/>
          </a:prstGeom>
          <a:solidFill>
            <a:schemeClr val="accent1"/>
          </a:solidFill>
          <a:ln>
            <a:noFill/>
          </a:ln>
        </p:spPr>
        <p:txBody>
          <a:bodyPr anchorCtr="0" anchor="ctr" bIns="12850" lIns="12850" spcFirstLastPara="1" rIns="12850" wrap="square" tIns="12850">
            <a:noAutofit/>
          </a:bodyPr>
          <a:lstStyle/>
          <a:p>
            <a:pPr indent="0" lvl="0" marL="0" rtl="0" algn="ctr">
              <a:spcBef>
                <a:spcPts val="0"/>
              </a:spcBef>
              <a:spcAft>
                <a:spcPts val="0"/>
              </a:spcAft>
              <a:buClr>
                <a:srgbClr val="000000"/>
              </a:buClr>
              <a:buSzPts val="400"/>
              <a:buFont typeface="Arial"/>
              <a:buNone/>
            </a:pPr>
            <a:r>
              <a:t/>
            </a:r>
            <a:endParaRPr sz="500">
              <a:solidFill>
                <a:srgbClr val="FFFFFF"/>
              </a:solidFill>
            </a:endParaRPr>
          </a:p>
        </p:txBody>
      </p:sp>
      <p:sp>
        <p:nvSpPr>
          <p:cNvPr id="52" name="Google Shape;52;p7"/>
          <p:cNvSpPr/>
          <p:nvPr/>
        </p:nvSpPr>
        <p:spPr>
          <a:xfrm>
            <a:off x="4237913" y="2507156"/>
            <a:ext cx="2018700" cy="207600"/>
          </a:xfrm>
          <a:prstGeom prst="rect">
            <a:avLst/>
          </a:prstGeom>
          <a:solidFill>
            <a:schemeClr val="accent1"/>
          </a:solidFill>
          <a:ln>
            <a:noFill/>
          </a:ln>
        </p:spPr>
        <p:txBody>
          <a:bodyPr anchorCtr="0" anchor="ctr" bIns="12850" lIns="12850" spcFirstLastPara="1" rIns="12850" wrap="square" tIns="12850">
            <a:noAutofit/>
          </a:bodyPr>
          <a:lstStyle/>
          <a:p>
            <a:pPr indent="0" lvl="0" marL="0" rtl="0" algn="ctr">
              <a:spcBef>
                <a:spcPts val="0"/>
              </a:spcBef>
              <a:spcAft>
                <a:spcPts val="0"/>
              </a:spcAft>
              <a:buClr>
                <a:srgbClr val="000000"/>
              </a:buClr>
              <a:buSzPts val="400"/>
              <a:buFont typeface="Arial"/>
              <a:buNone/>
            </a:pPr>
            <a:r>
              <a:t/>
            </a:r>
            <a:endParaRPr sz="500">
              <a:solidFill>
                <a:srgbClr val="FFFFFF"/>
              </a:solidFill>
            </a:endParaRPr>
          </a:p>
        </p:txBody>
      </p:sp>
      <p:sp>
        <p:nvSpPr>
          <p:cNvPr id="53" name="Google Shape;53;p7"/>
          <p:cNvSpPr/>
          <p:nvPr/>
        </p:nvSpPr>
        <p:spPr>
          <a:xfrm>
            <a:off x="6292903" y="2507156"/>
            <a:ext cx="2847900" cy="207600"/>
          </a:xfrm>
          <a:prstGeom prst="rect">
            <a:avLst/>
          </a:prstGeom>
          <a:solidFill>
            <a:schemeClr val="accent1"/>
          </a:solidFill>
          <a:ln>
            <a:noFill/>
          </a:ln>
        </p:spPr>
        <p:txBody>
          <a:bodyPr anchorCtr="0" anchor="ctr" bIns="12850" lIns="12850" spcFirstLastPara="1" rIns="12850" wrap="square" tIns="12850">
            <a:noAutofit/>
          </a:bodyPr>
          <a:lstStyle/>
          <a:p>
            <a:pPr indent="0" lvl="0" marL="0" rtl="0" algn="ctr">
              <a:spcBef>
                <a:spcPts val="0"/>
              </a:spcBef>
              <a:spcAft>
                <a:spcPts val="0"/>
              </a:spcAft>
              <a:buClr>
                <a:srgbClr val="000000"/>
              </a:buClr>
              <a:buSzPts val="400"/>
              <a:buFont typeface="Arial"/>
              <a:buNone/>
            </a:pPr>
            <a:r>
              <a:t/>
            </a:r>
            <a:endParaRPr sz="500">
              <a:solidFill>
                <a:srgbClr val="FFFFFF"/>
              </a:solidFill>
            </a:endParaRPr>
          </a:p>
        </p:txBody>
      </p:sp>
      <p:sp>
        <p:nvSpPr>
          <p:cNvPr id="54" name="Google Shape;54;p7"/>
          <p:cNvSpPr txBox="1"/>
          <p:nvPr/>
        </p:nvSpPr>
        <p:spPr>
          <a:xfrm>
            <a:off x="4366827" y="2507156"/>
            <a:ext cx="301500" cy="183300"/>
          </a:xfrm>
          <a:prstGeom prst="rect">
            <a:avLst/>
          </a:prstGeom>
          <a:noFill/>
          <a:ln>
            <a:noFill/>
          </a:ln>
        </p:spPr>
        <p:txBody>
          <a:bodyPr anchorCtr="0" anchor="t" bIns="27000" lIns="0" spcFirstLastPara="1" rIns="108000" wrap="square" tIns="27000">
            <a:noAutofit/>
          </a:bodyPr>
          <a:lstStyle/>
          <a:p>
            <a:pPr indent="0" lvl="0" marL="0" marR="0" rtl="0" algn="l">
              <a:lnSpc>
                <a:spcPct val="120000"/>
              </a:lnSpc>
              <a:spcBef>
                <a:spcPts val="0"/>
              </a:spcBef>
              <a:spcAft>
                <a:spcPts val="0"/>
              </a:spcAft>
              <a:buNone/>
            </a:pPr>
            <a:r>
              <a:rPr b="1" i="0" lang="en" sz="1000" u="none" cap="none" strike="noStrike">
                <a:solidFill>
                  <a:srgbClr val="FFFFFF"/>
                </a:solidFill>
                <a:latin typeface="DM Sans"/>
                <a:ea typeface="DM Sans"/>
                <a:cs typeface="DM Sans"/>
                <a:sym typeface="DM Sans"/>
              </a:rPr>
              <a:t>02</a:t>
            </a:r>
            <a:endParaRPr b="1" sz="1300">
              <a:solidFill>
                <a:srgbClr val="FFFFFF"/>
              </a:solidFill>
              <a:latin typeface="DM Sans"/>
              <a:ea typeface="DM Sans"/>
              <a:cs typeface="DM Sans"/>
              <a:sym typeface="DM Sans"/>
            </a:endParaRPr>
          </a:p>
        </p:txBody>
      </p:sp>
      <p:sp>
        <p:nvSpPr>
          <p:cNvPr id="55" name="Google Shape;55;p7"/>
          <p:cNvSpPr txBox="1"/>
          <p:nvPr/>
        </p:nvSpPr>
        <p:spPr>
          <a:xfrm>
            <a:off x="6414957" y="2507156"/>
            <a:ext cx="301500" cy="183300"/>
          </a:xfrm>
          <a:prstGeom prst="rect">
            <a:avLst/>
          </a:prstGeom>
          <a:noFill/>
          <a:ln>
            <a:noFill/>
          </a:ln>
        </p:spPr>
        <p:txBody>
          <a:bodyPr anchorCtr="0" anchor="t" bIns="27000" lIns="0" spcFirstLastPara="1" rIns="108000" wrap="square" tIns="27000">
            <a:noAutofit/>
          </a:bodyPr>
          <a:lstStyle/>
          <a:p>
            <a:pPr indent="0" lvl="0" marL="0" marR="0" rtl="0" algn="l">
              <a:lnSpc>
                <a:spcPct val="120000"/>
              </a:lnSpc>
              <a:spcBef>
                <a:spcPts val="0"/>
              </a:spcBef>
              <a:spcAft>
                <a:spcPts val="0"/>
              </a:spcAft>
              <a:buNone/>
            </a:pPr>
            <a:r>
              <a:rPr b="1" i="0" lang="en" sz="1000" u="none" cap="none" strike="noStrike">
                <a:solidFill>
                  <a:srgbClr val="FFFFFF"/>
                </a:solidFill>
                <a:latin typeface="DM Sans"/>
                <a:ea typeface="DM Sans"/>
                <a:cs typeface="DM Sans"/>
                <a:sym typeface="DM Sans"/>
              </a:rPr>
              <a:t>03</a:t>
            </a:r>
            <a:endParaRPr b="1" sz="1300">
              <a:solidFill>
                <a:srgbClr val="FFFFFF"/>
              </a:solidFill>
              <a:latin typeface="DM Sans"/>
              <a:ea typeface="DM Sans"/>
              <a:cs typeface="DM Sans"/>
              <a:sym typeface="DM Sans"/>
            </a:endParaRPr>
          </a:p>
        </p:txBody>
      </p:sp>
      <p:sp>
        <p:nvSpPr>
          <p:cNvPr id="56" name="Google Shape;56;p7"/>
          <p:cNvSpPr txBox="1"/>
          <p:nvPr/>
        </p:nvSpPr>
        <p:spPr>
          <a:xfrm>
            <a:off x="2438015" y="2507156"/>
            <a:ext cx="279600" cy="183300"/>
          </a:xfrm>
          <a:prstGeom prst="rect">
            <a:avLst/>
          </a:prstGeom>
          <a:noFill/>
          <a:ln>
            <a:noFill/>
          </a:ln>
        </p:spPr>
        <p:txBody>
          <a:bodyPr anchorCtr="0" anchor="t" bIns="27000" lIns="0" spcFirstLastPara="1" rIns="108000" wrap="square" tIns="27000">
            <a:noAutofit/>
          </a:bodyPr>
          <a:lstStyle/>
          <a:p>
            <a:pPr indent="0" lvl="0" marL="0" marR="0" rtl="0" algn="l">
              <a:lnSpc>
                <a:spcPct val="120000"/>
              </a:lnSpc>
              <a:spcBef>
                <a:spcPts val="0"/>
              </a:spcBef>
              <a:spcAft>
                <a:spcPts val="0"/>
              </a:spcAft>
              <a:buNone/>
            </a:pPr>
            <a:r>
              <a:rPr b="1" i="0" lang="en" sz="1000" u="none" cap="none" strike="noStrike">
                <a:solidFill>
                  <a:srgbClr val="FFFFFF"/>
                </a:solidFill>
                <a:latin typeface="DM Sans"/>
                <a:ea typeface="DM Sans"/>
                <a:cs typeface="DM Sans"/>
                <a:sym typeface="DM Sans"/>
              </a:rPr>
              <a:t>01</a:t>
            </a:r>
            <a:endParaRPr b="1" sz="1300">
              <a:solidFill>
                <a:srgbClr val="FFFFFF"/>
              </a:solidFill>
              <a:latin typeface="DM Sans"/>
              <a:ea typeface="DM Sans"/>
              <a:cs typeface="DM Sans"/>
              <a:sym typeface="DM Sans"/>
            </a:endParaRPr>
          </a:p>
        </p:txBody>
      </p:sp>
      <p:sp>
        <p:nvSpPr>
          <p:cNvPr id="57" name="Google Shape;57;p7"/>
          <p:cNvSpPr txBox="1"/>
          <p:nvPr>
            <p:ph idx="1" type="body"/>
          </p:nvPr>
        </p:nvSpPr>
        <p:spPr>
          <a:xfrm>
            <a:off x="2409750" y="2886300"/>
            <a:ext cx="1806300" cy="255300"/>
          </a:xfrm>
          <a:prstGeom prst="rect">
            <a:avLst/>
          </a:prstGeom>
        </p:spPr>
        <p:txBody>
          <a:bodyPr anchorCtr="0" anchor="t" bIns="0" lIns="0" spcFirstLastPara="1" rIns="0" wrap="square" tIns="0">
            <a:noAutofit/>
          </a:bodyPr>
          <a:lstStyle>
            <a:lvl1pPr indent="-228600" lvl="0" marL="457200" rtl="0">
              <a:lnSpc>
                <a:spcPct val="150000"/>
              </a:lnSpc>
              <a:spcBef>
                <a:spcPts val="400"/>
              </a:spcBef>
              <a:spcAft>
                <a:spcPts val="0"/>
              </a:spcAft>
              <a:buSzPts val="1100"/>
              <a:buNone/>
              <a:defRPr b="1" sz="1100"/>
            </a:lvl1pPr>
            <a:lvl2pPr indent="-279400" lvl="1" marL="914400" rtl="0">
              <a:lnSpc>
                <a:spcPct val="115000"/>
              </a:lnSpc>
              <a:spcBef>
                <a:spcPts val="400"/>
              </a:spcBef>
              <a:spcAft>
                <a:spcPts val="0"/>
              </a:spcAft>
              <a:buSzPts val="800"/>
              <a:buChar char="–"/>
              <a:defRPr sz="800"/>
            </a:lvl2pPr>
            <a:lvl3pPr indent="-285750" lvl="2" marL="1371600" rtl="0">
              <a:lnSpc>
                <a:spcPct val="115000"/>
              </a:lnSpc>
              <a:spcBef>
                <a:spcPts val="400"/>
              </a:spcBef>
              <a:spcAft>
                <a:spcPts val="0"/>
              </a:spcAft>
              <a:buSzPts val="900"/>
              <a:buChar char="–"/>
              <a:defRPr/>
            </a:lvl3pPr>
            <a:lvl4pPr indent="-285750" lvl="3" marL="1828800" rtl="0">
              <a:lnSpc>
                <a:spcPct val="115000"/>
              </a:lnSpc>
              <a:spcBef>
                <a:spcPts val="400"/>
              </a:spcBef>
              <a:spcAft>
                <a:spcPts val="0"/>
              </a:spcAft>
              <a:buSzPts val="900"/>
              <a:buChar char="–"/>
              <a:defRPr/>
            </a:lvl4pPr>
            <a:lvl5pPr indent="-285750" lvl="4" marL="2286000" rtl="0">
              <a:lnSpc>
                <a:spcPct val="115000"/>
              </a:lnSpc>
              <a:spcBef>
                <a:spcPts val="400"/>
              </a:spcBef>
              <a:spcAft>
                <a:spcPts val="0"/>
              </a:spcAft>
              <a:buSzPts val="900"/>
              <a:buChar char="–"/>
              <a:defRPr/>
            </a:lvl5pPr>
            <a:lvl6pPr indent="-285750" lvl="5" marL="2743200" rtl="0">
              <a:lnSpc>
                <a:spcPct val="115000"/>
              </a:lnSpc>
              <a:spcBef>
                <a:spcPts val="400"/>
              </a:spcBef>
              <a:spcAft>
                <a:spcPts val="0"/>
              </a:spcAft>
              <a:buSzPts val="900"/>
              <a:buChar char="–"/>
              <a:defRPr/>
            </a:lvl6pPr>
            <a:lvl7pPr indent="-285750" lvl="6" marL="3200400" rtl="0">
              <a:lnSpc>
                <a:spcPct val="115000"/>
              </a:lnSpc>
              <a:spcBef>
                <a:spcPts val="400"/>
              </a:spcBef>
              <a:spcAft>
                <a:spcPts val="0"/>
              </a:spcAft>
              <a:buSzPts val="900"/>
              <a:buChar char="–"/>
              <a:defRPr/>
            </a:lvl7pPr>
            <a:lvl8pPr indent="-285750" lvl="7" marL="3657600" rtl="0">
              <a:lnSpc>
                <a:spcPct val="115000"/>
              </a:lnSpc>
              <a:spcBef>
                <a:spcPts val="400"/>
              </a:spcBef>
              <a:spcAft>
                <a:spcPts val="0"/>
              </a:spcAft>
              <a:buSzPts val="900"/>
              <a:buChar char="–"/>
              <a:defRPr/>
            </a:lvl8pPr>
            <a:lvl9pPr indent="-285750" lvl="8" marL="4114800" rtl="0">
              <a:lnSpc>
                <a:spcPct val="115000"/>
              </a:lnSpc>
              <a:spcBef>
                <a:spcPts val="400"/>
              </a:spcBef>
              <a:spcAft>
                <a:spcPts val="0"/>
              </a:spcAft>
              <a:buSzPts val="900"/>
              <a:buChar char="–"/>
              <a:defRPr/>
            </a:lvl9pPr>
          </a:lstStyle>
          <a:p/>
        </p:txBody>
      </p:sp>
      <p:sp>
        <p:nvSpPr>
          <p:cNvPr id="58" name="Google Shape;58;p7"/>
          <p:cNvSpPr txBox="1"/>
          <p:nvPr>
            <p:ph idx="2" type="body"/>
          </p:nvPr>
        </p:nvSpPr>
        <p:spPr>
          <a:xfrm>
            <a:off x="4338900" y="2886300"/>
            <a:ext cx="1806300" cy="255300"/>
          </a:xfrm>
          <a:prstGeom prst="rect">
            <a:avLst/>
          </a:prstGeom>
        </p:spPr>
        <p:txBody>
          <a:bodyPr anchorCtr="0" anchor="t" bIns="0" lIns="0" spcFirstLastPara="1" rIns="0" wrap="square" tIns="0">
            <a:noAutofit/>
          </a:bodyPr>
          <a:lstStyle>
            <a:lvl1pPr indent="-228600" lvl="0" marL="457200" rtl="0">
              <a:lnSpc>
                <a:spcPct val="150000"/>
              </a:lnSpc>
              <a:spcBef>
                <a:spcPts val="400"/>
              </a:spcBef>
              <a:spcAft>
                <a:spcPts val="0"/>
              </a:spcAft>
              <a:buSzPts val="1100"/>
              <a:buNone/>
              <a:defRPr b="1" sz="1100"/>
            </a:lvl1pPr>
            <a:lvl2pPr indent="-279400" lvl="1" marL="914400" rtl="0">
              <a:lnSpc>
                <a:spcPct val="115000"/>
              </a:lnSpc>
              <a:spcBef>
                <a:spcPts val="400"/>
              </a:spcBef>
              <a:spcAft>
                <a:spcPts val="0"/>
              </a:spcAft>
              <a:buSzPts val="800"/>
              <a:buChar char="–"/>
              <a:defRPr sz="800"/>
            </a:lvl2pPr>
            <a:lvl3pPr indent="-285750" lvl="2" marL="1371600" rtl="0">
              <a:lnSpc>
                <a:spcPct val="115000"/>
              </a:lnSpc>
              <a:spcBef>
                <a:spcPts val="400"/>
              </a:spcBef>
              <a:spcAft>
                <a:spcPts val="0"/>
              </a:spcAft>
              <a:buSzPts val="900"/>
              <a:buChar char="–"/>
              <a:defRPr/>
            </a:lvl3pPr>
            <a:lvl4pPr indent="-285750" lvl="3" marL="1828800" rtl="0">
              <a:lnSpc>
                <a:spcPct val="115000"/>
              </a:lnSpc>
              <a:spcBef>
                <a:spcPts val="400"/>
              </a:spcBef>
              <a:spcAft>
                <a:spcPts val="0"/>
              </a:spcAft>
              <a:buSzPts val="900"/>
              <a:buChar char="–"/>
              <a:defRPr/>
            </a:lvl4pPr>
            <a:lvl5pPr indent="-285750" lvl="4" marL="2286000" rtl="0">
              <a:lnSpc>
                <a:spcPct val="115000"/>
              </a:lnSpc>
              <a:spcBef>
                <a:spcPts val="400"/>
              </a:spcBef>
              <a:spcAft>
                <a:spcPts val="0"/>
              </a:spcAft>
              <a:buSzPts val="900"/>
              <a:buChar char="–"/>
              <a:defRPr/>
            </a:lvl5pPr>
            <a:lvl6pPr indent="-285750" lvl="5" marL="2743200" rtl="0">
              <a:lnSpc>
                <a:spcPct val="115000"/>
              </a:lnSpc>
              <a:spcBef>
                <a:spcPts val="400"/>
              </a:spcBef>
              <a:spcAft>
                <a:spcPts val="0"/>
              </a:spcAft>
              <a:buSzPts val="900"/>
              <a:buChar char="–"/>
              <a:defRPr/>
            </a:lvl6pPr>
            <a:lvl7pPr indent="-285750" lvl="6" marL="3200400" rtl="0">
              <a:lnSpc>
                <a:spcPct val="115000"/>
              </a:lnSpc>
              <a:spcBef>
                <a:spcPts val="400"/>
              </a:spcBef>
              <a:spcAft>
                <a:spcPts val="0"/>
              </a:spcAft>
              <a:buSzPts val="900"/>
              <a:buChar char="–"/>
              <a:defRPr/>
            </a:lvl7pPr>
            <a:lvl8pPr indent="-285750" lvl="7" marL="3657600" rtl="0">
              <a:lnSpc>
                <a:spcPct val="115000"/>
              </a:lnSpc>
              <a:spcBef>
                <a:spcPts val="400"/>
              </a:spcBef>
              <a:spcAft>
                <a:spcPts val="0"/>
              </a:spcAft>
              <a:buSzPts val="900"/>
              <a:buChar char="–"/>
              <a:defRPr/>
            </a:lvl8pPr>
            <a:lvl9pPr indent="-285750" lvl="8" marL="4114800" rtl="0">
              <a:lnSpc>
                <a:spcPct val="115000"/>
              </a:lnSpc>
              <a:spcBef>
                <a:spcPts val="400"/>
              </a:spcBef>
              <a:spcAft>
                <a:spcPts val="0"/>
              </a:spcAft>
              <a:buSzPts val="900"/>
              <a:buChar char="–"/>
              <a:defRPr/>
            </a:lvl9pPr>
          </a:lstStyle>
          <a:p/>
        </p:txBody>
      </p:sp>
      <p:sp>
        <p:nvSpPr>
          <p:cNvPr id="59" name="Google Shape;59;p7"/>
          <p:cNvSpPr txBox="1"/>
          <p:nvPr>
            <p:ph idx="3" type="body"/>
          </p:nvPr>
        </p:nvSpPr>
        <p:spPr>
          <a:xfrm>
            <a:off x="6403050" y="2886300"/>
            <a:ext cx="1806300" cy="255300"/>
          </a:xfrm>
          <a:prstGeom prst="rect">
            <a:avLst/>
          </a:prstGeom>
        </p:spPr>
        <p:txBody>
          <a:bodyPr anchorCtr="0" anchor="t" bIns="0" lIns="0" spcFirstLastPara="1" rIns="0" wrap="square" tIns="0">
            <a:noAutofit/>
          </a:bodyPr>
          <a:lstStyle>
            <a:lvl1pPr indent="-228600" lvl="0" marL="457200" rtl="0">
              <a:lnSpc>
                <a:spcPct val="150000"/>
              </a:lnSpc>
              <a:spcBef>
                <a:spcPts val="400"/>
              </a:spcBef>
              <a:spcAft>
                <a:spcPts val="0"/>
              </a:spcAft>
              <a:buSzPts val="1100"/>
              <a:buNone/>
              <a:defRPr b="1" sz="1100"/>
            </a:lvl1pPr>
            <a:lvl2pPr indent="-279400" lvl="1" marL="914400" rtl="0">
              <a:lnSpc>
                <a:spcPct val="115000"/>
              </a:lnSpc>
              <a:spcBef>
                <a:spcPts val="400"/>
              </a:spcBef>
              <a:spcAft>
                <a:spcPts val="0"/>
              </a:spcAft>
              <a:buSzPts val="800"/>
              <a:buChar char="–"/>
              <a:defRPr sz="800"/>
            </a:lvl2pPr>
            <a:lvl3pPr indent="-285750" lvl="2" marL="1371600" rtl="0">
              <a:lnSpc>
                <a:spcPct val="115000"/>
              </a:lnSpc>
              <a:spcBef>
                <a:spcPts val="400"/>
              </a:spcBef>
              <a:spcAft>
                <a:spcPts val="0"/>
              </a:spcAft>
              <a:buSzPts val="900"/>
              <a:buChar char="–"/>
              <a:defRPr/>
            </a:lvl3pPr>
            <a:lvl4pPr indent="-285750" lvl="3" marL="1828800" rtl="0">
              <a:lnSpc>
                <a:spcPct val="115000"/>
              </a:lnSpc>
              <a:spcBef>
                <a:spcPts val="400"/>
              </a:spcBef>
              <a:spcAft>
                <a:spcPts val="0"/>
              </a:spcAft>
              <a:buSzPts val="900"/>
              <a:buChar char="–"/>
              <a:defRPr/>
            </a:lvl4pPr>
            <a:lvl5pPr indent="-285750" lvl="4" marL="2286000" rtl="0">
              <a:lnSpc>
                <a:spcPct val="115000"/>
              </a:lnSpc>
              <a:spcBef>
                <a:spcPts val="400"/>
              </a:spcBef>
              <a:spcAft>
                <a:spcPts val="0"/>
              </a:spcAft>
              <a:buSzPts val="900"/>
              <a:buChar char="–"/>
              <a:defRPr/>
            </a:lvl5pPr>
            <a:lvl6pPr indent="-285750" lvl="5" marL="2743200" rtl="0">
              <a:lnSpc>
                <a:spcPct val="115000"/>
              </a:lnSpc>
              <a:spcBef>
                <a:spcPts val="400"/>
              </a:spcBef>
              <a:spcAft>
                <a:spcPts val="0"/>
              </a:spcAft>
              <a:buSzPts val="900"/>
              <a:buChar char="–"/>
              <a:defRPr/>
            </a:lvl6pPr>
            <a:lvl7pPr indent="-285750" lvl="6" marL="3200400" rtl="0">
              <a:lnSpc>
                <a:spcPct val="115000"/>
              </a:lnSpc>
              <a:spcBef>
                <a:spcPts val="400"/>
              </a:spcBef>
              <a:spcAft>
                <a:spcPts val="0"/>
              </a:spcAft>
              <a:buSzPts val="900"/>
              <a:buChar char="–"/>
              <a:defRPr/>
            </a:lvl7pPr>
            <a:lvl8pPr indent="-285750" lvl="7" marL="3657600" rtl="0">
              <a:lnSpc>
                <a:spcPct val="115000"/>
              </a:lnSpc>
              <a:spcBef>
                <a:spcPts val="400"/>
              </a:spcBef>
              <a:spcAft>
                <a:spcPts val="0"/>
              </a:spcAft>
              <a:buSzPts val="900"/>
              <a:buChar char="–"/>
              <a:defRPr/>
            </a:lvl8pPr>
            <a:lvl9pPr indent="-285750" lvl="8" marL="4114800" rtl="0">
              <a:lnSpc>
                <a:spcPct val="115000"/>
              </a:lnSpc>
              <a:spcBef>
                <a:spcPts val="400"/>
              </a:spcBef>
              <a:spcAft>
                <a:spcPts val="0"/>
              </a:spcAft>
              <a:buSzPts val="900"/>
              <a:buChar char="–"/>
              <a:defRPr/>
            </a:lvl9pPr>
          </a:lstStyle>
          <a:p/>
        </p:txBody>
      </p:sp>
      <p:sp>
        <p:nvSpPr>
          <p:cNvPr id="60" name="Google Shape;60;p7"/>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61" name="Google Shape;61;p7"/>
          <p:cNvSpPr txBox="1"/>
          <p:nvPr>
            <p:ph idx="4" type="body"/>
          </p:nvPr>
        </p:nvSpPr>
        <p:spPr>
          <a:xfrm>
            <a:off x="2409441" y="3169556"/>
            <a:ext cx="1806300" cy="342600"/>
          </a:xfrm>
          <a:prstGeom prst="rect">
            <a:avLst/>
          </a:prstGeom>
        </p:spPr>
        <p:txBody>
          <a:bodyPr anchorCtr="0" anchor="t" bIns="0" lIns="0" spcFirstLastPara="1" rIns="0" wrap="square" tIns="0">
            <a:noAutofit/>
          </a:bodyPr>
          <a:lstStyle>
            <a:lvl1pPr indent="-228600" lvl="0" marL="457200" rtl="0">
              <a:lnSpc>
                <a:spcPct val="150000"/>
              </a:lnSpc>
              <a:spcBef>
                <a:spcPts val="400"/>
              </a:spcBef>
              <a:spcAft>
                <a:spcPts val="0"/>
              </a:spcAft>
              <a:buSzPts val="800"/>
              <a:buNone/>
              <a:defRPr sz="800"/>
            </a:lvl1pPr>
            <a:lvl2pPr indent="-279400" lvl="1" marL="914400" rtl="0">
              <a:lnSpc>
                <a:spcPct val="115000"/>
              </a:lnSpc>
              <a:spcBef>
                <a:spcPts val="400"/>
              </a:spcBef>
              <a:spcAft>
                <a:spcPts val="0"/>
              </a:spcAft>
              <a:buSzPts val="800"/>
              <a:buChar char="–"/>
              <a:defRPr sz="800"/>
            </a:lvl2pPr>
            <a:lvl3pPr indent="-279400" lvl="2" marL="1371600" rtl="0">
              <a:lnSpc>
                <a:spcPct val="115000"/>
              </a:lnSpc>
              <a:spcBef>
                <a:spcPts val="400"/>
              </a:spcBef>
              <a:spcAft>
                <a:spcPts val="0"/>
              </a:spcAft>
              <a:buSzPts val="800"/>
              <a:buChar char="–"/>
              <a:defRPr sz="800"/>
            </a:lvl3pPr>
            <a:lvl4pPr indent="-279400" lvl="3" marL="1828800" rtl="0">
              <a:lnSpc>
                <a:spcPct val="115000"/>
              </a:lnSpc>
              <a:spcBef>
                <a:spcPts val="400"/>
              </a:spcBef>
              <a:spcAft>
                <a:spcPts val="0"/>
              </a:spcAft>
              <a:buSzPts val="800"/>
              <a:buChar char="–"/>
              <a:defRPr sz="800"/>
            </a:lvl4pPr>
            <a:lvl5pPr indent="-279400" lvl="4" marL="2286000" rtl="0">
              <a:lnSpc>
                <a:spcPct val="115000"/>
              </a:lnSpc>
              <a:spcBef>
                <a:spcPts val="400"/>
              </a:spcBef>
              <a:spcAft>
                <a:spcPts val="0"/>
              </a:spcAft>
              <a:buSzPts val="800"/>
              <a:buChar char="–"/>
              <a:defRPr sz="800"/>
            </a:lvl5pPr>
            <a:lvl6pPr indent="-279400" lvl="5" marL="2743200" rtl="0">
              <a:lnSpc>
                <a:spcPct val="115000"/>
              </a:lnSpc>
              <a:spcBef>
                <a:spcPts val="400"/>
              </a:spcBef>
              <a:spcAft>
                <a:spcPts val="0"/>
              </a:spcAft>
              <a:buSzPts val="800"/>
              <a:buFont typeface="DM Sans"/>
              <a:buChar char="–"/>
              <a:defRPr sz="800"/>
            </a:lvl6pPr>
            <a:lvl7pPr indent="-279400" lvl="6" marL="3200400" rtl="0">
              <a:lnSpc>
                <a:spcPct val="115000"/>
              </a:lnSpc>
              <a:spcBef>
                <a:spcPts val="400"/>
              </a:spcBef>
              <a:spcAft>
                <a:spcPts val="0"/>
              </a:spcAft>
              <a:buSzPts val="800"/>
              <a:buFont typeface="DM Sans"/>
              <a:buChar char="–"/>
              <a:defRPr sz="800"/>
            </a:lvl7pPr>
            <a:lvl8pPr indent="-279400" lvl="7" marL="3657600" rtl="0">
              <a:lnSpc>
                <a:spcPct val="115000"/>
              </a:lnSpc>
              <a:spcBef>
                <a:spcPts val="400"/>
              </a:spcBef>
              <a:spcAft>
                <a:spcPts val="0"/>
              </a:spcAft>
              <a:buSzPts val="800"/>
              <a:buFont typeface="DM Sans"/>
              <a:buChar char="–"/>
              <a:defRPr sz="800"/>
            </a:lvl8pPr>
            <a:lvl9pPr indent="-279400" lvl="8" marL="4114800" rtl="0">
              <a:lnSpc>
                <a:spcPct val="115000"/>
              </a:lnSpc>
              <a:spcBef>
                <a:spcPts val="400"/>
              </a:spcBef>
              <a:spcAft>
                <a:spcPts val="0"/>
              </a:spcAft>
              <a:buSzPts val="800"/>
              <a:buFont typeface="DM Sans"/>
              <a:buChar char="–"/>
              <a:defRPr sz="800"/>
            </a:lvl9pPr>
          </a:lstStyle>
          <a:p/>
        </p:txBody>
      </p:sp>
      <p:sp>
        <p:nvSpPr>
          <p:cNvPr id="62" name="Google Shape;62;p7"/>
          <p:cNvSpPr txBox="1"/>
          <p:nvPr>
            <p:ph idx="5" type="body"/>
          </p:nvPr>
        </p:nvSpPr>
        <p:spPr>
          <a:xfrm>
            <a:off x="4338591" y="3169556"/>
            <a:ext cx="1806300" cy="342600"/>
          </a:xfrm>
          <a:prstGeom prst="rect">
            <a:avLst/>
          </a:prstGeom>
        </p:spPr>
        <p:txBody>
          <a:bodyPr anchorCtr="0" anchor="t" bIns="0" lIns="0" spcFirstLastPara="1" rIns="0" wrap="square" tIns="0">
            <a:noAutofit/>
          </a:bodyPr>
          <a:lstStyle>
            <a:lvl1pPr indent="-228600" lvl="0" marL="457200" rtl="0">
              <a:lnSpc>
                <a:spcPct val="150000"/>
              </a:lnSpc>
              <a:spcBef>
                <a:spcPts val="400"/>
              </a:spcBef>
              <a:spcAft>
                <a:spcPts val="0"/>
              </a:spcAft>
              <a:buSzPts val="800"/>
              <a:buNone/>
              <a:defRPr sz="800"/>
            </a:lvl1pPr>
            <a:lvl2pPr indent="-279400" lvl="1" marL="914400" rtl="0">
              <a:lnSpc>
                <a:spcPct val="115000"/>
              </a:lnSpc>
              <a:spcBef>
                <a:spcPts val="400"/>
              </a:spcBef>
              <a:spcAft>
                <a:spcPts val="0"/>
              </a:spcAft>
              <a:buSzPts val="800"/>
              <a:buChar char="–"/>
              <a:defRPr sz="800"/>
            </a:lvl2pPr>
            <a:lvl3pPr indent="-279400" lvl="2" marL="1371600" rtl="0">
              <a:lnSpc>
                <a:spcPct val="115000"/>
              </a:lnSpc>
              <a:spcBef>
                <a:spcPts val="400"/>
              </a:spcBef>
              <a:spcAft>
                <a:spcPts val="0"/>
              </a:spcAft>
              <a:buSzPts val="800"/>
              <a:buChar char="–"/>
              <a:defRPr sz="800"/>
            </a:lvl3pPr>
            <a:lvl4pPr indent="-279400" lvl="3" marL="1828800" rtl="0">
              <a:lnSpc>
                <a:spcPct val="115000"/>
              </a:lnSpc>
              <a:spcBef>
                <a:spcPts val="400"/>
              </a:spcBef>
              <a:spcAft>
                <a:spcPts val="0"/>
              </a:spcAft>
              <a:buSzPts val="800"/>
              <a:buChar char="–"/>
              <a:defRPr sz="800"/>
            </a:lvl4pPr>
            <a:lvl5pPr indent="-279400" lvl="4" marL="2286000" rtl="0">
              <a:lnSpc>
                <a:spcPct val="115000"/>
              </a:lnSpc>
              <a:spcBef>
                <a:spcPts val="400"/>
              </a:spcBef>
              <a:spcAft>
                <a:spcPts val="0"/>
              </a:spcAft>
              <a:buSzPts val="800"/>
              <a:buChar char="–"/>
              <a:defRPr sz="800"/>
            </a:lvl5pPr>
            <a:lvl6pPr indent="-279400" lvl="5" marL="2743200" rtl="0">
              <a:lnSpc>
                <a:spcPct val="115000"/>
              </a:lnSpc>
              <a:spcBef>
                <a:spcPts val="400"/>
              </a:spcBef>
              <a:spcAft>
                <a:spcPts val="0"/>
              </a:spcAft>
              <a:buSzPts val="800"/>
              <a:buFont typeface="DM Sans"/>
              <a:buChar char="–"/>
              <a:defRPr sz="800"/>
            </a:lvl6pPr>
            <a:lvl7pPr indent="-279400" lvl="6" marL="3200400" rtl="0">
              <a:lnSpc>
                <a:spcPct val="115000"/>
              </a:lnSpc>
              <a:spcBef>
                <a:spcPts val="400"/>
              </a:spcBef>
              <a:spcAft>
                <a:spcPts val="0"/>
              </a:spcAft>
              <a:buSzPts val="800"/>
              <a:buFont typeface="DM Sans"/>
              <a:buChar char="–"/>
              <a:defRPr sz="800"/>
            </a:lvl7pPr>
            <a:lvl8pPr indent="-279400" lvl="7" marL="3657600" rtl="0">
              <a:lnSpc>
                <a:spcPct val="115000"/>
              </a:lnSpc>
              <a:spcBef>
                <a:spcPts val="400"/>
              </a:spcBef>
              <a:spcAft>
                <a:spcPts val="0"/>
              </a:spcAft>
              <a:buSzPts val="800"/>
              <a:buFont typeface="DM Sans"/>
              <a:buChar char="–"/>
              <a:defRPr sz="800"/>
            </a:lvl8pPr>
            <a:lvl9pPr indent="-279400" lvl="8" marL="4114800" rtl="0">
              <a:lnSpc>
                <a:spcPct val="115000"/>
              </a:lnSpc>
              <a:spcBef>
                <a:spcPts val="400"/>
              </a:spcBef>
              <a:spcAft>
                <a:spcPts val="0"/>
              </a:spcAft>
              <a:buSzPts val="800"/>
              <a:buFont typeface="DM Sans"/>
              <a:buChar char="–"/>
              <a:defRPr sz="800"/>
            </a:lvl9pPr>
          </a:lstStyle>
          <a:p/>
        </p:txBody>
      </p:sp>
      <p:sp>
        <p:nvSpPr>
          <p:cNvPr id="63" name="Google Shape;63;p7"/>
          <p:cNvSpPr txBox="1"/>
          <p:nvPr>
            <p:ph idx="6" type="body"/>
          </p:nvPr>
        </p:nvSpPr>
        <p:spPr>
          <a:xfrm>
            <a:off x="6402741" y="3169556"/>
            <a:ext cx="1806300" cy="342600"/>
          </a:xfrm>
          <a:prstGeom prst="rect">
            <a:avLst/>
          </a:prstGeom>
        </p:spPr>
        <p:txBody>
          <a:bodyPr anchorCtr="0" anchor="t" bIns="0" lIns="0" spcFirstLastPara="1" rIns="0" wrap="square" tIns="0">
            <a:noAutofit/>
          </a:bodyPr>
          <a:lstStyle>
            <a:lvl1pPr indent="-228600" lvl="0" marL="457200" rtl="0">
              <a:lnSpc>
                <a:spcPct val="150000"/>
              </a:lnSpc>
              <a:spcBef>
                <a:spcPts val="400"/>
              </a:spcBef>
              <a:spcAft>
                <a:spcPts val="0"/>
              </a:spcAft>
              <a:buSzPts val="800"/>
              <a:buNone/>
              <a:defRPr sz="800"/>
            </a:lvl1pPr>
            <a:lvl2pPr indent="-279400" lvl="1" marL="914400" rtl="0">
              <a:lnSpc>
                <a:spcPct val="115000"/>
              </a:lnSpc>
              <a:spcBef>
                <a:spcPts val="400"/>
              </a:spcBef>
              <a:spcAft>
                <a:spcPts val="0"/>
              </a:spcAft>
              <a:buSzPts val="800"/>
              <a:buChar char="–"/>
              <a:defRPr sz="800"/>
            </a:lvl2pPr>
            <a:lvl3pPr indent="-279400" lvl="2" marL="1371600" rtl="0">
              <a:lnSpc>
                <a:spcPct val="115000"/>
              </a:lnSpc>
              <a:spcBef>
                <a:spcPts val="400"/>
              </a:spcBef>
              <a:spcAft>
                <a:spcPts val="0"/>
              </a:spcAft>
              <a:buSzPts val="800"/>
              <a:buChar char="–"/>
              <a:defRPr sz="800"/>
            </a:lvl3pPr>
            <a:lvl4pPr indent="-279400" lvl="3" marL="1828800" rtl="0">
              <a:lnSpc>
                <a:spcPct val="115000"/>
              </a:lnSpc>
              <a:spcBef>
                <a:spcPts val="400"/>
              </a:spcBef>
              <a:spcAft>
                <a:spcPts val="0"/>
              </a:spcAft>
              <a:buSzPts val="800"/>
              <a:buChar char="–"/>
              <a:defRPr sz="800"/>
            </a:lvl4pPr>
            <a:lvl5pPr indent="-279400" lvl="4" marL="2286000" rtl="0">
              <a:lnSpc>
                <a:spcPct val="115000"/>
              </a:lnSpc>
              <a:spcBef>
                <a:spcPts val="400"/>
              </a:spcBef>
              <a:spcAft>
                <a:spcPts val="0"/>
              </a:spcAft>
              <a:buSzPts val="800"/>
              <a:buChar char="–"/>
              <a:defRPr sz="800"/>
            </a:lvl5pPr>
            <a:lvl6pPr indent="-279400" lvl="5" marL="2743200" rtl="0">
              <a:lnSpc>
                <a:spcPct val="115000"/>
              </a:lnSpc>
              <a:spcBef>
                <a:spcPts val="400"/>
              </a:spcBef>
              <a:spcAft>
                <a:spcPts val="0"/>
              </a:spcAft>
              <a:buSzPts val="800"/>
              <a:buFont typeface="DM Sans"/>
              <a:buChar char="–"/>
              <a:defRPr sz="800"/>
            </a:lvl6pPr>
            <a:lvl7pPr indent="-279400" lvl="6" marL="3200400" rtl="0">
              <a:lnSpc>
                <a:spcPct val="115000"/>
              </a:lnSpc>
              <a:spcBef>
                <a:spcPts val="400"/>
              </a:spcBef>
              <a:spcAft>
                <a:spcPts val="0"/>
              </a:spcAft>
              <a:buSzPts val="800"/>
              <a:buFont typeface="DM Sans"/>
              <a:buChar char="–"/>
              <a:defRPr sz="800"/>
            </a:lvl7pPr>
            <a:lvl8pPr indent="-279400" lvl="7" marL="3657600" rtl="0">
              <a:lnSpc>
                <a:spcPct val="115000"/>
              </a:lnSpc>
              <a:spcBef>
                <a:spcPts val="400"/>
              </a:spcBef>
              <a:spcAft>
                <a:spcPts val="0"/>
              </a:spcAft>
              <a:buSzPts val="800"/>
              <a:buFont typeface="DM Sans"/>
              <a:buChar char="–"/>
              <a:defRPr sz="800"/>
            </a:lvl8pPr>
            <a:lvl9pPr indent="-279400" lvl="8" marL="4114800" rtl="0">
              <a:lnSpc>
                <a:spcPct val="115000"/>
              </a:lnSpc>
              <a:spcBef>
                <a:spcPts val="400"/>
              </a:spcBef>
              <a:spcAft>
                <a:spcPts val="0"/>
              </a:spcAft>
              <a:buSzPts val="800"/>
              <a:buFont typeface="DM Sans"/>
              <a:buChar char="–"/>
              <a:defRPr sz="800"/>
            </a:lvl9pPr>
          </a:lstStyle>
          <a:p/>
        </p:txBody>
      </p:sp>
      <p:sp>
        <p:nvSpPr>
          <p:cNvPr id="64" name="Google Shape;64;p7"/>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65" name="Google Shape;65;p7"/>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chemeClr val="lt1"/>
              </a:solidFill>
              <a:latin typeface="DM Sans"/>
              <a:ea typeface="DM Sans"/>
              <a:cs typeface="DM Sans"/>
              <a:sym typeface="DM Sans"/>
            </a:endParaRPr>
          </a:p>
        </p:txBody>
      </p:sp>
      <p:sp>
        <p:nvSpPr>
          <p:cNvPr id="66" name="Google Shape;66;p7"/>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
        <p:nvSpPr>
          <p:cNvPr id="67" name="Google Shape;67;p7"/>
          <p:cNvSpPr txBox="1"/>
          <p:nvPr>
            <p:ph type="title"/>
          </p:nvPr>
        </p:nvSpPr>
        <p:spPr>
          <a:xfrm>
            <a:off x="354160" y="947916"/>
            <a:ext cx="7188600" cy="8094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4100"/>
              <a:buNone/>
              <a:defRPr sz="4100">
                <a:solidFill>
                  <a:schemeClr val="dk1"/>
                </a:solidFill>
              </a:defRPr>
            </a:lvl1pPr>
            <a:lvl2pPr lvl="1" rtl="0">
              <a:spcBef>
                <a:spcPts val="0"/>
              </a:spcBef>
              <a:spcAft>
                <a:spcPts val="0"/>
              </a:spcAft>
              <a:buSzPts val="4100"/>
              <a:buNone/>
              <a:defRPr sz="4100"/>
            </a:lvl2pPr>
            <a:lvl3pPr lvl="2" rtl="0">
              <a:spcBef>
                <a:spcPts val="0"/>
              </a:spcBef>
              <a:spcAft>
                <a:spcPts val="0"/>
              </a:spcAft>
              <a:buSzPts val="4100"/>
              <a:buNone/>
              <a:defRPr sz="4100"/>
            </a:lvl3pPr>
            <a:lvl4pPr lvl="3" rtl="0">
              <a:spcBef>
                <a:spcPts val="0"/>
              </a:spcBef>
              <a:spcAft>
                <a:spcPts val="0"/>
              </a:spcAft>
              <a:buSzPts val="4100"/>
              <a:buNone/>
              <a:defRPr sz="4100"/>
            </a:lvl4pPr>
            <a:lvl5pPr lvl="4" rtl="0">
              <a:spcBef>
                <a:spcPts val="0"/>
              </a:spcBef>
              <a:spcAft>
                <a:spcPts val="0"/>
              </a:spcAft>
              <a:buSzPts val="4100"/>
              <a:buNone/>
              <a:defRPr sz="4100"/>
            </a:lvl5pPr>
            <a:lvl6pPr lvl="5" rtl="0">
              <a:spcBef>
                <a:spcPts val="0"/>
              </a:spcBef>
              <a:spcAft>
                <a:spcPts val="0"/>
              </a:spcAft>
              <a:buSzPts val="4100"/>
              <a:buNone/>
              <a:defRPr sz="4100"/>
            </a:lvl6pPr>
            <a:lvl7pPr lvl="6" rtl="0">
              <a:spcBef>
                <a:spcPts val="0"/>
              </a:spcBef>
              <a:spcAft>
                <a:spcPts val="0"/>
              </a:spcAft>
              <a:buSzPts val="4100"/>
              <a:buNone/>
              <a:defRPr sz="4100"/>
            </a:lvl7pPr>
            <a:lvl8pPr lvl="7" rtl="0">
              <a:spcBef>
                <a:spcPts val="0"/>
              </a:spcBef>
              <a:spcAft>
                <a:spcPts val="0"/>
              </a:spcAft>
              <a:buSzPts val="4100"/>
              <a:buNone/>
              <a:defRPr sz="4100"/>
            </a:lvl8pPr>
            <a:lvl9pPr lvl="8" rtl="0">
              <a:spcBef>
                <a:spcPts val="0"/>
              </a:spcBef>
              <a:spcAft>
                <a:spcPts val="0"/>
              </a:spcAft>
              <a:buSzPts val="4100"/>
              <a:buNone/>
              <a:defRPr sz="4100"/>
            </a:lvl9pPr>
          </a:lstStyle>
          <a:p/>
        </p:txBody>
      </p:sp>
    </p:spTree>
  </p:cSld>
  <p:clrMapOvr>
    <a:masterClrMapping/>
  </p:clrMapOvr>
  <p:extLst>
    <p:ext uri="{DCECCB84-F9BA-43D5-87BE-67443E8EF086}">
      <p15:sldGuideLst>
        <p15:guide id="1" pos="224">
          <p15:clr>
            <a:srgbClr val="E46962"/>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26_Custom Layout_1">
    <p:spTree>
      <p:nvGrpSpPr>
        <p:cNvPr id="431" name="Shape 431"/>
        <p:cNvGrpSpPr/>
        <p:nvPr/>
      </p:nvGrpSpPr>
      <p:grpSpPr>
        <a:xfrm>
          <a:off x="0" y="0"/>
          <a:ext cx="0" cy="0"/>
          <a:chOff x="0" y="0"/>
          <a:chExt cx="0" cy="0"/>
        </a:xfrm>
      </p:grpSpPr>
      <p:sp>
        <p:nvSpPr>
          <p:cNvPr id="432" name="Google Shape;432;p61"/>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ort title with graphic ">
  <p:cSld name="36_Custom Layout">
    <p:spTree>
      <p:nvGrpSpPr>
        <p:cNvPr id="433" name="Shape 433"/>
        <p:cNvGrpSpPr/>
        <p:nvPr/>
      </p:nvGrpSpPr>
      <p:grpSpPr>
        <a:xfrm>
          <a:off x="0" y="0"/>
          <a:ext cx="0" cy="0"/>
          <a:chOff x="0" y="0"/>
          <a:chExt cx="0" cy="0"/>
        </a:xfrm>
      </p:grpSpPr>
      <p:sp>
        <p:nvSpPr>
          <p:cNvPr id="434" name="Google Shape;434;p62"/>
          <p:cNvSpPr txBox="1"/>
          <p:nvPr>
            <p:ph type="title"/>
          </p:nvPr>
        </p:nvSpPr>
        <p:spPr>
          <a:xfrm>
            <a:off x="355406" y="663778"/>
            <a:ext cx="2859300" cy="9387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14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435" name="Google Shape;435;p62"/>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436" name="Google Shape;436;p62"/>
          <p:cNvSpPr txBox="1"/>
          <p:nvPr>
            <p:ph idx="1" type="subTitle"/>
          </p:nvPr>
        </p:nvSpPr>
        <p:spPr>
          <a:xfrm>
            <a:off x="355406" y="2509584"/>
            <a:ext cx="2447100" cy="395700"/>
          </a:xfrm>
          <a:prstGeom prst="rect">
            <a:avLst/>
          </a:prstGeom>
        </p:spPr>
        <p:txBody>
          <a:bodyPr anchorCtr="0" anchor="t" bIns="0" lIns="0" spcFirstLastPara="1" rIns="0" wrap="square" tIns="0">
            <a:noAutofit/>
          </a:bodyPr>
          <a:lstStyle>
            <a:lvl1pPr lvl="0" rtl="0">
              <a:spcBef>
                <a:spcPts val="400"/>
              </a:spcBef>
              <a:spcAft>
                <a:spcPts val="0"/>
              </a:spcAft>
              <a:buSzPts val="1200"/>
              <a:buNone/>
              <a:defRPr sz="12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437" name="Google Shape;437;p62"/>
          <p:cNvSpPr txBox="1"/>
          <p:nvPr>
            <p:ph idx="2" type="body"/>
          </p:nvPr>
        </p:nvSpPr>
        <p:spPr>
          <a:xfrm>
            <a:off x="355406" y="2763666"/>
            <a:ext cx="2447100" cy="1177200"/>
          </a:xfrm>
          <a:prstGeom prst="rect">
            <a:avLst/>
          </a:prstGeom>
        </p:spPr>
        <p:txBody>
          <a:bodyPr anchorCtr="0" anchor="t" bIns="0" lIns="0" spcFirstLastPara="1" rIns="0" wrap="square" tIns="0">
            <a:noAutofit/>
          </a:bodyPr>
          <a:lstStyle>
            <a:lvl1pPr indent="-228600" lvl="0" marL="457200" rtl="0">
              <a:spcBef>
                <a:spcPts val="400"/>
              </a:spcBef>
              <a:spcAft>
                <a:spcPts val="0"/>
              </a:spcAft>
              <a:buSzPts val="800"/>
              <a:buNone/>
              <a:defRPr sz="800"/>
            </a:lvl1pPr>
            <a:lvl2pPr indent="-285750" lvl="1" marL="914400" rtl="0">
              <a:spcBef>
                <a:spcPts val="400"/>
              </a:spcBef>
              <a:spcAft>
                <a:spcPts val="0"/>
              </a:spcAft>
              <a:buSzPts val="900"/>
              <a:buChar char="–"/>
              <a:defRPr/>
            </a:lvl2pPr>
            <a:lvl3pPr indent="-285750" lvl="2" marL="1371600" rtl="0">
              <a:spcBef>
                <a:spcPts val="400"/>
              </a:spcBef>
              <a:spcAft>
                <a:spcPts val="0"/>
              </a:spcAft>
              <a:buSzPts val="900"/>
              <a:buChar char="–"/>
              <a:defRPr/>
            </a:lvl3pPr>
            <a:lvl4pPr indent="-285750" lvl="3" marL="1828800" rtl="0">
              <a:spcBef>
                <a:spcPts val="400"/>
              </a:spcBef>
              <a:spcAft>
                <a:spcPts val="0"/>
              </a:spcAft>
              <a:buSzPts val="900"/>
              <a:buChar char="–"/>
              <a:defRPr/>
            </a:lvl4pPr>
            <a:lvl5pPr indent="-285750" lvl="4" marL="2286000" rtl="0">
              <a:spcBef>
                <a:spcPts val="400"/>
              </a:spcBef>
              <a:spcAft>
                <a:spcPts val="0"/>
              </a:spcAft>
              <a:buSzPts val="900"/>
              <a:buChar char="–"/>
              <a:defRPr/>
            </a:lvl5pPr>
            <a:lvl6pPr indent="-285750" lvl="5" marL="2743200" rtl="0">
              <a:spcBef>
                <a:spcPts val="400"/>
              </a:spcBef>
              <a:spcAft>
                <a:spcPts val="0"/>
              </a:spcAft>
              <a:buSzPts val="900"/>
              <a:buChar char="–"/>
              <a:defRPr/>
            </a:lvl6pPr>
            <a:lvl7pPr indent="-285750" lvl="6" marL="3200400" rtl="0">
              <a:spcBef>
                <a:spcPts val="400"/>
              </a:spcBef>
              <a:spcAft>
                <a:spcPts val="0"/>
              </a:spcAft>
              <a:buSzPts val="900"/>
              <a:buChar char="–"/>
              <a:defRPr/>
            </a:lvl7pPr>
            <a:lvl8pPr indent="-285750" lvl="7" marL="3657600" rtl="0">
              <a:spcBef>
                <a:spcPts val="400"/>
              </a:spcBef>
              <a:spcAft>
                <a:spcPts val="0"/>
              </a:spcAft>
              <a:buSzPts val="900"/>
              <a:buChar char="–"/>
              <a:defRPr/>
            </a:lvl8pPr>
            <a:lvl9pPr indent="-285750" lvl="8" marL="4114800" rtl="0">
              <a:spcBef>
                <a:spcPts val="400"/>
              </a:spcBef>
              <a:spcAft>
                <a:spcPts val="0"/>
              </a:spcAft>
              <a:buSzPts val="900"/>
              <a:buChar char="–"/>
              <a:defRPr/>
            </a:lvl9pPr>
          </a:lstStyle>
          <a:p/>
        </p:txBody>
      </p:sp>
      <p:sp>
        <p:nvSpPr>
          <p:cNvPr id="438" name="Google Shape;438;p62"/>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line title with text to the right, graphic below">
  <p:cSld name="CUSTOM_7">
    <p:spTree>
      <p:nvGrpSpPr>
        <p:cNvPr id="439" name="Shape 439"/>
        <p:cNvGrpSpPr/>
        <p:nvPr/>
      </p:nvGrpSpPr>
      <p:grpSpPr>
        <a:xfrm>
          <a:off x="0" y="0"/>
          <a:ext cx="0" cy="0"/>
          <a:chOff x="0" y="0"/>
          <a:chExt cx="0" cy="0"/>
        </a:xfrm>
      </p:grpSpPr>
      <p:sp>
        <p:nvSpPr>
          <p:cNvPr id="440" name="Google Shape;440;p63"/>
          <p:cNvSpPr txBox="1"/>
          <p:nvPr>
            <p:ph type="title"/>
          </p:nvPr>
        </p:nvSpPr>
        <p:spPr>
          <a:xfrm>
            <a:off x="355406" y="663778"/>
            <a:ext cx="2859300" cy="9387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14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441" name="Google Shape;441;p63"/>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442" name="Google Shape;442;p63"/>
          <p:cNvSpPr txBox="1"/>
          <p:nvPr>
            <p:ph idx="1" type="body"/>
          </p:nvPr>
        </p:nvSpPr>
        <p:spPr>
          <a:xfrm>
            <a:off x="4001728" y="862613"/>
            <a:ext cx="4272600" cy="1177200"/>
          </a:xfrm>
          <a:prstGeom prst="rect">
            <a:avLst/>
          </a:prstGeom>
        </p:spPr>
        <p:txBody>
          <a:bodyPr anchorCtr="0" anchor="t" bIns="0" lIns="0" spcFirstLastPara="1" rIns="0" wrap="square" tIns="0">
            <a:noAutofit/>
          </a:bodyPr>
          <a:lstStyle>
            <a:lvl1pPr indent="-228600" lvl="0" marL="457200" rtl="0">
              <a:spcBef>
                <a:spcPts val="400"/>
              </a:spcBef>
              <a:spcAft>
                <a:spcPts val="0"/>
              </a:spcAft>
              <a:buSzPts val="800"/>
              <a:buNone/>
              <a:defRPr sz="800"/>
            </a:lvl1pPr>
            <a:lvl2pPr indent="-285750" lvl="1" marL="914400" rtl="0">
              <a:spcBef>
                <a:spcPts val="400"/>
              </a:spcBef>
              <a:spcAft>
                <a:spcPts val="0"/>
              </a:spcAft>
              <a:buSzPts val="900"/>
              <a:buChar char="–"/>
              <a:defRPr/>
            </a:lvl2pPr>
            <a:lvl3pPr indent="-285750" lvl="2" marL="1371600" rtl="0">
              <a:spcBef>
                <a:spcPts val="400"/>
              </a:spcBef>
              <a:spcAft>
                <a:spcPts val="0"/>
              </a:spcAft>
              <a:buSzPts val="900"/>
              <a:buChar char="–"/>
              <a:defRPr/>
            </a:lvl3pPr>
            <a:lvl4pPr indent="-285750" lvl="3" marL="1828800" rtl="0">
              <a:spcBef>
                <a:spcPts val="400"/>
              </a:spcBef>
              <a:spcAft>
                <a:spcPts val="0"/>
              </a:spcAft>
              <a:buSzPts val="900"/>
              <a:buChar char="–"/>
              <a:defRPr/>
            </a:lvl4pPr>
            <a:lvl5pPr indent="-285750" lvl="4" marL="2286000" rtl="0">
              <a:spcBef>
                <a:spcPts val="400"/>
              </a:spcBef>
              <a:spcAft>
                <a:spcPts val="0"/>
              </a:spcAft>
              <a:buSzPts val="900"/>
              <a:buChar char="–"/>
              <a:defRPr/>
            </a:lvl5pPr>
            <a:lvl6pPr indent="-285750" lvl="5" marL="2743200" rtl="0">
              <a:spcBef>
                <a:spcPts val="400"/>
              </a:spcBef>
              <a:spcAft>
                <a:spcPts val="0"/>
              </a:spcAft>
              <a:buSzPts val="900"/>
              <a:buChar char="–"/>
              <a:defRPr/>
            </a:lvl6pPr>
            <a:lvl7pPr indent="-285750" lvl="6" marL="3200400" rtl="0">
              <a:spcBef>
                <a:spcPts val="400"/>
              </a:spcBef>
              <a:spcAft>
                <a:spcPts val="0"/>
              </a:spcAft>
              <a:buSzPts val="900"/>
              <a:buChar char="–"/>
              <a:defRPr/>
            </a:lvl7pPr>
            <a:lvl8pPr indent="-285750" lvl="7" marL="3657600" rtl="0">
              <a:spcBef>
                <a:spcPts val="400"/>
              </a:spcBef>
              <a:spcAft>
                <a:spcPts val="0"/>
              </a:spcAft>
              <a:buSzPts val="900"/>
              <a:buChar char="–"/>
              <a:defRPr/>
            </a:lvl8pPr>
            <a:lvl9pPr indent="-285750" lvl="8" marL="4114800" rtl="0">
              <a:spcBef>
                <a:spcPts val="400"/>
              </a:spcBef>
              <a:spcAft>
                <a:spcPts val="0"/>
              </a:spcAft>
              <a:buSzPts val="900"/>
              <a:buChar char="–"/>
              <a:defRPr/>
            </a:lvl9pPr>
          </a:lstStyle>
          <a:p/>
        </p:txBody>
      </p:sp>
      <p:sp>
        <p:nvSpPr>
          <p:cNvPr id="443" name="Google Shape;443;p63"/>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Graphic ">
  <p:cSld name="3_Custom Layout_1">
    <p:spTree>
      <p:nvGrpSpPr>
        <p:cNvPr id="444" name="Shape 444"/>
        <p:cNvGrpSpPr/>
        <p:nvPr/>
      </p:nvGrpSpPr>
      <p:grpSpPr>
        <a:xfrm>
          <a:off x="0" y="0"/>
          <a:ext cx="0" cy="0"/>
          <a:chOff x="0" y="0"/>
          <a:chExt cx="0" cy="0"/>
        </a:xfrm>
      </p:grpSpPr>
      <p:sp>
        <p:nvSpPr>
          <p:cNvPr id="445" name="Google Shape;445;p64"/>
          <p:cNvSpPr txBox="1"/>
          <p:nvPr>
            <p:ph type="title"/>
          </p:nvPr>
        </p:nvSpPr>
        <p:spPr>
          <a:xfrm>
            <a:off x="355406" y="736237"/>
            <a:ext cx="2506800" cy="9525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2300"/>
              <a:buNone/>
              <a:defRPr sz="2300"/>
            </a:lvl1pPr>
            <a:lvl2pPr lvl="1" rtl="0">
              <a:spcBef>
                <a:spcPts val="0"/>
              </a:spcBef>
              <a:spcAft>
                <a:spcPts val="0"/>
              </a:spcAft>
              <a:buSzPts val="2300"/>
              <a:buNone/>
              <a:defRPr sz="2300"/>
            </a:lvl2pPr>
            <a:lvl3pPr lvl="2" rtl="0">
              <a:spcBef>
                <a:spcPts val="0"/>
              </a:spcBef>
              <a:spcAft>
                <a:spcPts val="0"/>
              </a:spcAft>
              <a:buSzPts val="2300"/>
              <a:buNone/>
              <a:defRPr sz="2300"/>
            </a:lvl3pPr>
            <a:lvl4pPr lvl="3" rtl="0">
              <a:spcBef>
                <a:spcPts val="0"/>
              </a:spcBef>
              <a:spcAft>
                <a:spcPts val="0"/>
              </a:spcAft>
              <a:buSzPts val="2300"/>
              <a:buNone/>
              <a:defRPr sz="2300"/>
            </a:lvl4pPr>
            <a:lvl5pPr lvl="4" rtl="0">
              <a:spcBef>
                <a:spcPts val="0"/>
              </a:spcBef>
              <a:spcAft>
                <a:spcPts val="0"/>
              </a:spcAft>
              <a:buSzPts val="2300"/>
              <a:buNone/>
              <a:defRPr sz="2300"/>
            </a:lvl5pPr>
            <a:lvl6pPr lvl="5" rtl="0">
              <a:spcBef>
                <a:spcPts val="0"/>
              </a:spcBef>
              <a:spcAft>
                <a:spcPts val="0"/>
              </a:spcAft>
              <a:buSzPts val="2300"/>
              <a:buNone/>
              <a:defRPr sz="2300"/>
            </a:lvl6pPr>
            <a:lvl7pPr lvl="6" rtl="0">
              <a:spcBef>
                <a:spcPts val="0"/>
              </a:spcBef>
              <a:spcAft>
                <a:spcPts val="0"/>
              </a:spcAft>
              <a:buSzPts val="2300"/>
              <a:buNone/>
              <a:defRPr sz="2300"/>
            </a:lvl7pPr>
            <a:lvl8pPr lvl="7" rtl="0">
              <a:spcBef>
                <a:spcPts val="0"/>
              </a:spcBef>
              <a:spcAft>
                <a:spcPts val="0"/>
              </a:spcAft>
              <a:buSzPts val="2300"/>
              <a:buNone/>
              <a:defRPr sz="2300"/>
            </a:lvl8pPr>
            <a:lvl9pPr lvl="8" rtl="0">
              <a:spcBef>
                <a:spcPts val="0"/>
              </a:spcBef>
              <a:spcAft>
                <a:spcPts val="0"/>
              </a:spcAft>
              <a:buSzPts val="2300"/>
              <a:buNone/>
              <a:defRPr sz="2300"/>
            </a:lvl9pPr>
          </a:lstStyle>
          <a:p/>
        </p:txBody>
      </p:sp>
      <p:sp>
        <p:nvSpPr>
          <p:cNvPr id="446" name="Google Shape;446;p64"/>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447" name="Google Shape;447;p64"/>
          <p:cNvSpPr txBox="1"/>
          <p:nvPr>
            <p:ph idx="1" type="body"/>
          </p:nvPr>
        </p:nvSpPr>
        <p:spPr>
          <a:xfrm>
            <a:off x="4001728" y="2552813"/>
            <a:ext cx="4272600" cy="1177200"/>
          </a:xfrm>
          <a:prstGeom prst="rect">
            <a:avLst/>
          </a:prstGeom>
        </p:spPr>
        <p:txBody>
          <a:bodyPr anchorCtr="0" anchor="t" bIns="0" lIns="0" spcFirstLastPara="1" rIns="0" wrap="square" tIns="0">
            <a:noAutofit/>
          </a:bodyPr>
          <a:lstStyle>
            <a:lvl1pPr indent="-228600" lvl="0" marL="457200" rtl="0">
              <a:spcBef>
                <a:spcPts val="400"/>
              </a:spcBef>
              <a:spcAft>
                <a:spcPts val="0"/>
              </a:spcAft>
              <a:buSzPts val="1200"/>
              <a:buNone/>
              <a:defRPr sz="12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448" name="Google Shape;448;p64"/>
          <p:cNvSpPr/>
          <p:nvPr/>
        </p:nvSpPr>
        <p:spPr>
          <a:xfrm>
            <a:off x="4001728" y="917100"/>
            <a:ext cx="1506000" cy="1071600"/>
          </a:xfrm>
          <a:prstGeom prst="rect">
            <a:avLst/>
          </a:prstGeom>
          <a:solidFill>
            <a:srgbClr val="F7F7F7"/>
          </a:solidFill>
          <a:ln cap="flat" cmpd="sng" w="9525">
            <a:solidFill>
              <a:schemeClr val="dk2"/>
            </a:solidFill>
            <a:prstDash val="dot"/>
            <a:round/>
            <a:headEnd len="sm" w="sm" type="none"/>
            <a:tailEnd len="sm" w="sm" type="none"/>
          </a:ln>
        </p:spPr>
        <p:txBody>
          <a:bodyPr anchorCtr="0" anchor="ctr" bIns="34275" lIns="34275" spcFirstLastPara="1" rIns="34275" wrap="square" tIns="34275">
            <a:noAutofit/>
          </a:bodyPr>
          <a:lstStyle/>
          <a:p>
            <a:pPr indent="0" lvl="0" marL="0" rtl="0" algn="ctr">
              <a:spcBef>
                <a:spcPts val="0"/>
              </a:spcBef>
              <a:spcAft>
                <a:spcPts val="0"/>
              </a:spcAft>
              <a:buNone/>
            </a:pPr>
            <a:r>
              <a:rPr lang="en" sz="600">
                <a:latin typeface="DM Sans"/>
                <a:ea typeface="DM Sans"/>
                <a:cs typeface="DM Sans"/>
                <a:sym typeface="DM Sans"/>
              </a:rPr>
              <a:t>Place illustration here</a:t>
            </a:r>
            <a:endParaRPr sz="600">
              <a:latin typeface="DM Sans"/>
              <a:ea typeface="DM Sans"/>
              <a:cs typeface="DM Sans"/>
              <a:sym typeface="DM Sans"/>
            </a:endParaRPr>
          </a:p>
        </p:txBody>
      </p:sp>
      <p:sp>
        <p:nvSpPr>
          <p:cNvPr id="449" name="Google Shape;449;p64"/>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Full Image">
  <p:cSld name="2_Custom Layout_1_2">
    <p:spTree>
      <p:nvGrpSpPr>
        <p:cNvPr id="450" name="Shape 450"/>
        <p:cNvGrpSpPr/>
        <p:nvPr/>
      </p:nvGrpSpPr>
      <p:grpSpPr>
        <a:xfrm>
          <a:off x="0" y="0"/>
          <a:ext cx="0" cy="0"/>
          <a:chOff x="0" y="0"/>
          <a:chExt cx="0" cy="0"/>
        </a:xfrm>
      </p:grpSpPr>
      <p:sp>
        <p:nvSpPr>
          <p:cNvPr id="451" name="Google Shape;451;p65"/>
          <p:cNvSpPr txBox="1"/>
          <p:nvPr>
            <p:ph type="title"/>
          </p:nvPr>
        </p:nvSpPr>
        <p:spPr>
          <a:xfrm>
            <a:off x="3800475" y="710026"/>
            <a:ext cx="4585800" cy="937500"/>
          </a:xfrm>
          <a:prstGeom prst="rect">
            <a:avLst/>
          </a:prstGeom>
          <a:noFill/>
          <a:ln>
            <a:noFill/>
          </a:ln>
        </p:spPr>
        <p:txBody>
          <a:bodyPr anchorCtr="0" anchor="t" bIns="0" lIns="0" spcFirstLastPara="1" rIns="0" wrap="square" tIns="144000">
            <a:noAutofit/>
          </a:bodyPr>
          <a:lstStyle>
            <a:lvl1pPr lvl="0" rtl="0" algn="l">
              <a:lnSpc>
                <a:spcPct val="80000"/>
              </a:lnSpc>
              <a:spcBef>
                <a:spcPts val="0"/>
              </a:spcBef>
              <a:spcAft>
                <a:spcPts val="0"/>
              </a:spcAft>
              <a:buClr>
                <a:schemeClr val="dk1"/>
              </a:buClr>
              <a:buSzPts val="14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452" name="Google Shape;452;p65"/>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Line Title, Subheads, Text and Image">
  <p:cSld name="3 Line Title, Subheads, Text and Image">
    <p:bg>
      <p:bgPr>
        <a:solidFill>
          <a:schemeClr val="lt1"/>
        </a:solidFill>
      </p:bgPr>
    </p:bg>
    <p:spTree>
      <p:nvGrpSpPr>
        <p:cNvPr id="453" name="Shape 453"/>
        <p:cNvGrpSpPr/>
        <p:nvPr/>
      </p:nvGrpSpPr>
      <p:grpSpPr>
        <a:xfrm>
          <a:off x="0" y="0"/>
          <a:ext cx="0" cy="0"/>
          <a:chOff x="0" y="0"/>
          <a:chExt cx="0" cy="0"/>
        </a:xfrm>
      </p:grpSpPr>
      <p:sp>
        <p:nvSpPr>
          <p:cNvPr id="454" name="Google Shape;454;p66"/>
          <p:cNvSpPr txBox="1"/>
          <p:nvPr>
            <p:ph type="title"/>
          </p:nvPr>
        </p:nvSpPr>
        <p:spPr>
          <a:xfrm>
            <a:off x="298252" y="555639"/>
            <a:ext cx="3703500" cy="12696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Clr>
                <a:schemeClr val="dk1"/>
              </a:buClr>
              <a:buSzPts val="2700"/>
              <a:buFont typeface="DM Serif Display"/>
              <a:buNone/>
              <a:defRPr>
                <a:solidFill>
                  <a:schemeClr val="dk1"/>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455" name="Google Shape;455;p66"/>
          <p:cNvSpPr txBox="1"/>
          <p:nvPr>
            <p:ph idx="1" type="body"/>
          </p:nvPr>
        </p:nvSpPr>
        <p:spPr>
          <a:xfrm>
            <a:off x="296915" y="2143125"/>
            <a:ext cx="3704700" cy="24447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1700"/>
              </a:spcBef>
              <a:spcAft>
                <a:spcPts val="0"/>
              </a:spcAft>
              <a:buClr>
                <a:schemeClr val="dk1"/>
              </a:buClr>
              <a:buSzPts val="1100"/>
              <a:buFont typeface="DM Sans"/>
              <a:buNone/>
              <a:defRPr b="1" sz="1100"/>
            </a:lvl1pPr>
            <a:lvl2pPr indent="-228600" lvl="1" marL="914400" rtl="0">
              <a:lnSpc>
                <a:spcPct val="115000"/>
              </a:lnSpc>
              <a:spcBef>
                <a:spcPts val="0"/>
              </a:spcBef>
              <a:spcAft>
                <a:spcPts val="0"/>
              </a:spcAft>
              <a:buClr>
                <a:schemeClr val="dk1"/>
              </a:buClr>
              <a:buSzPts val="1100"/>
              <a:buFont typeface="DM Sans"/>
              <a:buNone/>
              <a:defRPr sz="1100"/>
            </a:lvl2pPr>
            <a:lvl3pPr indent="-298450" lvl="2" marL="1371600" rtl="0" algn="l">
              <a:lnSpc>
                <a:spcPct val="115000"/>
              </a:lnSpc>
              <a:spcBef>
                <a:spcPts val="400"/>
              </a:spcBef>
              <a:spcAft>
                <a:spcPts val="0"/>
              </a:spcAft>
              <a:buClr>
                <a:schemeClr val="dk1"/>
              </a:buClr>
              <a:buSzPts val="1100"/>
              <a:buChar char="–"/>
              <a:defRPr sz="1100"/>
            </a:lvl3pPr>
            <a:lvl4pPr indent="-298450" lvl="3" marL="1828800" rtl="0" algn="l">
              <a:lnSpc>
                <a:spcPct val="115000"/>
              </a:lnSpc>
              <a:spcBef>
                <a:spcPts val="400"/>
              </a:spcBef>
              <a:spcAft>
                <a:spcPts val="0"/>
              </a:spcAft>
              <a:buClr>
                <a:schemeClr val="dk1"/>
              </a:buClr>
              <a:buSzPts val="1100"/>
              <a:buChar char="–"/>
              <a:defRPr sz="1100"/>
            </a:lvl4pPr>
            <a:lvl5pPr indent="-298450" lvl="4" marL="2286000" rtl="0" algn="l">
              <a:lnSpc>
                <a:spcPct val="115000"/>
              </a:lnSpc>
              <a:spcBef>
                <a:spcPts val="400"/>
              </a:spcBef>
              <a:spcAft>
                <a:spcPts val="0"/>
              </a:spcAft>
              <a:buClr>
                <a:schemeClr val="dk1"/>
              </a:buClr>
              <a:buSzPts val="1100"/>
              <a:buChar char="–"/>
              <a:defRPr sz="11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56" name="Google Shape;456;p66"/>
          <p:cNvSpPr txBox="1"/>
          <p:nvPr>
            <p:ph idx="12" type="sldNum"/>
          </p:nvPr>
        </p:nvSpPr>
        <p:spPr>
          <a:xfrm>
            <a:off x="8573959" y="4733641"/>
            <a:ext cx="270000" cy="135000"/>
          </a:xfrm>
          <a:prstGeom prst="rect">
            <a:avLst/>
          </a:prstGeom>
          <a:noFill/>
          <a:ln>
            <a:noFill/>
          </a:ln>
        </p:spPr>
        <p:txBody>
          <a:bodyPr anchorCtr="0" anchor="b" bIns="0" lIns="0" spcFirstLastPara="1" rIns="0" wrap="square" tIns="0">
            <a:noAutofit/>
          </a:bodyPr>
          <a:lstStyle>
            <a:lvl1pPr lvl="0" rtl="0" algn="r">
              <a:buNone/>
              <a:defRPr sz="700">
                <a:solidFill>
                  <a:srgbClr val="BFBFBF"/>
                </a:solidFill>
                <a:latin typeface="DM Sans"/>
                <a:ea typeface="DM Sans"/>
                <a:cs typeface="DM Sans"/>
                <a:sym typeface="DM Sans"/>
              </a:defRPr>
            </a:lvl1pPr>
            <a:lvl2pPr lvl="1" rtl="0" algn="r">
              <a:buNone/>
              <a:defRPr sz="700">
                <a:solidFill>
                  <a:srgbClr val="BFBFBF"/>
                </a:solidFill>
                <a:latin typeface="DM Sans"/>
                <a:ea typeface="DM Sans"/>
                <a:cs typeface="DM Sans"/>
                <a:sym typeface="DM Sans"/>
              </a:defRPr>
            </a:lvl2pPr>
            <a:lvl3pPr lvl="2" rtl="0" algn="r">
              <a:buNone/>
              <a:defRPr sz="700">
                <a:solidFill>
                  <a:srgbClr val="BFBFBF"/>
                </a:solidFill>
                <a:latin typeface="DM Sans"/>
                <a:ea typeface="DM Sans"/>
                <a:cs typeface="DM Sans"/>
                <a:sym typeface="DM Sans"/>
              </a:defRPr>
            </a:lvl3pPr>
            <a:lvl4pPr lvl="3" rtl="0" algn="r">
              <a:buNone/>
              <a:defRPr sz="700">
                <a:solidFill>
                  <a:srgbClr val="BFBFBF"/>
                </a:solidFill>
                <a:latin typeface="DM Sans"/>
                <a:ea typeface="DM Sans"/>
                <a:cs typeface="DM Sans"/>
                <a:sym typeface="DM Sans"/>
              </a:defRPr>
            </a:lvl4pPr>
            <a:lvl5pPr lvl="4" rtl="0" algn="r">
              <a:buNone/>
              <a:defRPr sz="700">
                <a:solidFill>
                  <a:srgbClr val="BFBFBF"/>
                </a:solidFill>
                <a:latin typeface="DM Sans"/>
                <a:ea typeface="DM Sans"/>
                <a:cs typeface="DM Sans"/>
                <a:sym typeface="DM Sans"/>
              </a:defRPr>
            </a:lvl5pPr>
            <a:lvl6pPr lvl="5" rtl="0" algn="r">
              <a:buNone/>
              <a:defRPr sz="700">
                <a:solidFill>
                  <a:srgbClr val="BFBFBF"/>
                </a:solidFill>
                <a:latin typeface="DM Sans"/>
                <a:ea typeface="DM Sans"/>
                <a:cs typeface="DM Sans"/>
                <a:sym typeface="DM Sans"/>
              </a:defRPr>
            </a:lvl6pPr>
            <a:lvl7pPr lvl="6" rtl="0" algn="r">
              <a:buNone/>
              <a:defRPr sz="700">
                <a:solidFill>
                  <a:srgbClr val="BFBFBF"/>
                </a:solidFill>
                <a:latin typeface="DM Sans"/>
                <a:ea typeface="DM Sans"/>
                <a:cs typeface="DM Sans"/>
                <a:sym typeface="DM Sans"/>
              </a:defRPr>
            </a:lvl7pPr>
            <a:lvl8pPr lvl="7" rtl="0" algn="r">
              <a:buNone/>
              <a:defRPr sz="700">
                <a:solidFill>
                  <a:srgbClr val="BFBFBF"/>
                </a:solidFill>
                <a:latin typeface="DM Sans"/>
                <a:ea typeface="DM Sans"/>
                <a:cs typeface="DM Sans"/>
                <a:sym typeface="DM Sans"/>
              </a:defRPr>
            </a:lvl8pPr>
            <a:lvl9pPr lvl="8" rtl="0" algn="r">
              <a:buNone/>
              <a:defRPr sz="700">
                <a:solidFill>
                  <a:srgbClr val="BFBFBF"/>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
        <p:nvSpPr>
          <p:cNvPr id="457" name="Google Shape;457;p66"/>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or 3 L:ine Text Purple 2">
  <p:cSld name="CUSTOM_5">
    <p:bg>
      <p:bgPr>
        <a:solidFill>
          <a:schemeClr val="accent1"/>
        </a:solidFill>
      </p:bgPr>
    </p:bg>
    <p:spTree>
      <p:nvGrpSpPr>
        <p:cNvPr id="458" name="Shape 458"/>
        <p:cNvGrpSpPr/>
        <p:nvPr/>
      </p:nvGrpSpPr>
      <p:grpSpPr>
        <a:xfrm>
          <a:off x="0" y="0"/>
          <a:ext cx="0" cy="0"/>
          <a:chOff x="0" y="0"/>
          <a:chExt cx="0" cy="0"/>
        </a:xfrm>
      </p:grpSpPr>
      <p:sp>
        <p:nvSpPr>
          <p:cNvPr id="459" name="Google Shape;459;p67"/>
          <p:cNvSpPr txBox="1"/>
          <p:nvPr>
            <p:ph type="title"/>
          </p:nvPr>
        </p:nvSpPr>
        <p:spPr>
          <a:xfrm>
            <a:off x="298252" y="769572"/>
            <a:ext cx="8261100" cy="3796500"/>
          </a:xfrm>
          <a:prstGeom prst="rect">
            <a:avLst/>
          </a:prstGeom>
          <a:noFill/>
          <a:ln>
            <a:noFill/>
          </a:ln>
        </p:spPr>
        <p:txBody>
          <a:bodyPr anchorCtr="0" anchor="t" bIns="0" lIns="0" spcFirstLastPara="1" rIns="0" wrap="square" tIns="0">
            <a:noAutofit/>
          </a:bodyPr>
          <a:lstStyle>
            <a:lvl1pPr lvl="0" rtl="0" algn="l">
              <a:lnSpc>
                <a:spcPct val="92000"/>
              </a:lnSpc>
              <a:spcBef>
                <a:spcPts val="0"/>
              </a:spcBef>
              <a:spcAft>
                <a:spcPts val="0"/>
              </a:spcAft>
              <a:buClr>
                <a:schemeClr val="lt1"/>
              </a:buClr>
              <a:buSzPts val="7300"/>
              <a:buFont typeface="DM Serif Display"/>
              <a:buNone/>
              <a:defRPr sz="7300">
                <a:solidFill>
                  <a:schemeClr val="lt1"/>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460" name="Google Shape;460;p67"/>
          <p:cNvSpPr txBox="1"/>
          <p:nvPr>
            <p:ph idx="12" type="sldNum"/>
          </p:nvPr>
        </p:nvSpPr>
        <p:spPr>
          <a:xfrm>
            <a:off x="8573959" y="4733641"/>
            <a:ext cx="270000" cy="135000"/>
          </a:xfrm>
          <a:prstGeom prst="rect">
            <a:avLst/>
          </a:prstGeom>
          <a:noFill/>
          <a:ln>
            <a:noFill/>
          </a:ln>
        </p:spPr>
        <p:txBody>
          <a:bodyPr anchorCtr="0" anchor="b" bIns="0" lIns="0" spcFirstLastPara="1" rIns="0" wrap="square" tIns="0">
            <a:noAutofit/>
          </a:bodyPr>
          <a:lstStyle>
            <a:lvl1pPr lvl="0" rtl="0" algn="r">
              <a:buNone/>
              <a:defRPr sz="700">
                <a:solidFill>
                  <a:srgbClr val="BFBFBF"/>
                </a:solidFill>
                <a:latin typeface="DM Sans"/>
                <a:ea typeface="DM Sans"/>
                <a:cs typeface="DM Sans"/>
                <a:sym typeface="DM Sans"/>
              </a:defRPr>
            </a:lvl1pPr>
            <a:lvl2pPr lvl="1" rtl="0" algn="r">
              <a:buNone/>
              <a:defRPr sz="700">
                <a:solidFill>
                  <a:srgbClr val="BFBFBF"/>
                </a:solidFill>
                <a:latin typeface="DM Sans"/>
                <a:ea typeface="DM Sans"/>
                <a:cs typeface="DM Sans"/>
                <a:sym typeface="DM Sans"/>
              </a:defRPr>
            </a:lvl2pPr>
            <a:lvl3pPr lvl="2" rtl="0" algn="r">
              <a:buNone/>
              <a:defRPr sz="700">
                <a:solidFill>
                  <a:srgbClr val="BFBFBF"/>
                </a:solidFill>
                <a:latin typeface="DM Sans"/>
                <a:ea typeface="DM Sans"/>
                <a:cs typeface="DM Sans"/>
                <a:sym typeface="DM Sans"/>
              </a:defRPr>
            </a:lvl3pPr>
            <a:lvl4pPr lvl="3" rtl="0" algn="r">
              <a:buNone/>
              <a:defRPr sz="700">
                <a:solidFill>
                  <a:srgbClr val="BFBFBF"/>
                </a:solidFill>
                <a:latin typeface="DM Sans"/>
                <a:ea typeface="DM Sans"/>
                <a:cs typeface="DM Sans"/>
                <a:sym typeface="DM Sans"/>
              </a:defRPr>
            </a:lvl4pPr>
            <a:lvl5pPr lvl="4" rtl="0" algn="r">
              <a:buNone/>
              <a:defRPr sz="700">
                <a:solidFill>
                  <a:srgbClr val="BFBFBF"/>
                </a:solidFill>
                <a:latin typeface="DM Sans"/>
                <a:ea typeface="DM Sans"/>
                <a:cs typeface="DM Sans"/>
                <a:sym typeface="DM Sans"/>
              </a:defRPr>
            </a:lvl5pPr>
            <a:lvl6pPr lvl="5" rtl="0" algn="r">
              <a:buNone/>
              <a:defRPr sz="700">
                <a:solidFill>
                  <a:srgbClr val="BFBFBF"/>
                </a:solidFill>
                <a:latin typeface="DM Sans"/>
                <a:ea typeface="DM Sans"/>
                <a:cs typeface="DM Sans"/>
                <a:sym typeface="DM Sans"/>
              </a:defRPr>
            </a:lvl6pPr>
            <a:lvl7pPr lvl="6" rtl="0" algn="r">
              <a:buNone/>
              <a:defRPr sz="700">
                <a:solidFill>
                  <a:srgbClr val="BFBFBF"/>
                </a:solidFill>
                <a:latin typeface="DM Sans"/>
                <a:ea typeface="DM Sans"/>
                <a:cs typeface="DM Sans"/>
                <a:sym typeface="DM Sans"/>
              </a:defRPr>
            </a:lvl7pPr>
            <a:lvl8pPr lvl="7" rtl="0" algn="r">
              <a:buNone/>
              <a:defRPr sz="700">
                <a:solidFill>
                  <a:srgbClr val="BFBFBF"/>
                </a:solidFill>
                <a:latin typeface="DM Sans"/>
                <a:ea typeface="DM Sans"/>
                <a:cs typeface="DM Sans"/>
                <a:sym typeface="DM Sans"/>
              </a:defRPr>
            </a:lvl8pPr>
            <a:lvl9pPr lvl="8" rtl="0" algn="r">
              <a:buNone/>
              <a:defRPr sz="700">
                <a:solidFill>
                  <a:srgbClr val="BFBFBF"/>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Line Title, 3 Col Subhead and Text  1">
  <p:cSld name="3 Line Title, 3 Col Subhead and Text _2">
    <p:bg>
      <p:bgPr>
        <a:solidFill>
          <a:schemeClr val="lt1"/>
        </a:solidFill>
      </p:bgPr>
    </p:bg>
    <p:spTree>
      <p:nvGrpSpPr>
        <p:cNvPr id="461" name="Shape 461"/>
        <p:cNvGrpSpPr/>
        <p:nvPr/>
      </p:nvGrpSpPr>
      <p:grpSpPr>
        <a:xfrm>
          <a:off x="0" y="0"/>
          <a:ext cx="0" cy="0"/>
          <a:chOff x="0" y="0"/>
          <a:chExt cx="0" cy="0"/>
        </a:xfrm>
      </p:grpSpPr>
      <p:sp>
        <p:nvSpPr>
          <p:cNvPr id="462" name="Google Shape;462;p68"/>
          <p:cNvSpPr txBox="1"/>
          <p:nvPr>
            <p:ph type="title"/>
          </p:nvPr>
        </p:nvSpPr>
        <p:spPr>
          <a:xfrm>
            <a:off x="298252" y="555639"/>
            <a:ext cx="4842900" cy="1311300"/>
          </a:xfrm>
          <a:prstGeom prst="rect">
            <a:avLst/>
          </a:prstGeom>
          <a:noFill/>
          <a:ln>
            <a:noFill/>
          </a:ln>
        </p:spPr>
        <p:txBody>
          <a:bodyPr anchorCtr="0" anchor="t" bIns="0" lIns="0" spcFirstLastPara="1" rIns="0" wrap="square" tIns="0">
            <a:noAutofit/>
          </a:bodyPr>
          <a:lstStyle>
            <a:lvl1pPr lvl="0" rtl="0" algn="l">
              <a:lnSpc>
                <a:spcPct val="97000"/>
              </a:lnSpc>
              <a:spcBef>
                <a:spcPts val="0"/>
              </a:spcBef>
              <a:spcAft>
                <a:spcPts val="0"/>
              </a:spcAft>
              <a:buClr>
                <a:schemeClr val="dk1"/>
              </a:buClr>
              <a:buSzPts val="2700"/>
              <a:buFont typeface="DM Serif Display"/>
              <a:buNone/>
              <a:defRPr>
                <a:solidFill>
                  <a:schemeClr val="dk1"/>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463" name="Google Shape;463;p68"/>
          <p:cNvSpPr txBox="1"/>
          <p:nvPr>
            <p:ph idx="12" type="sldNum"/>
          </p:nvPr>
        </p:nvSpPr>
        <p:spPr>
          <a:xfrm>
            <a:off x="8573959" y="4733641"/>
            <a:ext cx="270000" cy="135000"/>
          </a:xfrm>
          <a:prstGeom prst="rect">
            <a:avLst/>
          </a:prstGeom>
          <a:noFill/>
          <a:ln>
            <a:noFill/>
          </a:ln>
        </p:spPr>
        <p:txBody>
          <a:bodyPr anchorCtr="0" anchor="b" bIns="0" lIns="0" spcFirstLastPara="1" rIns="0" wrap="square" tIns="0">
            <a:noAutofit/>
          </a:bodyPr>
          <a:lstStyle>
            <a:lvl1pPr lvl="0" rtl="0" algn="r">
              <a:buNone/>
              <a:defRPr sz="700">
                <a:solidFill>
                  <a:srgbClr val="BFBFBF"/>
                </a:solidFill>
                <a:latin typeface="DM Sans"/>
                <a:ea typeface="DM Sans"/>
                <a:cs typeface="DM Sans"/>
                <a:sym typeface="DM Sans"/>
              </a:defRPr>
            </a:lvl1pPr>
            <a:lvl2pPr lvl="1" rtl="0" algn="r">
              <a:buNone/>
              <a:defRPr sz="700">
                <a:solidFill>
                  <a:srgbClr val="BFBFBF"/>
                </a:solidFill>
                <a:latin typeface="DM Sans"/>
                <a:ea typeface="DM Sans"/>
                <a:cs typeface="DM Sans"/>
                <a:sym typeface="DM Sans"/>
              </a:defRPr>
            </a:lvl2pPr>
            <a:lvl3pPr lvl="2" rtl="0" algn="r">
              <a:buNone/>
              <a:defRPr sz="700">
                <a:solidFill>
                  <a:srgbClr val="BFBFBF"/>
                </a:solidFill>
                <a:latin typeface="DM Sans"/>
                <a:ea typeface="DM Sans"/>
                <a:cs typeface="DM Sans"/>
                <a:sym typeface="DM Sans"/>
              </a:defRPr>
            </a:lvl3pPr>
            <a:lvl4pPr lvl="3" rtl="0" algn="r">
              <a:buNone/>
              <a:defRPr sz="700">
                <a:solidFill>
                  <a:srgbClr val="BFBFBF"/>
                </a:solidFill>
                <a:latin typeface="DM Sans"/>
                <a:ea typeface="DM Sans"/>
                <a:cs typeface="DM Sans"/>
                <a:sym typeface="DM Sans"/>
              </a:defRPr>
            </a:lvl4pPr>
            <a:lvl5pPr lvl="4" rtl="0" algn="r">
              <a:buNone/>
              <a:defRPr sz="700">
                <a:solidFill>
                  <a:srgbClr val="BFBFBF"/>
                </a:solidFill>
                <a:latin typeface="DM Sans"/>
                <a:ea typeface="DM Sans"/>
                <a:cs typeface="DM Sans"/>
                <a:sym typeface="DM Sans"/>
              </a:defRPr>
            </a:lvl5pPr>
            <a:lvl6pPr lvl="5" rtl="0" algn="r">
              <a:buNone/>
              <a:defRPr sz="700">
                <a:solidFill>
                  <a:srgbClr val="BFBFBF"/>
                </a:solidFill>
                <a:latin typeface="DM Sans"/>
                <a:ea typeface="DM Sans"/>
                <a:cs typeface="DM Sans"/>
                <a:sym typeface="DM Sans"/>
              </a:defRPr>
            </a:lvl6pPr>
            <a:lvl7pPr lvl="6" rtl="0" algn="r">
              <a:buNone/>
              <a:defRPr sz="700">
                <a:solidFill>
                  <a:srgbClr val="BFBFBF"/>
                </a:solidFill>
                <a:latin typeface="DM Sans"/>
                <a:ea typeface="DM Sans"/>
                <a:cs typeface="DM Sans"/>
                <a:sym typeface="DM Sans"/>
              </a:defRPr>
            </a:lvl7pPr>
            <a:lvl8pPr lvl="7" rtl="0" algn="r">
              <a:buNone/>
              <a:defRPr sz="700">
                <a:solidFill>
                  <a:srgbClr val="BFBFBF"/>
                </a:solidFill>
                <a:latin typeface="DM Sans"/>
                <a:ea typeface="DM Sans"/>
                <a:cs typeface="DM Sans"/>
                <a:sym typeface="DM Sans"/>
              </a:defRPr>
            </a:lvl8pPr>
            <a:lvl9pPr lvl="8" rtl="0" algn="r">
              <a:buNone/>
              <a:defRPr sz="700">
                <a:solidFill>
                  <a:srgbClr val="BFBFBF"/>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521">
          <p15:clr>
            <a:srgbClr val="FA7B17"/>
          </p15:clr>
        </p15:guide>
        <p15:guide id="2" orient="horz" pos="612">
          <p15:clr>
            <a:srgbClr val="FA7B17"/>
          </p15:clr>
        </p15:guide>
        <p15:guide id="3" orient="horz" pos="2890">
          <p15:clr>
            <a:srgbClr val="FA7B17"/>
          </p15:clr>
        </p15:guide>
        <p15:guide id="4" pos="5571">
          <p15:clr>
            <a:srgbClr val="FA7B17"/>
          </p15:clr>
        </p15:guide>
      </p15:sldGuideLst>
    </p:ext>
  </p:extLs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head, Text, Partners and Image">
  <p:cSld name="Title, Subhead, Text, Partners and Image_1">
    <p:bg>
      <p:bgPr>
        <a:solidFill>
          <a:schemeClr val="lt1"/>
        </a:solidFill>
      </p:bgPr>
    </p:bg>
    <p:spTree>
      <p:nvGrpSpPr>
        <p:cNvPr id="464" name="Shape 464"/>
        <p:cNvGrpSpPr/>
        <p:nvPr/>
      </p:nvGrpSpPr>
      <p:grpSpPr>
        <a:xfrm>
          <a:off x="0" y="0"/>
          <a:ext cx="0" cy="0"/>
          <a:chOff x="0" y="0"/>
          <a:chExt cx="0" cy="0"/>
        </a:xfrm>
      </p:grpSpPr>
      <p:sp>
        <p:nvSpPr>
          <p:cNvPr id="465" name="Google Shape;465;p69"/>
          <p:cNvSpPr txBox="1"/>
          <p:nvPr>
            <p:ph idx="1" type="body"/>
          </p:nvPr>
        </p:nvSpPr>
        <p:spPr>
          <a:xfrm>
            <a:off x="296915" y="1859859"/>
            <a:ext cx="4560000" cy="27063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1100"/>
              </a:spcBef>
              <a:spcAft>
                <a:spcPts val="0"/>
              </a:spcAft>
              <a:buClr>
                <a:schemeClr val="dk1"/>
              </a:buClr>
              <a:buSzPts val="1100"/>
              <a:buFont typeface="DM Sans"/>
              <a:buNone/>
              <a:defRPr b="0" sz="1100"/>
            </a:lvl1pPr>
            <a:lvl2pPr indent="-298450" lvl="1" marL="914400" rtl="0" algn="l">
              <a:lnSpc>
                <a:spcPct val="115000"/>
              </a:lnSpc>
              <a:spcBef>
                <a:spcPts val="400"/>
              </a:spcBef>
              <a:spcAft>
                <a:spcPts val="0"/>
              </a:spcAft>
              <a:buClr>
                <a:schemeClr val="dk1"/>
              </a:buClr>
              <a:buSzPts val="1100"/>
              <a:buFont typeface="DM Sans"/>
              <a:buChar char="–"/>
              <a:defRPr sz="1100"/>
            </a:lvl2pPr>
            <a:lvl3pPr indent="-298450" lvl="2" marL="1371600" rtl="0" algn="l">
              <a:lnSpc>
                <a:spcPct val="115000"/>
              </a:lnSpc>
              <a:spcBef>
                <a:spcPts val="400"/>
              </a:spcBef>
              <a:spcAft>
                <a:spcPts val="0"/>
              </a:spcAft>
              <a:buClr>
                <a:schemeClr val="dk1"/>
              </a:buClr>
              <a:buSzPts val="1100"/>
              <a:buChar char="–"/>
              <a:defRPr sz="1100"/>
            </a:lvl3pPr>
            <a:lvl4pPr indent="-298450" lvl="3" marL="1828800" rtl="0" algn="l">
              <a:lnSpc>
                <a:spcPct val="115000"/>
              </a:lnSpc>
              <a:spcBef>
                <a:spcPts val="400"/>
              </a:spcBef>
              <a:spcAft>
                <a:spcPts val="0"/>
              </a:spcAft>
              <a:buClr>
                <a:schemeClr val="dk1"/>
              </a:buClr>
              <a:buSzPts val="1100"/>
              <a:buChar char="–"/>
              <a:defRPr sz="1100"/>
            </a:lvl4pPr>
            <a:lvl5pPr indent="-298450" lvl="4" marL="2286000" rtl="0" algn="l">
              <a:lnSpc>
                <a:spcPct val="115000"/>
              </a:lnSpc>
              <a:spcBef>
                <a:spcPts val="400"/>
              </a:spcBef>
              <a:spcAft>
                <a:spcPts val="0"/>
              </a:spcAft>
              <a:buClr>
                <a:schemeClr val="dk1"/>
              </a:buClr>
              <a:buSzPts val="1100"/>
              <a:buChar char="–"/>
              <a:defRPr sz="11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66" name="Google Shape;466;p69"/>
          <p:cNvSpPr txBox="1"/>
          <p:nvPr>
            <p:ph idx="2" type="body"/>
          </p:nvPr>
        </p:nvSpPr>
        <p:spPr>
          <a:xfrm>
            <a:off x="296915" y="3721001"/>
            <a:ext cx="1995600" cy="145500"/>
          </a:xfrm>
          <a:prstGeom prst="rect">
            <a:avLst/>
          </a:prstGeom>
          <a:noFill/>
          <a:ln>
            <a:noFill/>
          </a:ln>
        </p:spPr>
        <p:txBody>
          <a:bodyPr anchorCtr="0" anchor="t" bIns="0" lIns="0" spcFirstLastPara="1" rIns="0" wrap="square" tIns="0">
            <a:noAutofit/>
          </a:bodyPr>
          <a:lstStyle>
            <a:lvl1pPr indent="-228600" lvl="0" marL="457200" rtl="0" algn="l">
              <a:lnSpc>
                <a:spcPct val="118000"/>
              </a:lnSpc>
              <a:spcBef>
                <a:spcPts val="400"/>
              </a:spcBef>
              <a:spcAft>
                <a:spcPts val="0"/>
              </a:spcAft>
              <a:buClr>
                <a:schemeClr val="dk1"/>
              </a:buClr>
              <a:buSzPts val="700"/>
              <a:buFont typeface="Space Mono"/>
              <a:buNone/>
              <a:defRPr sz="700" cap="none">
                <a:latin typeface="Space Mono"/>
                <a:ea typeface="Space Mono"/>
                <a:cs typeface="Space Mono"/>
                <a:sym typeface="Space Mono"/>
              </a:defRPr>
            </a:lvl1pPr>
            <a:lvl2pPr indent="-273050" lvl="1" marL="914400" rtl="0" algn="l">
              <a:lnSpc>
                <a:spcPct val="118000"/>
              </a:lnSpc>
              <a:spcBef>
                <a:spcPts val="400"/>
              </a:spcBef>
              <a:spcAft>
                <a:spcPts val="0"/>
              </a:spcAft>
              <a:buClr>
                <a:schemeClr val="dk1"/>
              </a:buClr>
              <a:buSzPts val="700"/>
              <a:buChar char="–"/>
              <a:defRPr sz="700">
                <a:latin typeface="Space Mono"/>
                <a:ea typeface="Space Mono"/>
                <a:cs typeface="Space Mono"/>
                <a:sym typeface="Space Mono"/>
              </a:defRPr>
            </a:lvl2pPr>
            <a:lvl3pPr indent="-273050" lvl="2" marL="1371600" rtl="0" algn="l">
              <a:lnSpc>
                <a:spcPct val="118000"/>
              </a:lnSpc>
              <a:spcBef>
                <a:spcPts val="400"/>
              </a:spcBef>
              <a:spcAft>
                <a:spcPts val="0"/>
              </a:spcAft>
              <a:buClr>
                <a:schemeClr val="dk1"/>
              </a:buClr>
              <a:buSzPts val="700"/>
              <a:buChar char="–"/>
              <a:defRPr sz="700">
                <a:latin typeface="Space Mono"/>
                <a:ea typeface="Space Mono"/>
                <a:cs typeface="Space Mono"/>
                <a:sym typeface="Space Mono"/>
              </a:defRPr>
            </a:lvl3pPr>
            <a:lvl4pPr indent="-273050" lvl="3" marL="1828800" rtl="0" algn="l">
              <a:lnSpc>
                <a:spcPct val="118000"/>
              </a:lnSpc>
              <a:spcBef>
                <a:spcPts val="400"/>
              </a:spcBef>
              <a:spcAft>
                <a:spcPts val="0"/>
              </a:spcAft>
              <a:buClr>
                <a:schemeClr val="dk1"/>
              </a:buClr>
              <a:buSzPts val="700"/>
              <a:buChar char="–"/>
              <a:defRPr sz="700">
                <a:latin typeface="Space Mono"/>
                <a:ea typeface="Space Mono"/>
                <a:cs typeface="Space Mono"/>
                <a:sym typeface="Space Mono"/>
              </a:defRPr>
            </a:lvl4pPr>
            <a:lvl5pPr indent="-273050" lvl="4" marL="2286000" rtl="0" algn="l">
              <a:lnSpc>
                <a:spcPct val="118000"/>
              </a:lnSpc>
              <a:spcBef>
                <a:spcPts val="400"/>
              </a:spcBef>
              <a:spcAft>
                <a:spcPts val="0"/>
              </a:spcAft>
              <a:buClr>
                <a:schemeClr val="dk1"/>
              </a:buClr>
              <a:buSzPts val="700"/>
              <a:buChar char="–"/>
              <a:defRPr sz="700">
                <a:latin typeface="Space Mono"/>
                <a:ea typeface="Space Mono"/>
                <a:cs typeface="Space Mono"/>
                <a:sym typeface="Space Mono"/>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67" name="Google Shape;467;p69"/>
          <p:cNvSpPr txBox="1"/>
          <p:nvPr>
            <p:ph idx="3" type="body"/>
          </p:nvPr>
        </p:nvSpPr>
        <p:spPr>
          <a:xfrm>
            <a:off x="298252" y="555639"/>
            <a:ext cx="4558500" cy="1161900"/>
          </a:xfrm>
          <a:prstGeom prst="rect">
            <a:avLst/>
          </a:prstGeom>
          <a:noFill/>
          <a:ln>
            <a:noFill/>
          </a:ln>
        </p:spPr>
        <p:txBody>
          <a:bodyPr anchorCtr="0" anchor="t" bIns="0" lIns="0" spcFirstLastPara="1" rIns="0" wrap="square" tIns="0">
            <a:noAutofit/>
          </a:bodyPr>
          <a:lstStyle>
            <a:lvl1pPr indent="-228600" lvl="0" marL="457200" rtl="0" algn="l">
              <a:lnSpc>
                <a:spcPct val="97000"/>
              </a:lnSpc>
              <a:spcBef>
                <a:spcPts val="0"/>
              </a:spcBef>
              <a:spcAft>
                <a:spcPts val="0"/>
              </a:spcAft>
              <a:buClr>
                <a:schemeClr val="dk1"/>
              </a:buClr>
              <a:buSzPts val="2700"/>
              <a:buFont typeface="DM Serif Display"/>
              <a:buNone/>
              <a:defRPr sz="2700">
                <a:latin typeface="DM Serif Display"/>
                <a:ea typeface="DM Serif Display"/>
                <a:cs typeface="DM Serif Display"/>
                <a:sym typeface="DM Serif Display"/>
              </a:defRPr>
            </a:lvl1pPr>
            <a:lvl2pPr indent="-228600" lvl="1" marL="914400" rtl="0" algn="l">
              <a:lnSpc>
                <a:spcPct val="106000"/>
              </a:lnSpc>
              <a:spcBef>
                <a:spcPts val="0"/>
              </a:spcBef>
              <a:spcAft>
                <a:spcPts val="0"/>
              </a:spcAft>
              <a:buClr>
                <a:schemeClr val="dk1"/>
              </a:buClr>
              <a:buSzPts val="1400"/>
              <a:buNone/>
              <a:defRPr sz="1400"/>
            </a:lvl2pPr>
            <a:lvl3pPr indent="-273050" lvl="2" marL="1371600" rtl="0" algn="l">
              <a:lnSpc>
                <a:spcPct val="118000"/>
              </a:lnSpc>
              <a:spcBef>
                <a:spcPts val="400"/>
              </a:spcBef>
              <a:spcAft>
                <a:spcPts val="0"/>
              </a:spcAft>
              <a:buClr>
                <a:schemeClr val="dk1"/>
              </a:buClr>
              <a:buSzPts val="700"/>
              <a:buChar char="–"/>
              <a:defRPr/>
            </a:lvl3pPr>
            <a:lvl4pPr indent="-273050" lvl="3" marL="1828800" rtl="0" algn="l">
              <a:lnSpc>
                <a:spcPct val="118000"/>
              </a:lnSpc>
              <a:spcBef>
                <a:spcPts val="400"/>
              </a:spcBef>
              <a:spcAft>
                <a:spcPts val="0"/>
              </a:spcAft>
              <a:buClr>
                <a:schemeClr val="dk1"/>
              </a:buClr>
              <a:buSzPts val="700"/>
              <a:buChar char="–"/>
              <a:defRPr/>
            </a:lvl4pPr>
            <a:lvl5pPr indent="-273050" lvl="4" marL="2286000" rtl="0" algn="l">
              <a:lnSpc>
                <a:spcPct val="118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68" name="Google Shape;468;p69"/>
          <p:cNvSpPr txBox="1"/>
          <p:nvPr>
            <p:ph idx="12" type="sldNum"/>
          </p:nvPr>
        </p:nvSpPr>
        <p:spPr>
          <a:xfrm>
            <a:off x="8573959" y="4733641"/>
            <a:ext cx="270000" cy="135000"/>
          </a:xfrm>
          <a:prstGeom prst="rect">
            <a:avLst/>
          </a:prstGeom>
          <a:noFill/>
          <a:ln>
            <a:noFill/>
          </a:ln>
        </p:spPr>
        <p:txBody>
          <a:bodyPr anchorCtr="0" anchor="b" bIns="0" lIns="0" spcFirstLastPara="1" rIns="0" wrap="square" tIns="0">
            <a:noAutofit/>
          </a:bodyPr>
          <a:lstStyle>
            <a:lvl1pPr lvl="0" rtl="0" algn="r">
              <a:buNone/>
              <a:defRPr sz="700">
                <a:solidFill>
                  <a:srgbClr val="BFBFBF"/>
                </a:solidFill>
                <a:latin typeface="DM Sans"/>
                <a:ea typeface="DM Sans"/>
                <a:cs typeface="DM Sans"/>
                <a:sym typeface="DM Sans"/>
              </a:defRPr>
            </a:lvl1pPr>
            <a:lvl2pPr lvl="1" rtl="0" algn="r">
              <a:buNone/>
              <a:defRPr sz="700">
                <a:solidFill>
                  <a:srgbClr val="BFBFBF"/>
                </a:solidFill>
                <a:latin typeface="DM Sans"/>
                <a:ea typeface="DM Sans"/>
                <a:cs typeface="DM Sans"/>
                <a:sym typeface="DM Sans"/>
              </a:defRPr>
            </a:lvl2pPr>
            <a:lvl3pPr lvl="2" rtl="0" algn="r">
              <a:buNone/>
              <a:defRPr sz="700">
                <a:solidFill>
                  <a:srgbClr val="BFBFBF"/>
                </a:solidFill>
                <a:latin typeface="DM Sans"/>
                <a:ea typeface="DM Sans"/>
                <a:cs typeface="DM Sans"/>
                <a:sym typeface="DM Sans"/>
              </a:defRPr>
            </a:lvl3pPr>
            <a:lvl4pPr lvl="3" rtl="0" algn="r">
              <a:buNone/>
              <a:defRPr sz="700">
                <a:solidFill>
                  <a:srgbClr val="BFBFBF"/>
                </a:solidFill>
                <a:latin typeface="DM Sans"/>
                <a:ea typeface="DM Sans"/>
                <a:cs typeface="DM Sans"/>
                <a:sym typeface="DM Sans"/>
              </a:defRPr>
            </a:lvl4pPr>
            <a:lvl5pPr lvl="4" rtl="0" algn="r">
              <a:buNone/>
              <a:defRPr sz="700">
                <a:solidFill>
                  <a:srgbClr val="BFBFBF"/>
                </a:solidFill>
                <a:latin typeface="DM Sans"/>
                <a:ea typeface="DM Sans"/>
                <a:cs typeface="DM Sans"/>
                <a:sym typeface="DM Sans"/>
              </a:defRPr>
            </a:lvl5pPr>
            <a:lvl6pPr lvl="5" rtl="0" algn="r">
              <a:buNone/>
              <a:defRPr sz="700">
                <a:solidFill>
                  <a:srgbClr val="BFBFBF"/>
                </a:solidFill>
                <a:latin typeface="DM Sans"/>
                <a:ea typeface="DM Sans"/>
                <a:cs typeface="DM Sans"/>
                <a:sym typeface="DM Sans"/>
              </a:defRPr>
            </a:lvl6pPr>
            <a:lvl7pPr lvl="6" rtl="0" algn="r">
              <a:buNone/>
              <a:defRPr sz="700">
                <a:solidFill>
                  <a:srgbClr val="BFBFBF"/>
                </a:solidFill>
                <a:latin typeface="DM Sans"/>
                <a:ea typeface="DM Sans"/>
                <a:cs typeface="DM Sans"/>
                <a:sym typeface="DM Sans"/>
              </a:defRPr>
            </a:lvl7pPr>
            <a:lvl8pPr lvl="7" rtl="0" algn="r">
              <a:buNone/>
              <a:defRPr sz="700">
                <a:solidFill>
                  <a:srgbClr val="BFBFBF"/>
                </a:solidFill>
                <a:latin typeface="DM Sans"/>
                <a:ea typeface="DM Sans"/>
                <a:cs typeface="DM Sans"/>
                <a:sym typeface="DM Sans"/>
              </a:defRPr>
            </a:lvl8pPr>
            <a:lvl9pPr lvl="8" rtl="0" algn="r">
              <a:buNone/>
              <a:defRPr sz="700">
                <a:solidFill>
                  <a:srgbClr val="BFBFBF"/>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69" name="Shape 469"/>
        <p:cNvGrpSpPr/>
        <p:nvPr/>
      </p:nvGrpSpPr>
      <p:grpSpPr>
        <a:xfrm>
          <a:off x="0" y="0"/>
          <a:ext cx="0" cy="0"/>
          <a:chOff x="0" y="0"/>
          <a:chExt cx="0" cy="0"/>
        </a:xfrm>
      </p:grpSpPr>
      <p:sp>
        <p:nvSpPr>
          <p:cNvPr id="470" name="Google Shape;470;p70"/>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71" name="Google Shape;471;p70"/>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40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400"/>
              </a:spcBef>
              <a:spcAft>
                <a:spcPts val="0"/>
              </a:spcAft>
              <a:buSzPts val="2800"/>
              <a:buNone/>
              <a:defRPr sz="2800"/>
            </a:lvl3pPr>
            <a:lvl4pPr lvl="3" rtl="0" algn="ctr">
              <a:lnSpc>
                <a:spcPct val="100000"/>
              </a:lnSpc>
              <a:spcBef>
                <a:spcPts val="400"/>
              </a:spcBef>
              <a:spcAft>
                <a:spcPts val="0"/>
              </a:spcAft>
              <a:buSzPts val="2800"/>
              <a:buNone/>
              <a:defRPr sz="2800"/>
            </a:lvl4pPr>
            <a:lvl5pPr lvl="4" rtl="0" algn="ctr">
              <a:lnSpc>
                <a:spcPct val="100000"/>
              </a:lnSpc>
              <a:spcBef>
                <a:spcPts val="40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472" name="Google Shape;472;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4 L:ine Text with Statement">
    <p:bg>
      <p:bgPr>
        <a:solidFill>
          <a:srgbClr val="F8F8F8"/>
        </a:solidFill>
      </p:bgPr>
    </p:bg>
    <p:spTree>
      <p:nvGrpSpPr>
        <p:cNvPr id="68" name="Shape 68"/>
        <p:cNvGrpSpPr/>
        <p:nvPr/>
      </p:nvGrpSpPr>
      <p:grpSpPr>
        <a:xfrm>
          <a:off x="0" y="0"/>
          <a:ext cx="0" cy="0"/>
          <a:chOff x="0" y="0"/>
          <a:chExt cx="0" cy="0"/>
        </a:xfrm>
      </p:grpSpPr>
      <p:cxnSp>
        <p:nvCxnSpPr>
          <p:cNvPr id="69" name="Google Shape;69;p8"/>
          <p:cNvCxnSpPr/>
          <p:nvPr/>
        </p:nvCxnSpPr>
        <p:spPr>
          <a:xfrm>
            <a:off x="2988174" y="1717477"/>
            <a:ext cx="571200" cy="0"/>
          </a:xfrm>
          <a:prstGeom prst="straightConnector1">
            <a:avLst/>
          </a:prstGeom>
          <a:noFill/>
          <a:ln cap="flat" cmpd="sng" w="19050">
            <a:solidFill>
              <a:schemeClr val="accent1"/>
            </a:solidFill>
            <a:prstDash val="solid"/>
            <a:miter lim="800000"/>
            <a:headEnd len="sm" w="sm" type="none"/>
            <a:tailEnd len="sm" w="sm" type="none"/>
          </a:ln>
        </p:spPr>
      </p:cxnSp>
      <p:cxnSp>
        <p:nvCxnSpPr>
          <p:cNvPr id="70" name="Google Shape;70;p8"/>
          <p:cNvCxnSpPr/>
          <p:nvPr/>
        </p:nvCxnSpPr>
        <p:spPr>
          <a:xfrm>
            <a:off x="2988174" y="2235399"/>
            <a:ext cx="571200" cy="0"/>
          </a:xfrm>
          <a:prstGeom prst="straightConnector1">
            <a:avLst/>
          </a:prstGeom>
          <a:noFill/>
          <a:ln cap="flat" cmpd="sng" w="19050">
            <a:solidFill>
              <a:schemeClr val="accent1"/>
            </a:solidFill>
            <a:prstDash val="solid"/>
            <a:miter lim="800000"/>
            <a:headEnd len="sm" w="sm" type="none"/>
            <a:tailEnd len="sm" w="sm" type="none"/>
          </a:ln>
        </p:spPr>
      </p:cxnSp>
      <p:cxnSp>
        <p:nvCxnSpPr>
          <p:cNvPr id="71" name="Google Shape;71;p8"/>
          <p:cNvCxnSpPr/>
          <p:nvPr/>
        </p:nvCxnSpPr>
        <p:spPr>
          <a:xfrm>
            <a:off x="2988174" y="2753321"/>
            <a:ext cx="571200" cy="0"/>
          </a:xfrm>
          <a:prstGeom prst="straightConnector1">
            <a:avLst/>
          </a:prstGeom>
          <a:noFill/>
          <a:ln cap="flat" cmpd="sng" w="19050">
            <a:solidFill>
              <a:schemeClr val="accent1"/>
            </a:solidFill>
            <a:prstDash val="solid"/>
            <a:miter lim="800000"/>
            <a:headEnd len="sm" w="sm" type="none"/>
            <a:tailEnd len="sm" w="sm" type="none"/>
          </a:ln>
        </p:spPr>
      </p:cxnSp>
      <p:cxnSp>
        <p:nvCxnSpPr>
          <p:cNvPr id="72" name="Google Shape;72;p8"/>
          <p:cNvCxnSpPr/>
          <p:nvPr/>
        </p:nvCxnSpPr>
        <p:spPr>
          <a:xfrm>
            <a:off x="2988174" y="3271242"/>
            <a:ext cx="571200" cy="0"/>
          </a:xfrm>
          <a:prstGeom prst="straightConnector1">
            <a:avLst/>
          </a:prstGeom>
          <a:noFill/>
          <a:ln cap="flat" cmpd="sng" w="19050">
            <a:solidFill>
              <a:schemeClr val="accent1"/>
            </a:solidFill>
            <a:prstDash val="solid"/>
            <a:miter lim="800000"/>
            <a:headEnd len="sm" w="sm" type="none"/>
            <a:tailEnd len="sm" w="sm" type="none"/>
          </a:ln>
        </p:spPr>
      </p:cxnSp>
      <p:cxnSp>
        <p:nvCxnSpPr>
          <p:cNvPr id="73" name="Google Shape;73;p8"/>
          <p:cNvCxnSpPr/>
          <p:nvPr/>
        </p:nvCxnSpPr>
        <p:spPr>
          <a:xfrm>
            <a:off x="2988174" y="3789164"/>
            <a:ext cx="571200" cy="0"/>
          </a:xfrm>
          <a:prstGeom prst="straightConnector1">
            <a:avLst/>
          </a:prstGeom>
          <a:noFill/>
          <a:ln cap="flat" cmpd="sng" w="19050">
            <a:solidFill>
              <a:schemeClr val="accent1"/>
            </a:solidFill>
            <a:prstDash val="solid"/>
            <a:miter lim="800000"/>
            <a:headEnd len="sm" w="sm" type="none"/>
            <a:tailEnd len="sm" w="sm" type="none"/>
          </a:ln>
        </p:spPr>
      </p:cxnSp>
      <p:sp>
        <p:nvSpPr>
          <p:cNvPr id="74" name="Google Shape;74;p8"/>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75" name="Google Shape;75;p8"/>
          <p:cNvSpPr txBox="1"/>
          <p:nvPr>
            <p:ph idx="1" type="subTitle"/>
          </p:nvPr>
        </p:nvSpPr>
        <p:spPr>
          <a:xfrm>
            <a:off x="2988900" y="1834650"/>
            <a:ext cx="3565500" cy="294900"/>
          </a:xfrm>
          <a:prstGeom prst="rect">
            <a:avLst/>
          </a:prstGeom>
        </p:spPr>
        <p:txBody>
          <a:bodyPr anchorCtr="0" anchor="t" bIns="0" lIns="0" spcFirstLastPara="1" rIns="0" wrap="square" tIns="0">
            <a:noAutofit/>
          </a:bodyPr>
          <a:lstStyle>
            <a:lvl1pPr lvl="0" rtl="0">
              <a:spcBef>
                <a:spcPts val="400"/>
              </a:spcBef>
              <a:spcAft>
                <a:spcPts val="0"/>
              </a:spcAft>
              <a:buSzPts val="1400"/>
              <a:buNone/>
              <a:defRPr sz="14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76" name="Google Shape;76;p8"/>
          <p:cNvSpPr txBox="1"/>
          <p:nvPr>
            <p:ph idx="2" type="subTitle"/>
          </p:nvPr>
        </p:nvSpPr>
        <p:spPr>
          <a:xfrm>
            <a:off x="2988900" y="2346989"/>
            <a:ext cx="3565500" cy="294900"/>
          </a:xfrm>
          <a:prstGeom prst="rect">
            <a:avLst/>
          </a:prstGeom>
        </p:spPr>
        <p:txBody>
          <a:bodyPr anchorCtr="0" anchor="t" bIns="0" lIns="0" spcFirstLastPara="1" rIns="0" wrap="square" tIns="0">
            <a:noAutofit/>
          </a:bodyPr>
          <a:lstStyle>
            <a:lvl1pPr lvl="0" rtl="0">
              <a:spcBef>
                <a:spcPts val="400"/>
              </a:spcBef>
              <a:spcAft>
                <a:spcPts val="0"/>
              </a:spcAft>
              <a:buSzPts val="1400"/>
              <a:buNone/>
              <a:defRPr sz="14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77" name="Google Shape;77;p8"/>
          <p:cNvSpPr txBox="1"/>
          <p:nvPr>
            <p:ph idx="3" type="subTitle"/>
          </p:nvPr>
        </p:nvSpPr>
        <p:spPr>
          <a:xfrm>
            <a:off x="2988900" y="2864906"/>
            <a:ext cx="3565500" cy="294900"/>
          </a:xfrm>
          <a:prstGeom prst="rect">
            <a:avLst/>
          </a:prstGeom>
        </p:spPr>
        <p:txBody>
          <a:bodyPr anchorCtr="0" anchor="t" bIns="0" lIns="0" spcFirstLastPara="1" rIns="0" wrap="square" tIns="0">
            <a:noAutofit/>
          </a:bodyPr>
          <a:lstStyle>
            <a:lvl1pPr lvl="0" rtl="0">
              <a:spcBef>
                <a:spcPts val="400"/>
              </a:spcBef>
              <a:spcAft>
                <a:spcPts val="0"/>
              </a:spcAft>
              <a:buSzPts val="1400"/>
              <a:buNone/>
              <a:defRPr sz="14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78" name="Google Shape;78;p8"/>
          <p:cNvSpPr txBox="1"/>
          <p:nvPr>
            <p:ph idx="4" type="subTitle"/>
          </p:nvPr>
        </p:nvSpPr>
        <p:spPr>
          <a:xfrm>
            <a:off x="2988900" y="3382833"/>
            <a:ext cx="3565500" cy="294900"/>
          </a:xfrm>
          <a:prstGeom prst="rect">
            <a:avLst/>
          </a:prstGeom>
        </p:spPr>
        <p:txBody>
          <a:bodyPr anchorCtr="0" anchor="t" bIns="0" lIns="0" spcFirstLastPara="1" rIns="0" wrap="square" tIns="0">
            <a:noAutofit/>
          </a:bodyPr>
          <a:lstStyle>
            <a:lvl1pPr lvl="0" rtl="0">
              <a:spcBef>
                <a:spcPts val="400"/>
              </a:spcBef>
              <a:spcAft>
                <a:spcPts val="0"/>
              </a:spcAft>
              <a:buSzPts val="1400"/>
              <a:buNone/>
              <a:defRPr sz="14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79" name="Google Shape;79;p8"/>
          <p:cNvSpPr txBox="1"/>
          <p:nvPr>
            <p:ph idx="5" type="subTitle"/>
          </p:nvPr>
        </p:nvSpPr>
        <p:spPr>
          <a:xfrm>
            <a:off x="2988900" y="3900745"/>
            <a:ext cx="3565500" cy="294900"/>
          </a:xfrm>
          <a:prstGeom prst="rect">
            <a:avLst/>
          </a:prstGeom>
        </p:spPr>
        <p:txBody>
          <a:bodyPr anchorCtr="0" anchor="t" bIns="0" lIns="0" spcFirstLastPara="1" rIns="0" wrap="square" tIns="0">
            <a:noAutofit/>
          </a:bodyPr>
          <a:lstStyle>
            <a:lvl1pPr lvl="0" rtl="0">
              <a:spcBef>
                <a:spcPts val="400"/>
              </a:spcBef>
              <a:spcAft>
                <a:spcPts val="0"/>
              </a:spcAft>
              <a:buSzPts val="1400"/>
              <a:buNone/>
              <a:defRPr sz="14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80" name="Google Shape;80;p8"/>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81" name="Google Shape;81;p8"/>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chemeClr val="lt1"/>
              </a:solidFill>
              <a:latin typeface="DM Sans"/>
              <a:ea typeface="DM Sans"/>
              <a:cs typeface="DM Sans"/>
              <a:sym typeface="DM Sans"/>
            </a:endParaRPr>
          </a:p>
        </p:txBody>
      </p:sp>
      <p:sp>
        <p:nvSpPr>
          <p:cNvPr id="82" name="Google Shape;82;p8"/>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
        <p:nvSpPr>
          <p:cNvPr id="83" name="Google Shape;83;p8"/>
          <p:cNvSpPr txBox="1"/>
          <p:nvPr>
            <p:ph type="title"/>
          </p:nvPr>
        </p:nvSpPr>
        <p:spPr>
          <a:xfrm>
            <a:off x="354160" y="947916"/>
            <a:ext cx="7188600" cy="8094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4100"/>
              <a:buNone/>
              <a:defRPr sz="4100">
                <a:solidFill>
                  <a:schemeClr val="dk1"/>
                </a:solidFill>
              </a:defRPr>
            </a:lvl1pPr>
            <a:lvl2pPr lvl="1" rtl="0">
              <a:spcBef>
                <a:spcPts val="0"/>
              </a:spcBef>
              <a:spcAft>
                <a:spcPts val="0"/>
              </a:spcAft>
              <a:buSzPts val="4100"/>
              <a:buNone/>
              <a:defRPr sz="4100"/>
            </a:lvl2pPr>
            <a:lvl3pPr lvl="2" rtl="0">
              <a:spcBef>
                <a:spcPts val="0"/>
              </a:spcBef>
              <a:spcAft>
                <a:spcPts val="0"/>
              </a:spcAft>
              <a:buSzPts val="4100"/>
              <a:buNone/>
              <a:defRPr sz="4100"/>
            </a:lvl3pPr>
            <a:lvl4pPr lvl="3" rtl="0">
              <a:spcBef>
                <a:spcPts val="0"/>
              </a:spcBef>
              <a:spcAft>
                <a:spcPts val="0"/>
              </a:spcAft>
              <a:buSzPts val="4100"/>
              <a:buNone/>
              <a:defRPr sz="4100"/>
            </a:lvl4pPr>
            <a:lvl5pPr lvl="4" rtl="0">
              <a:spcBef>
                <a:spcPts val="0"/>
              </a:spcBef>
              <a:spcAft>
                <a:spcPts val="0"/>
              </a:spcAft>
              <a:buSzPts val="4100"/>
              <a:buNone/>
              <a:defRPr sz="4100"/>
            </a:lvl5pPr>
            <a:lvl6pPr lvl="5" rtl="0">
              <a:spcBef>
                <a:spcPts val="0"/>
              </a:spcBef>
              <a:spcAft>
                <a:spcPts val="0"/>
              </a:spcAft>
              <a:buSzPts val="4100"/>
              <a:buNone/>
              <a:defRPr sz="4100"/>
            </a:lvl6pPr>
            <a:lvl7pPr lvl="6" rtl="0">
              <a:spcBef>
                <a:spcPts val="0"/>
              </a:spcBef>
              <a:spcAft>
                <a:spcPts val="0"/>
              </a:spcAft>
              <a:buSzPts val="4100"/>
              <a:buNone/>
              <a:defRPr sz="4100"/>
            </a:lvl7pPr>
            <a:lvl8pPr lvl="7" rtl="0">
              <a:spcBef>
                <a:spcPts val="0"/>
              </a:spcBef>
              <a:spcAft>
                <a:spcPts val="0"/>
              </a:spcAft>
              <a:buSzPts val="4100"/>
              <a:buNone/>
              <a:defRPr sz="4100"/>
            </a:lvl8pPr>
            <a:lvl9pPr lvl="8" rtl="0">
              <a:spcBef>
                <a:spcPts val="0"/>
              </a:spcBef>
              <a:spcAft>
                <a:spcPts val="0"/>
              </a:spcAft>
              <a:buSzPts val="4100"/>
              <a:buNone/>
              <a:defRPr sz="4100"/>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ght Band, Title, Subhead, 3 Col Icon, Heading and Text">
  <p:cSld name="Light Band, Title, Subhead, 3 Col Icon, Heading and Text_2">
    <p:bg>
      <p:bgPr>
        <a:solidFill>
          <a:schemeClr val="lt1"/>
        </a:solidFill>
      </p:bgPr>
    </p:bg>
    <p:spTree>
      <p:nvGrpSpPr>
        <p:cNvPr id="473" name="Shape 473"/>
        <p:cNvGrpSpPr/>
        <p:nvPr/>
      </p:nvGrpSpPr>
      <p:grpSpPr>
        <a:xfrm>
          <a:off x="0" y="0"/>
          <a:ext cx="0" cy="0"/>
          <a:chOff x="0" y="0"/>
          <a:chExt cx="0" cy="0"/>
        </a:xfrm>
      </p:grpSpPr>
      <p:sp>
        <p:nvSpPr>
          <p:cNvPr id="474" name="Google Shape;474;p71"/>
          <p:cNvSpPr/>
          <p:nvPr/>
        </p:nvSpPr>
        <p:spPr>
          <a:xfrm>
            <a:off x="0" y="0"/>
            <a:ext cx="9144000" cy="1356600"/>
          </a:xfrm>
          <a:prstGeom prst="rect">
            <a:avLst/>
          </a:prstGeom>
          <a:solidFill>
            <a:srgbClr val="F2F2F2"/>
          </a:solidFill>
          <a:ln>
            <a:noFill/>
          </a:ln>
        </p:spPr>
        <p:txBody>
          <a:bodyPr anchorCtr="0" anchor="ctr" bIns="17150" lIns="34275" spcFirstLastPara="1" rIns="34275" wrap="square" tIns="17150">
            <a:noAutofit/>
          </a:bodyPr>
          <a:lstStyle/>
          <a:p>
            <a:pPr indent="0" lvl="0" marL="0" marR="0" rtl="0" algn="ctr">
              <a:spcBef>
                <a:spcPts val="0"/>
              </a:spcBef>
              <a:spcAft>
                <a:spcPts val="0"/>
              </a:spcAft>
              <a:buNone/>
            </a:pPr>
            <a:r>
              <a:t/>
            </a:r>
            <a:endParaRPr sz="700">
              <a:solidFill>
                <a:schemeClr val="lt1"/>
              </a:solidFill>
              <a:latin typeface="DM Sans"/>
              <a:ea typeface="DM Sans"/>
              <a:cs typeface="DM Sans"/>
              <a:sym typeface="DM Sans"/>
            </a:endParaRPr>
          </a:p>
        </p:txBody>
      </p:sp>
      <p:sp>
        <p:nvSpPr>
          <p:cNvPr id="475" name="Google Shape;475;p71"/>
          <p:cNvSpPr txBox="1"/>
          <p:nvPr>
            <p:ph idx="1" type="body"/>
          </p:nvPr>
        </p:nvSpPr>
        <p:spPr>
          <a:xfrm>
            <a:off x="583406" y="3267925"/>
            <a:ext cx="2278800" cy="12981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400"/>
              </a:spcBef>
              <a:spcAft>
                <a:spcPts val="0"/>
              </a:spcAft>
              <a:buClr>
                <a:schemeClr val="dk1"/>
              </a:buClr>
              <a:buSzPts val="1100"/>
              <a:buFont typeface="DM Sans"/>
              <a:buNone/>
              <a:defRPr sz="1100">
                <a:solidFill>
                  <a:schemeClr val="dk1"/>
                </a:solidFill>
              </a:defRPr>
            </a:lvl1pPr>
            <a:lvl2pPr indent="-298450" lvl="1" marL="914400" rtl="0" algn="l">
              <a:lnSpc>
                <a:spcPct val="115000"/>
              </a:lnSpc>
              <a:spcBef>
                <a:spcPts val="400"/>
              </a:spcBef>
              <a:spcAft>
                <a:spcPts val="0"/>
              </a:spcAft>
              <a:buClr>
                <a:schemeClr val="dk1"/>
              </a:buClr>
              <a:buSzPts val="1100"/>
              <a:buChar char="–"/>
              <a:defRPr sz="1100">
                <a:solidFill>
                  <a:schemeClr val="dk1"/>
                </a:solidFill>
              </a:defRPr>
            </a:lvl2pPr>
            <a:lvl3pPr indent="-298450" lvl="2" marL="1371600" rtl="0" algn="l">
              <a:lnSpc>
                <a:spcPct val="115000"/>
              </a:lnSpc>
              <a:spcBef>
                <a:spcPts val="400"/>
              </a:spcBef>
              <a:spcAft>
                <a:spcPts val="0"/>
              </a:spcAft>
              <a:buClr>
                <a:schemeClr val="dk1"/>
              </a:buClr>
              <a:buSzPts val="1100"/>
              <a:buChar char="–"/>
              <a:defRPr sz="1100">
                <a:solidFill>
                  <a:schemeClr val="dk1"/>
                </a:solidFill>
              </a:defRPr>
            </a:lvl3pPr>
            <a:lvl4pPr indent="-298450" lvl="3" marL="1828800" rtl="0" algn="l">
              <a:lnSpc>
                <a:spcPct val="115000"/>
              </a:lnSpc>
              <a:spcBef>
                <a:spcPts val="400"/>
              </a:spcBef>
              <a:spcAft>
                <a:spcPts val="0"/>
              </a:spcAft>
              <a:buClr>
                <a:schemeClr val="dk1"/>
              </a:buClr>
              <a:buSzPts val="1100"/>
              <a:buChar char="–"/>
              <a:defRPr sz="1100">
                <a:solidFill>
                  <a:schemeClr val="dk1"/>
                </a:solidFill>
              </a:defRPr>
            </a:lvl4pPr>
            <a:lvl5pPr indent="-298450" lvl="4" marL="2286000" rtl="0" algn="l">
              <a:lnSpc>
                <a:spcPct val="115000"/>
              </a:lnSpc>
              <a:spcBef>
                <a:spcPts val="400"/>
              </a:spcBef>
              <a:spcAft>
                <a:spcPts val="0"/>
              </a:spcAft>
              <a:buClr>
                <a:schemeClr val="dk1"/>
              </a:buClr>
              <a:buSzPts val="1100"/>
              <a:buChar char="–"/>
              <a:defRPr sz="1100">
                <a:solidFill>
                  <a:schemeClr val="dk1"/>
                </a:solidFill>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76" name="Google Shape;476;p71"/>
          <p:cNvSpPr txBox="1"/>
          <p:nvPr>
            <p:ph idx="2" type="body"/>
          </p:nvPr>
        </p:nvSpPr>
        <p:spPr>
          <a:xfrm>
            <a:off x="583406" y="2498425"/>
            <a:ext cx="2278800" cy="569700"/>
          </a:xfrm>
          <a:prstGeom prst="rect">
            <a:avLst/>
          </a:prstGeom>
          <a:noFill/>
          <a:ln>
            <a:noFill/>
          </a:ln>
        </p:spPr>
        <p:txBody>
          <a:bodyPr anchorCtr="0" anchor="t" bIns="0" lIns="0" spcFirstLastPara="1" rIns="0" wrap="square" tIns="0">
            <a:noAutofit/>
          </a:bodyPr>
          <a:lstStyle>
            <a:lvl1pPr indent="-228600" lvl="0" marL="457200" rtl="0" algn="l">
              <a:lnSpc>
                <a:spcPct val="104000"/>
              </a:lnSpc>
              <a:spcBef>
                <a:spcPts val="0"/>
              </a:spcBef>
              <a:spcAft>
                <a:spcPts val="0"/>
              </a:spcAft>
              <a:buClr>
                <a:schemeClr val="dk1"/>
              </a:buClr>
              <a:buSzPts val="1600"/>
              <a:buFont typeface="DM Serif Display"/>
              <a:buNone/>
              <a:defRPr sz="1600">
                <a:solidFill>
                  <a:schemeClr val="dk1"/>
                </a:solidFill>
                <a:latin typeface="DM Serif Display"/>
                <a:ea typeface="DM Serif Display"/>
                <a:cs typeface="DM Serif Display"/>
                <a:sym typeface="DM Serif Display"/>
              </a:defRPr>
            </a:lvl1pPr>
            <a:lvl2pPr indent="-228600" lvl="1" marL="914400" rtl="0" algn="l">
              <a:lnSpc>
                <a:spcPct val="104000"/>
              </a:lnSpc>
              <a:spcBef>
                <a:spcPts val="0"/>
              </a:spcBef>
              <a:spcAft>
                <a:spcPts val="0"/>
              </a:spcAft>
              <a:buClr>
                <a:schemeClr val="dk1"/>
              </a:buClr>
              <a:buSzPts val="1600"/>
              <a:buNone/>
              <a:defRPr sz="1600">
                <a:solidFill>
                  <a:schemeClr val="dk1"/>
                </a:solidFill>
                <a:latin typeface="DM Serif Display"/>
                <a:ea typeface="DM Serif Display"/>
                <a:cs typeface="DM Serif Display"/>
                <a:sym typeface="DM Serif Display"/>
              </a:defRPr>
            </a:lvl2pPr>
            <a:lvl3pPr indent="-330200" lvl="2" marL="1371600" rtl="0" algn="l">
              <a:lnSpc>
                <a:spcPct val="104000"/>
              </a:lnSpc>
              <a:spcBef>
                <a:spcPts val="400"/>
              </a:spcBef>
              <a:spcAft>
                <a:spcPts val="0"/>
              </a:spcAft>
              <a:buSzPts val="1600"/>
              <a:buChar char="–"/>
              <a:defRPr sz="1600">
                <a:latin typeface="DM Serif Display"/>
                <a:ea typeface="DM Serif Display"/>
                <a:cs typeface="DM Serif Display"/>
                <a:sym typeface="DM Serif Display"/>
              </a:defRPr>
            </a:lvl3pPr>
            <a:lvl4pPr indent="-330200" lvl="3" marL="1828800" rtl="0" algn="l">
              <a:lnSpc>
                <a:spcPct val="104000"/>
              </a:lnSpc>
              <a:spcBef>
                <a:spcPts val="400"/>
              </a:spcBef>
              <a:spcAft>
                <a:spcPts val="0"/>
              </a:spcAft>
              <a:buSzPts val="1600"/>
              <a:buChar char="–"/>
              <a:defRPr sz="1600">
                <a:latin typeface="DM Serif Display"/>
                <a:ea typeface="DM Serif Display"/>
                <a:cs typeface="DM Serif Display"/>
                <a:sym typeface="DM Serif Display"/>
              </a:defRPr>
            </a:lvl4pPr>
            <a:lvl5pPr indent="-330200" lvl="4" marL="2286000" rtl="0" algn="l">
              <a:lnSpc>
                <a:spcPct val="104000"/>
              </a:lnSpc>
              <a:spcBef>
                <a:spcPts val="400"/>
              </a:spcBef>
              <a:spcAft>
                <a:spcPts val="0"/>
              </a:spcAft>
              <a:buSzPts val="1600"/>
              <a:buChar char="–"/>
              <a:defRPr sz="1600">
                <a:latin typeface="DM Serif Display"/>
                <a:ea typeface="DM Serif Display"/>
                <a:cs typeface="DM Serif Display"/>
                <a:sym typeface="DM Serif Display"/>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SzPts val="700"/>
              <a:buChar char="–"/>
              <a:defRPr/>
            </a:lvl8pPr>
            <a:lvl9pPr indent="-273050" lvl="8" marL="4114800" rtl="0" algn="l">
              <a:lnSpc>
                <a:spcPct val="90000"/>
              </a:lnSpc>
              <a:spcBef>
                <a:spcPts val="400"/>
              </a:spcBef>
              <a:spcAft>
                <a:spcPts val="0"/>
              </a:spcAft>
              <a:buSzPts val="700"/>
              <a:buChar char="–"/>
              <a:defRPr/>
            </a:lvl9pPr>
          </a:lstStyle>
          <a:p/>
        </p:txBody>
      </p:sp>
      <p:sp>
        <p:nvSpPr>
          <p:cNvPr id="477" name="Google Shape;477;p71"/>
          <p:cNvSpPr txBox="1"/>
          <p:nvPr>
            <p:ph idx="3" type="body"/>
          </p:nvPr>
        </p:nvSpPr>
        <p:spPr>
          <a:xfrm>
            <a:off x="3432572" y="3267925"/>
            <a:ext cx="2278800" cy="12981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400"/>
              </a:spcBef>
              <a:spcAft>
                <a:spcPts val="0"/>
              </a:spcAft>
              <a:buClr>
                <a:schemeClr val="dk1"/>
              </a:buClr>
              <a:buSzPts val="1100"/>
              <a:buFont typeface="DM Sans"/>
              <a:buNone/>
              <a:defRPr sz="1100">
                <a:solidFill>
                  <a:schemeClr val="dk1"/>
                </a:solidFill>
              </a:defRPr>
            </a:lvl1pPr>
            <a:lvl2pPr indent="-298450" lvl="1" marL="914400" rtl="0" algn="l">
              <a:lnSpc>
                <a:spcPct val="115000"/>
              </a:lnSpc>
              <a:spcBef>
                <a:spcPts val="400"/>
              </a:spcBef>
              <a:spcAft>
                <a:spcPts val="0"/>
              </a:spcAft>
              <a:buClr>
                <a:schemeClr val="dk1"/>
              </a:buClr>
              <a:buSzPts val="1100"/>
              <a:buChar char="–"/>
              <a:defRPr sz="1100">
                <a:solidFill>
                  <a:schemeClr val="dk1"/>
                </a:solidFill>
              </a:defRPr>
            </a:lvl2pPr>
            <a:lvl3pPr indent="-298450" lvl="2" marL="1371600" rtl="0" algn="l">
              <a:lnSpc>
                <a:spcPct val="115000"/>
              </a:lnSpc>
              <a:spcBef>
                <a:spcPts val="400"/>
              </a:spcBef>
              <a:spcAft>
                <a:spcPts val="0"/>
              </a:spcAft>
              <a:buClr>
                <a:schemeClr val="dk1"/>
              </a:buClr>
              <a:buSzPts val="1100"/>
              <a:buChar char="–"/>
              <a:defRPr sz="1100">
                <a:solidFill>
                  <a:schemeClr val="dk1"/>
                </a:solidFill>
              </a:defRPr>
            </a:lvl3pPr>
            <a:lvl4pPr indent="-298450" lvl="3" marL="1828800" rtl="0" algn="l">
              <a:lnSpc>
                <a:spcPct val="115000"/>
              </a:lnSpc>
              <a:spcBef>
                <a:spcPts val="400"/>
              </a:spcBef>
              <a:spcAft>
                <a:spcPts val="0"/>
              </a:spcAft>
              <a:buClr>
                <a:schemeClr val="dk1"/>
              </a:buClr>
              <a:buSzPts val="1100"/>
              <a:buChar char="–"/>
              <a:defRPr sz="1100">
                <a:solidFill>
                  <a:schemeClr val="dk1"/>
                </a:solidFill>
              </a:defRPr>
            </a:lvl4pPr>
            <a:lvl5pPr indent="-298450" lvl="4" marL="2286000" rtl="0" algn="l">
              <a:lnSpc>
                <a:spcPct val="115000"/>
              </a:lnSpc>
              <a:spcBef>
                <a:spcPts val="400"/>
              </a:spcBef>
              <a:spcAft>
                <a:spcPts val="0"/>
              </a:spcAft>
              <a:buClr>
                <a:schemeClr val="dk1"/>
              </a:buClr>
              <a:buSzPts val="1100"/>
              <a:buChar char="–"/>
              <a:defRPr sz="1100">
                <a:solidFill>
                  <a:schemeClr val="dk1"/>
                </a:solidFill>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78" name="Google Shape;478;p71"/>
          <p:cNvSpPr txBox="1"/>
          <p:nvPr>
            <p:ph idx="4" type="body"/>
          </p:nvPr>
        </p:nvSpPr>
        <p:spPr>
          <a:xfrm>
            <a:off x="3432572" y="2498425"/>
            <a:ext cx="2278800" cy="569700"/>
          </a:xfrm>
          <a:prstGeom prst="rect">
            <a:avLst/>
          </a:prstGeom>
          <a:noFill/>
          <a:ln>
            <a:noFill/>
          </a:ln>
        </p:spPr>
        <p:txBody>
          <a:bodyPr anchorCtr="0" anchor="t" bIns="0" lIns="0" spcFirstLastPara="1" rIns="0" wrap="square" tIns="0">
            <a:noAutofit/>
          </a:bodyPr>
          <a:lstStyle>
            <a:lvl1pPr indent="-228600" lvl="0" marL="457200" rtl="0" algn="l">
              <a:lnSpc>
                <a:spcPct val="104000"/>
              </a:lnSpc>
              <a:spcBef>
                <a:spcPts val="0"/>
              </a:spcBef>
              <a:spcAft>
                <a:spcPts val="0"/>
              </a:spcAft>
              <a:buClr>
                <a:schemeClr val="dk1"/>
              </a:buClr>
              <a:buSzPts val="1600"/>
              <a:buFont typeface="DM Serif Display"/>
              <a:buNone/>
              <a:defRPr sz="1600">
                <a:solidFill>
                  <a:schemeClr val="dk1"/>
                </a:solidFill>
                <a:latin typeface="DM Serif Display"/>
                <a:ea typeface="DM Serif Display"/>
                <a:cs typeface="DM Serif Display"/>
                <a:sym typeface="DM Serif Display"/>
              </a:defRPr>
            </a:lvl1pPr>
            <a:lvl2pPr indent="-228600" lvl="1" marL="914400" rtl="0" algn="l">
              <a:lnSpc>
                <a:spcPct val="104000"/>
              </a:lnSpc>
              <a:spcBef>
                <a:spcPts val="0"/>
              </a:spcBef>
              <a:spcAft>
                <a:spcPts val="0"/>
              </a:spcAft>
              <a:buClr>
                <a:schemeClr val="dk1"/>
              </a:buClr>
              <a:buSzPts val="1600"/>
              <a:buNone/>
              <a:defRPr sz="1600">
                <a:solidFill>
                  <a:schemeClr val="dk1"/>
                </a:solidFill>
                <a:latin typeface="DM Serif Display"/>
                <a:ea typeface="DM Serif Display"/>
                <a:cs typeface="DM Serif Display"/>
                <a:sym typeface="DM Serif Display"/>
              </a:defRPr>
            </a:lvl2pPr>
            <a:lvl3pPr indent="-330200" lvl="2" marL="1371600" rtl="0" algn="l">
              <a:lnSpc>
                <a:spcPct val="104000"/>
              </a:lnSpc>
              <a:spcBef>
                <a:spcPts val="400"/>
              </a:spcBef>
              <a:spcAft>
                <a:spcPts val="0"/>
              </a:spcAft>
              <a:buSzPts val="1600"/>
              <a:buChar char="–"/>
              <a:defRPr sz="1600">
                <a:latin typeface="DM Serif Display"/>
                <a:ea typeface="DM Serif Display"/>
                <a:cs typeface="DM Serif Display"/>
                <a:sym typeface="DM Serif Display"/>
              </a:defRPr>
            </a:lvl3pPr>
            <a:lvl4pPr indent="-330200" lvl="3" marL="1828800" rtl="0" algn="l">
              <a:lnSpc>
                <a:spcPct val="104000"/>
              </a:lnSpc>
              <a:spcBef>
                <a:spcPts val="400"/>
              </a:spcBef>
              <a:spcAft>
                <a:spcPts val="0"/>
              </a:spcAft>
              <a:buSzPts val="1600"/>
              <a:buChar char="–"/>
              <a:defRPr sz="1600">
                <a:latin typeface="DM Serif Display"/>
                <a:ea typeface="DM Serif Display"/>
                <a:cs typeface="DM Serif Display"/>
                <a:sym typeface="DM Serif Display"/>
              </a:defRPr>
            </a:lvl4pPr>
            <a:lvl5pPr indent="-330200" lvl="4" marL="2286000" rtl="0" algn="l">
              <a:lnSpc>
                <a:spcPct val="104000"/>
              </a:lnSpc>
              <a:spcBef>
                <a:spcPts val="400"/>
              </a:spcBef>
              <a:spcAft>
                <a:spcPts val="0"/>
              </a:spcAft>
              <a:buSzPts val="1600"/>
              <a:buChar char="–"/>
              <a:defRPr sz="1600">
                <a:latin typeface="DM Serif Display"/>
                <a:ea typeface="DM Serif Display"/>
                <a:cs typeface="DM Serif Display"/>
                <a:sym typeface="DM Serif Display"/>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SzPts val="700"/>
              <a:buChar char="–"/>
              <a:defRPr/>
            </a:lvl8pPr>
            <a:lvl9pPr indent="-273050" lvl="8" marL="4114800" rtl="0" algn="l">
              <a:lnSpc>
                <a:spcPct val="90000"/>
              </a:lnSpc>
              <a:spcBef>
                <a:spcPts val="400"/>
              </a:spcBef>
              <a:spcAft>
                <a:spcPts val="0"/>
              </a:spcAft>
              <a:buSzPts val="700"/>
              <a:buChar char="–"/>
              <a:defRPr/>
            </a:lvl9pPr>
          </a:lstStyle>
          <a:p/>
        </p:txBody>
      </p:sp>
      <p:sp>
        <p:nvSpPr>
          <p:cNvPr id="479" name="Google Shape;479;p71"/>
          <p:cNvSpPr txBox="1"/>
          <p:nvPr>
            <p:ph idx="5" type="body"/>
          </p:nvPr>
        </p:nvSpPr>
        <p:spPr>
          <a:xfrm>
            <a:off x="6280547" y="3267925"/>
            <a:ext cx="2278800" cy="12981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400"/>
              </a:spcBef>
              <a:spcAft>
                <a:spcPts val="0"/>
              </a:spcAft>
              <a:buClr>
                <a:schemeClr val="dk1"/>
              </a:buClr>
              <a:buSzPts val="1100"/>
              <a:buFont typeface="DM Sans"/>
              <a:buNone/>
              <a:defRPr sz="1100">
                <a:solidFill>
                  <a:schemeClr val="dk1"/>
                </a:solidFill>
              </a:defRPr>
            </a:lvl1pPr>
            <a:lvl2pPr indent="-298450" lvl="1" marL="914400" rtl="0" algn="l">
              <a:lnSpc>
                <a:spcPct val="115000"/>
              </a:lnSpc>
              <a:spcBef>
                <a:spcPts val="400"/>
              </a:spcBef>
              <a:spcAft>
                <a:spcPts val="0"/>
              </a:spcAft>
              <a:buClr>
                <a:schemeClr val="dk1"/>
              </a:buClr>
              <a:buSzPts val="1100"/>
              <a:buChar char="–"/>
              <a:defRPr sz="1100">
                <a:solidFill>
                  <a:schemeClr val="dk1"/>
                </a:solidFill>
              </a:defRPr>
            </a:lvl2pPr>
            <a:lvl3pPr indent="-298450" lvl="2" marL="1371600" rtl="0" algn="l">
              <a:lnSpc>
                <a:spcPct val="115000"/>
              </a:lnSpc>
              <a:spcBef>
                <a:spcPts val="400"/>
              </a:spcBef>
              <a:spcAft>
                <a:spcPts val="0"/>
              </a:spcAft>
              <a:buClr>
                <a:schemeClr val="dk1"/>
              </a:buClr>
              <a:buSzPts val="1100"/>
              <a:buChar char="–"/>
              <a:defRPr sz="1100">
                <a:solidFill>
                  <a:schemeClr val="dk1"/>
                </a:solidFill>
              </a:defRPr>
            </a:lvl3pPr>
            <a:lvl4pPr indent="-298450" lvl="3" marL="1828800" rtl="0" algn="l">
              <a:lnSpc>
                <a:spcPct val="115000"/>
              </a:lnSpc>
              <a:spcBef>
                <a:spcPts val="400"/>
              </a:spcBef>
              <a:spcAft>
                <a:spcPts val="0"/>
              </a:spcAft>
              <a:buClr>
                <a:schemeClr val="dk1"/>
              </a:buClr>
              <a:buSzPts val="1100"/>
              <a:buChar char="–"/>
              <a:defRPr sz="1100">
                <a:solidFill>
                  <a:schemeClr val="dk1"/>
                </a:solidFill>
              </a:defRPr>
            </a:lvl4pPr>
            <a:lvl5pPr indent="-298450" lvl="4" marL="2286000" rtl="0" algn="l">
              <a:lnSpc>
                <a:spcPct val="115000"/>
              </a:lnSpc>
              <a:spcBef>
                <a:spcPts val="400"/>
              </a:spcBef>
              <a:spcAft>
                <a:spcPts val="0"/>
              </a:spcAft>
              <a:buClr>
                <a:schemeClr val="dk1"/>
              </a:buClr>
              <a:buSzPts val="1100"/>
              <a:buChar char="–"/>
              <a:defRPr sz="1100">
                <a:solidFill>
                  <a:schemeClr val="dk1"/>
                </a:solidFill>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80" name="Google Shape;480;p71"/>
          <p:cNvSpPr txBox="1"/>
          <p:nvPr>
            <p:ph idx="6" type="body"/>
          </p:nvPr>
        </p:nvSpPr>
        <p:spPr>
          <a:xfrm>
            <a:off x="6280547" y="2498425"/>
            <a:ext cx="2278800" cy="569700"/>
          </a:xfrm>
          <a:prstGeom prst="rect">
            <a:avLst/>
          </a:prstGeom>
          <a:noFill/>
          <a:ln>
            <a:noFill/>
          </a:ln>
        </p:spPr>
        <p:txBody>
          <a:bodyPr anchorCtr="0" anchor="t" bIns="0" lIns="0" spcFirstLastPara="1" rIns="0" wrap="square" tIns="0">
            <a:noAutofit/>
          </a:bodyPr>
          <a:lstStyle>
            <a:lvl1pPr indent="-228600" lvl="0" marL="457200" rtl="0" algn="l">
              <a:lnSpc>
                <a:spcPct val="104000"/>
              </a:lnSpc>
              <a:spcBef>
                <a:spcPts val="0"/>
              </a:spcBef>
              <a:spcAft>
                <a:spcPts val="0"/>
              </a:spcAft>
              <a:buClr>
                <a:schemeClr val="dk1"/>
              </a:buClr>
              <a:buSzPts val="1600"/>
              <a:buFont typeface="DM Serif Display"/>
              <a:buNone/>
              <a:defRPr sz="1600">
                <a:solidFill>
                  <a:schemeClr val="dk1"/>
                </a:solidFill>
                <a:latin typeface="DM Serif Display"/>
                <a:ea typeface="DM Serif Display"/>
                <a:cs typeface="DM Serif Display"/>
                <a:sym typeface="DM Serif Display"/>
              </a:defRPr>
            </a:lvl1pPr>
            <a:lvl2pPr indent="-228600" lvl="1" marL="914400" rtl="0" algn="l">
              <a:lnSpc>
                <a:spcPct val="104000"/>
              </a:lnSpc>
              <a:spcBef>
                <a:spcPts val="0"/>
              </a:spcBef>
              <a:spcAft>
                <a:spcPts val="0"/>
              </a:spcAft>
              <a:buClr>
                <a:schemeClr val="dk1"/>
              </a:buClr>
              <a:buSzPts val="1600"/>
              <a:buNone/>
              <a:defRPr sz="1600">
                <a:solidFill>
                  <a:schemeClr val="dk1"/>
                </a:solidFill>
                <a:latin typeface="DM Serif Display"/>
                <a:ea typeface="DM Serif Display"/>
                <a:cs typeface="DM Serif Display"/>
                <a:sym typeface="DM Serif Display"/>
              </a:defRPr>
            </a:lvl2pPr>
            <a:lvl3pPr indent="-330200" lvl="2" marL="1371600" rtl="0" algn="l">
              <a:lnSpc>
                <a:spcPct val="104000"/>
              </a:lnSpc>
              <a:spcBef>
                <a:spcPts val="400"/>
              </a:spcBef>
              <a:spcAft>
                <a:spcPts val="0"/>
              </a:spcAft>
              <a:buSzPts val="1600"/>
              <a:buChar char="–"/>
              <a:defRPr sz="1600">
                <a:latin typeface="DM Serif Display"/>
                <a:ea typeface="DM Serif Display"/>
                <a:cs typeface="DM Serif Display"/>
                <a:sym typeface="DM Serif Display"/>
              </a:defRPr>
            </a:lvl3pPr>
            <a:lvl4pPr indent="-330200" lvl="3" marL="1828800" rtl="0" algn="l">
              <a:lnSpc>
                <a:spcPct val="104000"/>
              </a:lnSpc>
              <a:spcBef>
                <a:spcPts val="400"/>
              </a:spcBef>
              <a:spcAft>
                <a:spcPts val="0"/>
              </a:spcAft>
              <a:buSzPts val="1600"/>
              <a:buChar char="–"/>
              <a:defRPr sz="1600">
                <a:latin typeface="DM Serif Display"/>
                <a:ea typeface="DM Serif Display"/>
                <a:cs typeface="DM Serif Display"/>
                <a:sym typeface="DM Serif Display"/>
              </a:defRPr>
            </a:lvl4pPr>
            <a:lvl5pPr indent="-330200" lvl="4" marL="2286000" rtl="0" algn="l">
              <a:lnSpc>
                <a:spcPct val="104000"/>
              </a:lnSpc>
              <a:spcBef>
                <a:spcPts val="400"/>
              </a:spcBef>
              <a:spcAft>
                <a:spcPts val="0"/>
              </a:spcAft>
              <a:buSzPts val="1600"/>
              <a:buChar char="–"/>
              <a:defRPr sz="1600">
                <a:latin typeface="DM Serif Display"/>
                <a:ea typeface="DM Serif Display"/>
                <a:cs typeface="DM Serif Display"/>
                <a:sym typeface="DM Serif Display"/>
              </a:defRPr>
            </a:lvl5pPr>
            <a:lvl6pPr indent="-273050" lvl="5" marL="2743200" rtl="0" algn="l">
              <a:lnSpc>
                <a:spcPct val="90000"/>
              </a:lnSpc>
              <a:spcBef>
                <a:spcPts val="400"/>
              </a:spcBef>
              <a:spcAft>
                <a:spcPts val="0"/>
              </a:spcAft>
              <a:buSzPts val="700"/>
              <a:buChar char="–"/>
              <a:defRPr/>
            </a:lvl6pPr>
            <a:lvl7pPr indent="-273050" lvl="6" marL="3200400" rtl="0" algn="l">
              <a:lnSpc>
                <a:spcPct val="90000"/>
              </a:lnSpc>
              <a:spcBef>
                <a:spcPts val="400"/>
              </a:spcBef>
              <a:spcAft>
                <a:spcPts val="0"/>
              </a:spcAft>
              <a:buSzPts val="700"/>
              <a:buChar char="–"/>
              <a:defRPr/>
            </a:lvl7pPr>
            <a:lvl8pPr indent="-273050" lvl="7" marL="3657600" rtl="0" algn="l">
              <a:lnSpc>
                <a:spcPct val="90000"/>
              </a:lnSpc>
              <a:spcBef>
                <a:spcPts val="400"/>
              </a:spcBef>
              <a:spcAft>
                <a:spcPts val="0"/>
              </a:spcAft>
              <a:buSzPts val="700"/>
              <a:buChar char="–"/>
              <a:defRPr/>
            </a:lvl8pPr>
            <a:lvl9pPr indent="-273050" lvl="8" marL="4114800" rtl="0" algn="l">
              <a:lnSpc>
                <a:spcPct val="90000"/>
              </a:lnSpc>
              <a:spcBef>
                <a:spcPts val="400"/>
              </a:spcBef>
              <a:spcAft>
                <a:spcPts val="0"/>
              </a:spcAft>
              <a:buSzPts val="700"/>
              <a:buChar char="–"/>
              <a:defRPr/>
            </a:lvl9pPr>
          </a:lstStyle>
          <a:p/>
        </p:txBody>
      </p:sp>
      <p:sp>
        <p:nvSpPr>
          <p:cNvPr id="481" name="Google Shape;481;p71"/>
          <p:cNvSpPr txBox="1"/>
          <p:nvPr>
            <p:ph idx="7" type="body"/>
          </p:nvPr>
        </p:nvSpPr>
        <p:spPr>
          <a:xfrm>
            <a:off x="298252" y="555639"/>
            <a:ext cx="5982300" cy="1161900"/>
          </a:xfrm>
          <a:prstGeom prst="rect">
            <a:avLst/>
          </a:prstGeom>
          <a:noFill/>
          <a:ln>
            <a:noFill/>
          </a:ln>
        </p:spPr>
        <p:txBody>
          <a:bodyPr anchorCtr="0" anchor="t" bIns="0" lIns="0" spcFirstLastPara="1" rIns="0" wrap="square" tIns="0">
            <a:noAutofit/>
          </a:bodyPr>
          <a:lstStyle>
            <a:lvl1pPr indent="-228600" lvl="0" marL="457200" rtl="0" algn="l">
              <a:lnSpc>
                <a:spcPct val="97000"/>
              </a:lnSpc>
              <a:spcBef>
                <a:spcPts val="0"/>
              </a:spcBef>
              <a:spcAft>
                <a:spcPts val="0"/>
              </a:spcAft>
              <a:buClr>
                <a:schemeClr val="dk1"/>
              </a:buClr>
              <a:buSzPts val="2700"/>
              <a:buFont typeface="DM Serif Display"/>
              <a:buNone/>
              <a:defRPr sz="2700">
                <a:latin typeface="DM Serif Display"/>
                <a:ea typeface="DM Serif Display"/>
                <a:cs typeface="DM Serif Display"/>
                <a:sym typeface="DM Serif Display"/>
              </a:defRPr>
            </a:lvl1pPr>
            <a:lvl2pPr indent="-228600" lvl="1" marL="914400" rtl="0" algn="l">
              <a:lnSpc>
                <a:spcPct val="106000"/>
              </a:lnSpc>
              <a:spcBef>
                <a:spcPts val="600"/>
              </a:spcBef>
              <a:spcAft>
                <a:spcPts val="0"/>
              </a:spcAft>
              <a:buClr>
                <a:schemeClr val="dk1"/>
              </a:buClr>
              <a:buSzPts val="1400"/>
              <a:buNone/>
              <a:defRPr sz="1400"/>
            </a:lvl2pPr>
            <a:lvl3pPr indent="-273050" lvl="2" marL="1371600" rtl="0" algn="l">
              <a:lnSpc>
                <a:spcPct val="118000"/>
              </a:lnSpc>
              <a:spcBef>
                <a:spcPts val="400"/>
              </a:spcBef>
              <a:spcAft>
                <a:spcPts val="0"/>
              </a:spcAft>
              <a:buClr>
                <a:schemeClr val="dk1"/>
              </a:buClr>
              <a:buSzPts val="700"/>
              <a:buChar char="–"/>
              <a:defRPr/>
            </a:lvl3pPr>
            <a:lvl4pPr indent="-273050" lvl="3" marL="1828800" rtl="0" algn="l">
              <a:lnSpc>
                <a:spcPct val="118000"/>
              </a:lnSpc>
              <a:spcBef>
                <a:spcPts val="400"/>
              </a:spcBef>
              <a:spcAft>
                <a:spcPts val="0"/>
              </a:spcAft>
              <a:buClr>
                <a:schemeClr val="dk1"/>
              </a:buClr>
              <a:buSzPts val="700"/>
              <a:buChar char="–"/>
              <a:defRPr/>
            </a:lvl4pPr>
            <a:lvl5pPr indent="-273050" lvl="4" marL="2286000" rtl="0" algn="l">
              <a:lnSpc>
                <a:spcPct val="118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482" name="Google Shape;482;p71"/>
          <p:cNvSpPr txBox="1"/>
          <p:nvPr>
            <p:ph idx="12" type="sldNum"/>
          </p:nvPr>
        </p:nvSpPr>
        <p:spPr>
          <a:xfrm>
            <a:off x="8573959" y="4733641"/>
            <a:ext cx="270000" cy="135000"/>
          </a:xfrm>
          <a:prstGeom prst="rect">
            <a:avLst/>
          </a:prstGeom>
          <a:noFill/>
          <a:ln>
            <a:noFill/>
          </a:ln>
        </p:spPr>
        <p:txBody>
          <a:bodyPr anchorCtr="0" anchor="b" bIns="0" lIns="0" spcFirstLastPara="1" rIns="0" wrap="square" tIns="0">
            <a:noAutofit/>
          </a:bodyPr>
          <a:lstStyle>
            <a:lvl1pPr lvl="0" rtl="0" algn="r">
              <a:buNone/>
              <a:defRPr sz="700">
                <a:solidFill>
                  <a:srgbClr val="BFBFBF"/>
                </a:solidFill>
                <a:latin typeface="DM Sans"/>
                <a:ea typeface="DM Sans"/>
                <a:cs typeface="DM Sans"/>
                <a:sym typeface="DM Sans"/>
              </a:defRPr>
            </a:lvl1pPr>
            <a:lvl2pPr lvl="1" rtl="0" algn="r">
              <a:buNone/>
              <a:defRPr sz="700">
                <a:solidFill>
                  <a:srgbClr val="BFBFBF"/>
                </a:solidFill>
                <a:latin typeface="DM Sans"/>
                <a:ea typeface="DM Sans"/>
                <a:cs typeface="DM Sans"/>
                <a:sym typeface="DM Sans"/>
              </a:defRPr>
            </a:lvl2pPr>
            <a:lvl3pPr lvl="2" rtl="0" algn="r">
              <a:buNone/>
              <a:defRPr sz="700">
                <a:solidFill>
                  <a:srgbClr val="BFBFBF"/>
                </a:solidFill>
                <a:latin typeface="DM Sans"/>
                <a:ea typeface="DM Sans"/>
                <a:cs typeface="DM Sans"/>
                <a:sym typeface="DM Sans"/>
              </a:defRPr>
            </a:lvl3pPr>
            <a:lvl4pPr lvl="3" rtl="0" algn="r">
              <a:buNone/>
              <a:defRPr sz="700">
                <a:solidFill>
                  <a:srgbClr val="BFBFBF"/>
                </a:solidFill>
                <a:latin typeface="DM Sans"/>
                <a:ea typeface="DM Sans"/>
                <a:cs typeface="DM Sans"/>
                <a:sym typeface="DM Sans"/>
              </a:defRPr>
            </a:lvl4pPr>
            <a:lvl5pPr lvl="4" rtl="0" algn="r">
              <a:buNone/>
              <a:defRPr sz="700">
                <a:solidFill>
                  <a:srgbClr val="BFBFBF"/>
                </a:solidFill>
                <a:latin typeface="DM Sans"/>
                <a:ea typeface="DM Sans"/>
                <a:cs typeface="DM Sans"/>
                <a:sym typeface="DM Sans"/>
              </a:defRPr>
            </a:lvl5pPr>
            <a:lvl6pPr lvl="5" rtl="0" algn="r">
              <a:buNone/>
              <a:defRPr sz="700">
                <a:solidFill>
                  <a:srgbClr val="BFBFBF"/>
                </a:solidFill>
                <a:latin typeface="DM Sans"/>
                <a:ea typeface="DM Sans"/>
                <a:cs typeface="DM Sans"/>
                <a:sym typeface="DM Sans"/>
              </a:defRPr>
            </a:lvl6pPr>
            <a:lvl7pPr lvl="6" rtl="0" algn="r">
              <a:buNone/>
              <a:defRPr sz="700">
                <a:solidFill>
                  <a:srgbClr val="BFBFBF"/>
                </a:solidFill>
                <a:latin typeface="DM Sans"/>
                <a:ea typeface="DM Sans"/>
                <a:cs typeface="DM Sans"/>
                <a:sym typeface="DM Sans"/>
              </a:defRPr>
            </a:lvl7pPr>
            <a:lvl8pPr lvl="7" rtl="0" algn="r">
              <a:buNone/>
              <a:defRPr sz="700">
                <a:solidFill>
                  <a:srgbClr val="BFBFBF"/>
                </a:solidFill>
                <a:latin typeface="DM Sans"/>
                <a:ea typeface="DM Sans"/>
                <a:cs typeface="DM Sans"/>
                <a:sym typeface="DM Sans"/>
              </a:defRPr>
            </a:lvl8pPr>
            <a:lvl9pPr lvl="8" rtl="0" algn="r">
              <a:buNone/>
              <a:defRPr sz="700">
                <a:solidFill>
                  <a:srgbClr val="BFBFBF"/>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ine Title and Image Black">
  <p:cSld name="1 Line Title and Image_1_4">
    <p:bg>
      <p:bgPr>
        <a:solidFill>
          <a:schemeClr val="dk2"/>
        </a:solidFill>
      </p:bgPr>
    </p:bg>
    <p:spTree>
      <p:nvGrpSpPr>
        <p:cNvPr id="483" name="Shape 483"/>
        <p:cNvGrpSpPr/>
        <p:nvPr/>
      </p:nvGrpSpPr>
      <p:grpSpPr>
        <a:xfrm>
          <a:off x="0" y="0"/>
          <a:ext cx="0" cy="0"/>
          <a:chOff x="0" y="0"/>
          <a:chExt cx="0" cy="0"/>
        </a:xfrm>
      </p:grpSpPr>
      <p:sp>
        <p:nvSpPr>
          <p:cNvPr id="484" name="Google Shape;484;p72"/>
          <p:cNvSpPr txBox="1"/>
          <p:nvPr>
            <p:ph type="title"/>
          </p:nvPr>
        </p:nvSpPr>
        <p:spPr>
          <a:xfrm>
            <a:off x="298251" y="1000219"/>
            <a:ext cx="3988500" cy="1287000"/>
          </a:xfrm>
          <a:prstGeom prst="rect">
            <a:avLst/>
          </a:prstGeom>
          <a:noFill/>
          <a:ln>
            <a:noFill/>
          </a:ln>
        </p:spPr>
        <p:txBody>
          <a:bodyPr anchorCtr="0" anchor="t" bIns="0" lIns="0" spcFirstLastPara="1" rIns="0" wrap="square" tIns="0">
            <a:noAutofit/>
          </a:bodyPr>
          <a:lstStyle>
            <a:lvl1pPr lvl="0" rtl="0" algn="l">
              <a:lnSpc>
                <a:spcPct val="91000"/>
              </a:lnSpc>
              <a:spcBef>
                <a:spcPts val="0"/>
              </a:spcBef>
              <a:spcAft>
                <a:spcPts val="0"/>
              </a:spcAft>
              <a:buClr>
                <a:schemeClr val="accent6"/>
              </a:buClr>
              <a:buSzPts val="4100"/>
              <a:buFont typeface="DM Serif Display"/>
              <a:buNone/>
              <a:defRPr sz="4100">
                <a:solidFill>
                  <a:schemeClr val="accent6"/>
                </a:solidFill>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p:txBody>
      </p:sp>
      <p:sp>
        <p:nvSpPr>
          <p:cNvPr id="485" name="Google Shape;485;p72"/>
          <p:cNvSpPr txBox="1"/>
          <p:nvPr>
            <p:ph idx="12" type="sldNum"/>
          </p:nvPr>
        </p:nvSpPr>
        <p:spPr>
          <a:xfrm>
            <a:off x="8573959" y="4733641"/>
            <a:ext cx="270000" cy="135000"/>
          </a:xfrm>
          <a:prstGeom prst="rect">
            <a:avLst/>
          </a:prstGeom>
          <a:noFill/>
          <a:ln>
            <a:noFill/>
          </a:ln>
        </p:spPr>
        <p:txBody>
          <a:bodyPr anchorCtr="0" anchor="b" bIns="0" lIns="0" spcFirstLastPara="1" rIns="0" wrap="square" tIns="0">
            <a:noAutofit/>
          </a:bodyPr>
          <a:lstStyle>
            <a:lvl1pPr lvl="0" rtl="0" algn="r">
              <a:buNone/>
              <a:defRPr sz="700">
                <a:solidFill>
                  <a:srgbClr val="BFBFBF"/>
                </a:solidFill>
                <a:latin typeface="DM Sans"/>
                <a:ea typeface="DM Sans"/>
                <a:cs typeface="DM Sans"/>
                <a:sym typeface="DM Sans"/>
              </a:defRPr>
            </a:lvl1pPr>
            <a:lvl2pPr lvl="1" rtl="0" algn="r">
              <a:buNone/>
              <a:defRPr sz="700">
                <a:solidFill>
                  <a:srgbClr val="BFBFBF"/>
                </a:solidFill>
                <a:latin typeface="DM Sans"/>
                <a:ea typeface="DM Sans"/>
                <a:cs typeface="DM Sans"/>
                <a:sym typeface="DM Sans"/>
              </a:defRPr>
            </a:lvl2pPr>
            <a:lvl3pPr lvl="2" rtl="0" algn="r">
              <a:buNone/>
              <a:defRPr sz="700">
                <a:solidFill>
                  <a:srgbClr val="BFBFBF"/>
                </a:solidFill>
                <a:latin typeface="DM Sans"/>
                <a:ea typeface="DM Sans"/>
                <a:cs typeface="DM Sans"/>
                <a:sym typeface="DM Sans"/>
              </a:defRPr>
            </a:lvl3pPr>
            <a:lvl4pPr lvl="3" rtl="0" algn="r">
              <a:buNone/>
              <a:defRPr sz="700">
                <a:solidFill>
                  <a:srgbClr val="BFBFBF"/>
                </a:solidFill>
                <a:latin typeface="DM Sans"/>
                <a:ea typeface="DM Sans"/>
                <a:cs typeface="DM Sans"/>
                <a:sym typeface="DM Sans"/>
              </a:defRPr>
            </a:lvl4pPr>
            <a:lvl5pPr lvl="4" rtl="0" algn="r">
              <a:buNone/>
              <a:defRPr sz="700">
                <a:solidFill>
                  <a:srgbClr val="BFBFBF"/>
                </a:solidFill>
                <a:latin typeface="DM Sans"/>
                <a:ea typeface="DM Sans"/>
                <a:cs typeface="DM Sans"/>
                <a:sym typeface="DM Sans"/>
              </a:defRPr>
            </a:lvl5pPr>
            <a:lvl6pPr lvl="5" rtl="0" algn="r">
              <a:buNone/>
              <a:defRPr sz="700">
                <a:solidFill>
                  <a:srgbClr val="BFBFBF"/>
                </a:solidFill>
                <a:latin typeface="DM Sans"/>
                <a:ea typeface="DM Sans"/>
                <a:cs typeface="DM Sans"/>
                <a:sym typeface="DM Sans"/>
              </a:defRPr>
            </a:lvl6pPr>
            <a:lvl7pPr lvl="6" rtl="0" algn="r">
              <a:buNone/>
              <a:defRPr sz="700">
                <a:solidFill>
                  <a:srgbClr val="BFBFBF"/>
                </a:solidFill>
                <a:latin typeface="DM Sans"/>
                <a:ea typeface="DM Sans"/>
                <a:cs typeface="DM Sans"/>
                <a:sym typeface="DM Sans"/>
              </a:defRPr>
            </a:lvl7pPr>
            <a:lvl8pPr lvl="7" rtl="0" algn="r">
              <a:buNone/>
              <a:defRPr sz="700">
                <a:solidFill>
                  <a:srgbClr val="BFBFBF"/>
                </a:solidFill>
                <a:latin typeface="DM Sans"/>
                <a:ea typeface="DM Sans"/>
                <a:cs typeface="DM Sans"/>
                <a:sym typeface="DM Sans"/>
              </a:defRPr>
            </a:lvl8pPr>
            <a:lvl9pPr lvl="8" rtl="0" algn="r">
              <a:buNone/>
              <a:defRPr sz="700">
                <a:solidFill>
                  <a:srgbClr val="BFBFBF"/>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Line Title and 12up Logos 1" showMasterSp="0">
  <p:cSld name="3 Line Title and 12up Logos_2">
    <p:spTree>
      <p:nvGrpSpPr>
        <p:cNvPr id="486" name="Shape 486"/>
        <p:cNvGrpSpPr/>
        <p:nvPr/>
      </p:nvGrpSpPr>
      <p:grpSpPr>
        <a:xfrm>
          <a:off x="0" y="0"/>
          <a:ext cx="0" cy="0"/>
          <a:chOff x="0" y="0"/>
          <a:chExt cx="0" cy="0"/>
        </a:xfrm>
      </p:grpSpPr>
      <p:sp>
        <p:nvSpPr>
          <p:cNvPr id="487" name="Google Shape;487;p73"/>
          <p:cNvSpPr/>
          <p:nvPr/>
        </p:nvSpPr>
        <p:spPr>
          <a:xfrm>
            <a:off x="298251" y="4783874"/>
            <a:ext cx="562410" cy="66744"/>
          </a:xfrm>
          <a:custGeom>
            <a:rect b="b" l="l" r="r" t="t"/>
            <a:pathLst>
              <a:path extrusionOk="0" h="21600" w="21600">
                <a:moveTo>
                  <a:pt x="6301" y="309"/>
                </a:moveTo>
                <a:lnTo>
                  <a:pt x="6301" y="21291"/>
                </a:lnTo>
                <a:lnTo>
                  <a:pt x="5763" y="21291"/>
                </a:lnTo>
                <a:lnTo>
                  <a:pt x="4644" y="9442"/>
                </a:lnTo>
                <a:lnTo>
                  <a:pt x="4644" y="21291"/>
                </a:lnTo>
                <a:lnTo>
                  <a:pt x="4073" y="21291"/>
                </a:lnTo>
                <a:lnTo>
                  <a:pt x="4073" y="309"/>
                </a:lnTo>
                <a:lnTo>
                  <a:pt x="4560" y="309"/>
                </a:lnTo>
                <a:lnTo>
                  <a:pt x="5730" y="12682"/>
                </a:lnTo>
                <a:lnTo>
                  <a:pt x="5730" y="309"/>
                </a:lnTo>
                <a:lnTo>
                  <a:pt x="6301" y="309"/>
                </a:lnTo>
                <a:close/>
                <a:moveTo>
                  <a:pt x="2708" y="21291"/>
                </a:moveTo>
                <a:lnTo>
                  <a:pt x="3337" y="21291"/>
                </a:lnTo>
                <a:lnTo>
                  <a:pt x="3337" y="309"/>
                </a:lnTo>
                <a:lnTo>
                  <a:pt x="2708" y="309"/>
                </a:lnTo>
                <a:lnTo>
                  <a:pt x="2708" y="21291"/>
                </a:lnTo>
                <a:close/>
                <a:moveTo>
                  <a:pt x="1433" y="309"/>
                </a:moveTo>
                <a:lnTo>
                  <a:pt x="630" y="9381"/>
                </a:lnTo>
                <a:lnTo>
                  <a:pt x="630" y="309"/>
                </a:lnTo>
                <a:lnTo>
                  <a:pt x="0" y="309"/>
                </a:lnTo>
                <a:lnTo>
                  <a:pt x="0" y="21291"/>
                </a:lnTo>
                <a:lnTo>
                  <a:pt x="630" y="21291"/>
                </a:lnTo>
                <a:lnTo>
                  <a:pt x="630" y="15799"/>
                </a:lnTo>
                <a:lnTo>
                  <a:pt x="868" y="13469"/>
                </a:lnTo>
                <a:lnTo>
                  <a:pt x="1492" y="21291"/>
                </a:lnTo>
                <a:lnTo>
                  <a:pt x="2248" y="21291"/>
                </a:lnTo>
                <a:lnTo>
                  <a:pt x="1292" y="9303"/>
                </a:lnTo>
                <a:lnTo>
                  <a:pt x="2211" y="309"/>
                </a:lnTo>
                <a:lnTo>
                  <a:pt x="1433" y="309"/>
                </a:lnTo>
                <a:close/>
                <a:moveTo>
                  <a:pt x="10797" y="4567"/>
                </a:moveTo>
                <a:cubicBezTo>
                  <a:pt x="11079" y="4567"/>
                  <a:pt x="11275" y="5647"/>
                  <a:pt x="11392" y="7344"/>
                </a:cubicBezTo>
                <a:lnTo>
                  <a:pt x="11877" y="4752"/>
                </a:lnTo>
                <a:cubicBezTo>
                  <a:pt x="11636" y="1466"/>
                  <a:pt x="11310" y="0"/>
                  <a:pt x="10794" y="0"/>
                </a:cubicBezTo>
                <a:cubicBezTo>
                  <a:pt x="10164" y="0"/>
                  <a:pt x="9507" y="3888"/>
                  <a:pt x="9507" y="10800"/>
                </a:cubicBezTo>
                <a:cubicBezTo>
                  <a:pt x="9507" y="17697"/>
                  <a:pt x="10171" y="21600"/>
                  <a:pt x="10803" y="21600"/>
                </a:cubicBezTo>
                <a:cubicBezTo>
                  <a:pt x="11304" y="21600"/>
                  <a:pt x="11638" y="20134"/>
                  <a:pt x="11879" y="16863"/>
                </a:cubicBezTo>
                <a:lnTo>
                  <a:pt x="11414" y="14349"/>
                </a:lnTo>
                <a:cubicBezTo>
                  <a:pt x="11297" y="16046"/>
                  <a:pt x="11086" y="17157"/>
                  <a:pt x="10799" y="17157"/>
                </a:cubicBezTo>
                <a:cubicBezTo>
                  <a:pt x="10407" y="17157"/>
                  <a:pt x="10135" y="14549"/>
                  <a:pt x="10135" y="10815"/>
                </a:cubicBezTo>
                <a:cubicBezTo>
                  <a:pt x="10135" y="7082"/>
                  <a:pt x="10407" y="4567"/>
                  <a:pt x="10797" y="4567"/>
                </a:cubicBezTo>
                <a:moveTo>
                  <a:pt x="16833" y="8007"/>
                </a:moveTo>
                <a:cubicBezTo>
                  <a:pt x="16833" y="10831"/>
                  <a:pt x="16674" y="13299"/>
                  <a:pt x="16408" y="14642"/>
                </a:cubicBezTo>
                <a:lnTo>
                  <a:pt x="16937" y="21291"/>
                </a:lnTo>
                <a:lnTo>
                  <a:pt x="16229" y="21291"/>
                </a:lnTo>
                <a:lnTo>
                  <a:pt x="15784" y="15706"/>
                </a:lnTo>
                <a:lnTo>
                  <a:pt x="15462" y="15706"/>
                </a:lnTo>
                <a:lnTo>
                  <a:pt x="15462" y="21291"/>
                </a:lnTo>
                <a:lnTo>
                  <a:pt x="14832" y="21291"/>
                </a:lnTo>
                <a:lnTo>
                  <a:pt x="14832" y="309"/>
                </a:lnTo>
                <a:lnTo>
                  <a:pt x="15932" y="309"/>
                </a:lnTo>
                <a:cubicBezTo>
                  <a:pt x="16476" y="309"/>
                  <a:pt x="16833" y="3749"/>
                  <a:pt x="16833" y="8007"/>
                </a:cubicBezTo>
                <a:moveTo>
                  <a:pt x="15797" y="11448"/>
                </a:moveTo>
                <a:cubicBezTo>
                  <a:pt x="16038" y="11448"/>
                  <a:pt x="16214" y="10044"/>
                  <a:pt x="16214" y="8007"/>
                </a:cubicBezTo>
                <a:cubicBezTo>
                  <a:pt x="16214" y="5971"/>
                  <a:pt x="16040" y="4551"/>
                  <a:pt x="15797" y="4551"/>
                </a:cubicBezTo>
                <a:lnTo>
                  <a:pt x="15462" y="4551"/>
                </a:lnTo>
                <a:lnTo>
                  <a:pt x="15462" y="11448"/>
                </a:lnTo>
                <a:lnTo>
                  <a:pt x="15797" y="11448"/>
                </a:lnTo>
                <a:moveTo>
                  <a:pt x="13441" y="309"/>
                </a:moveTo>
                <a:lnTo>
                  <a:pt x="14486" y="21276"/>
                </a:lnTo>
                <a:lnTo>
                  <a:pt x="13849" y="21276"/>
                </a:lnTo>
                <a:lnTo>
                  <a:pt x="13715" y="18314"/>
                </a:lnTo>
                <a:lnTo>
                  <a:pt x="12765" y="18314"/>
                </a:lnTo>
                <a:lnTo>
                  <a:pt x="12632" y="21276"/>
                </a:lnTo>
                <a:lnTo>
                  <a:pt x="11995" y="21276"/>
                </a:lnTo>
                <a:lnTo>
                  <a:pt x="13042" y="309"/>
                </a:lnTo>
                <a:lnTo>
                  <a:pt x="13441" y="309"/>
                </a:lnTo>
                <a:close/>
                <a:moveTo>
                  <a:pt x="12935" y="14580"/>
                </a:moveTo>
                <a:lnTo>
                  <a:pt x="13549" y="14580"/>
                </a:lnTo>
                <a:lnTo>
                  <a:pt x="13241" y="7745"/>
                </a:lnTo>
                <a:lnTo>
                  <a:pt x="12935" y="14580"/>
                </a:lnTo>
                <a:close/>
                <a:moveTo>
                  <a:pt x="20555" y="309"/>
                </a:moveTo>
                <a:lnTo>
                  <a:pt x="21600" y="21276"/>
                </a:lnTo>
                <a:lnTo>
                  <a:pt x="20965" y="21276"/>
                </a:lnTo>
                <a:lnTo>
                  <a:pt x="20831" y="18314"/>
                </a:lnTo>
                <a:lnTo>
                  <a:pt x="19881" y="18314"/>
                </a:lnTo>
                <a:lnTo>
                  <a:pt x="19747" y="21276"/>
                </a:lnTo>
                <a:lnTo>
                  <a:pt x="19110" y="21276"/>
                </a:lnTo>
                <a:lnTo>
                  <a:pt x="20156" y="309"/>
                </a:lnTo>
                <a:lnTo>
                  <a:pt x="20555" y="309"/>
                </a:lnTo>
                <a:close/>
                <a:moveTo>
                  <a:pt x="20048" y="14580"/>
                </a:moveTo>
                <a:lnTo>
                  <a:pt x="20661" y="14580"/>
                </a:lnTo>
                <a:lnTo>
                  <a:pt x="20353" y="7745"/>
                </a:lnTo>
                <a:lnTo>
                  <a:pt x="20048" y="14580"/>
                </a:lnTo>
                <a:close/>
                <a:moveTo>
                  <a:pt x="17219" y="309"/>
                </a:moveTo>
                <a:lnTo>
                  <a:pt x="17219" y="4551"/>
                </a:lnTo>
                <a:lnTo>
                  <a:pt x="17900" y="4551"/>
                </a:lnTo>
                <a:lnTo>
                  <a:pt x="17900" y="21291"/>
                </a:lnTo>
                <a:lnTo>
                  <a:pt x="18530" y="21291"/>
                </a:lnTo>
                <a:lnTo>
                  <a:pt x="18530" y="4551"/>
                </a:lnTo>
                <a:lnTo>
                  <a:pt x="19211" y="4551"/>
                </a:lnTo>
                <a:lnTo>
                  <a:pt x="19211" y="309"/>
                </a:lnTo>
                <a:lnTo>
                  <a:pt x="17219" y="309"/>
                </a:lnTo>
                <a:close/>
                <a:moveTo>
                  <a:pt x="8189" y="9087"/>
                </a:moveTo>
                <a:lnTo>
                  <a:pt x="8189" y="3549"/>
                </a:lnTo>
                <a:lnTo>
                  <a:pt x="7786" y="3549"/>
                </a:lnTo>
                <a:lnTo>
                  <a:pt x="7786" y="9087"/>
                </a:lnTo>
                <a:lnTo>
                  <a:pt x="7129" y="9087"/>
                </a:lnTo>
                <a:lnTo>
                  <a:pt x="7129" y="12482"/>
                </a:lnTo>
                <a:lnTo>
                  <a:pt x="7786" y="12482"/>
                </a:lnTo>
                <a:lnTo>
                  <a:pt x="7786" y="18021"/>
                </a:lnTo>
                <a:lnTo>
                  <a:pt x="8189" y="18021"/>
                </a:lnTo>
                <a:lnTo>
                  <a:pt x="8189" y="12497"/>
                </a:lnTo>
                <a:lnTo>
                  <a:pt x="8846" y="12497"/>
                </a:lnTo>
                <a:lnTo>
                  <a:pt x="8846" y="9103"/>
                </a:lnTo>
                <a:lnTo>
                  <a:pt x="8189" y="9103"/>
                </a:lnTo>
                <a:close/>
              </a:path>
            </a:pathLst>
          </a:custGeom>
          <a:solidFill>
            <a:srgbClr val="000000"/>
          </a:solidFill>
          <a:ln>
            <a:noFill/>
          </a:ln>
        </p:spPr>
        <p:txBody>
          <a:bodyPr anchorCtr="0" anchor="ctr" bIns="17150" lIns="17150" spcFirstLastPara="1" rIns="17150" wrap="square" tIns="17150">
            <a:noAutofit/>
          </a:bodyPr>
          <a:lstStyle/>
          <a:p>
            <a:pPr indent="0" lvl="0" marL="0" marR="0" rtl="0" algn="l">
              <a:lnSpc>
                <a:spcPct val="90000"/>
              </a:lnSpc>
              <a:spcBef>
                <a:spcPts val="0"/>
              </a:spcBef>
              <a:spcAft>
                <a:spcPts val="0"/>
              </a:spcAft>
              <a:buClr>
                <a:srgbClr val="000000"/>
              </a:buClr>
              <a:buSzPts val="1600"/>
              <a:buFont typeface="DM Serif Display"/>
              <a:buNone/>
            </a:pPr>
            <a:r>
              <a:t/>
            </a:r>
            <a:endParaRPr b="0" i="0" sz="1600" u="none" cap="none" strike="noStrike">
              <a:solidFill>
                <a:srgbClr val="000000"/>
              </a:solidFill>
              <a:latin typeface="DM Serif Display"/>
              <a:ea typeface="DM Serif Display"/>
              <a:cs typeface="DM Serif Display"/>
              <a:sym typeface="DM Serif Display"/>
            </a:endParaRPr>
          </a:p>
        </p:txBody>
      </p:sp>
      <p:sp>
        <p:nvSpPr>
          <p:cNvPr id="488" name="Google Shape;488;p73"/>
          <p:cNvSpPr/>
          <p:nvPr/>
        </p:nvSpPr>
        <p:spPr>
          <a:xfrm>
            <a:off x="0" y="0"/>
            <a:ext cx="9144000" cy="1377900"/>
          </a:xfrm>
          <a:prstGeom prst="rect">
            <a:avLst/>
          </a:prstGeom>
          <a:solidFill>
            <a:srgbClr val="F2F2F2"/>
          </a:solidFill>
          <a:ln>
            <a:noFill/>
          </a:ln>
        </p:spPr>
        <p:txBody>
          <a:bodyPr anchorCtr="0" anchor="ctr" bIns="17150" lIns="17150" spcFirstLastPara="1" rIns="17150" wrap="square" tIns="17150">
            <a:noAutofit/>
          </a:bodyPr>
          <a:lstStyle/>
          <a:p>
            <a:pPr indent="0" lvl="0" marL="0" marR="0" rtl="0" algn="ctr">
              <a:lnSpc>
                <a:spcPct val="90000"/>
              </a:lnSpc>
              <a:spcBef>
                <a:spcPts val="0"/>
              </a:spcBef>
              <a:spcAft>
                <a:spcPts val="0"/>
              </a:spcAft>
              <a:buClr>
                <a:srgbClr val="FFFFFF"/>
              </a:buClr>
              <a:buSzPts val="1600"/>
              <a:buFont typeface="DM Serif Display"/>
              <a:buNone/>
            </a:pPr>
            <a:r>
              <a:t/>
            </a:r>
            <a:endParaRPr b="0" i="0" sz="1600" u="none" cap="none" strike="noStrike">
              <a:solidFill>
                <a:srgbClr val="FFFFFF"/>
              </a:solidFill>
              <a:latin typeface="DM Serif Display"/>
              <a:ea typeface="DM Serif Display"/>
              <a:cs typeface="DM Serif Display"/>
              <a:sym typeface="DM Serif Display"/>
            </a:endParaRPr>
          </a:p>
        </p:txBody>
      </p:sp>
      <p:sp>
        <p:nvSpPr>
          <p:cNvPr id="489" name="Google Shape;489;p73"/>
          <p:cNvSpPr txBox="1"/>
          <p:nvPr>
            <p:ph idx="12" type="sldNum"/>
          </p:nvPr>
        </p:nvSpPr>
        <p:spPr>
          <a:xfrm>
            <a:off x="8753904" y="4757024"/>
            <a:ext cx="90000" cy="114300"/>
          </a:xfrm>
          <a:prstGeom prst="rect">
            <a:avLst/>
          </a:prstGeom>
          <a:noFill/>
          <a:ln>
            <a:noFill/>
          </a:ln>
        </p:spPr>
        <p:txBody>
          <a:bodyPr anchorCtr="0" anchor="b" bIns="0" lIns="0" spcFirstLastPara="1" rIns="0" wrap="square" tIns="0">
            <a:noAutofit/>
          </a:bodyPr>
          <a:lstStyle>
            <a:lvl1pPr indent="0" lvl="0" marL="0" rtl="0" algn="r">
              <a:lnSpc>
                <a:spcPct val="100000"/>
              </a:lnSpc>
              <a:spcBef>
                <a:spcPts val="0"/>
              </a:spcBef>
              <a:spcAft>
                <a:spcPts val="0"/>
              </a:spcAft>
              <a:buClr>
                <a:srgbClr val="77767B"/>
              </a:buClr>
              <a:buSzPts val="700"/>
              <a:buFont typeface="DM Sans"/>
              <a:buNone/>
              <a:defRPr sz="500" cap="none">
                <a:solidFill>
                  <a:srgbClr val="77767B"/>
                </a:solidFill>
              </a:defRPr>
            </a:lvl1pPr>
            <a:lvl2pPr indent="0" lvl="1" marL="0" rtl="0" algn="r">
              <a:lnSpc>
                <a:spcPct val="100000"/>
              </a:lnSpc>
              <a:spcBef>
                <a:spcPts val="0"/>
              </a:spcBef>
              <a:spcAft>
                <a:spcPts val="0"/>
              </a:spcAft>
              <a:buClr>
                <a:srgbClr val="77767B"/>
              </a:buClr>
              <a:buSzPts val="700"/>
              <a:buFont typeface="DM Sans"/>
              <a:buNone/>
              <a:defRPr sz="500" cap="none">
                <a:solidFill>
                  <a:srgbClr val="77767B"/>
                </a:solidFill>
              </a:defRPr>
            </a:lvl2pPr>
            <a:lvl3pPr indent="0" lvl="2" marL="0" rtl="0" algn="r">
              <a:lnSpc>
                <a:spcPct val="100000"/>
              </a:lnSpc>
              <a:spcBef>
                <a:spcPts val="0"/>
              </a:spcBef>
              <a:spcAft>
                <a:spcPts val="0"/>
              </a:spcAft>
              <a:buClr>
                <a:srgbClr val="77767B"/>
              </a:buClr>
              <a:buSzPts val="700"/>
              <a:buFont typeface="DM Sans"/>
              <a:buNone/>
              <a:defRPr sz="500" cap="none">
                <a:solidFill>
                  <a:srgbClr val="77767B"/>
                </a:solidFill>
              </a:defRPr>
            </a:lvl3pPr>
            <a:lvl4pPr indent="0" lvl="3" marL="0" rtl="0" algn="r">
              <a:lnSpc>
                <a:spcPct val="100000"/>
              </a:lnSpc>
              <a:spcBef>
                <a:spcPts val="0"/>
              </a:spcBef>
              <a:spcAft>
                <a:spcPts val="0"/>
              </a:spcAft>
              <a:buClr>
                <a:srgbClr val="77767B"/>
              </a:buClr>
              <a:buSzPts val="700"/>
              <a:buFont typeface="DM Sans"/>
              <a:buNone/>
              <a:defRPr sz="500" cap="none">
                <a:solidFill>
                  <a:srgbClr val="77767B"/>
                </a:solidFill>
              </a:defRPr>
            </a:lvl4pPr>
            <a:lvl5pPr indent="0" lvl="4" marL="0" rtl="0" algn="r">
              <a:lnSpc>
                <a:spcPct val="100000"/>
              </a:lnSpc>
              <a:spcBef>
                <a:spcPts val="0"/>
              </a:spcBef>
              <a:spcAft>
                <a:spcPts val="0"/>
              </a:spcAft>
              <a:buClr>
                <a:srgbClr val="77767B"/>
              </a:buClr>
              <a:buSzPts val="700"/>
              <a:buFont typeface="DM Sans"/>
              <a:buNone/>
              <a:defRPr sz="500" cap="none">
                <a:solidFill>
                  <a:srgbClr val="77767B"/>
                </a:solidFill>
              </a:defRPr>
            </a:lvl5pPr>
            <a:lvl6pPr indent="0" lvl="5" marL="0" rtl="0" algn="r">
              <a:lnSpc>
                <a:spcPct val="100000"/>
              </a:lnSpc>
              <a:spcBef>
                <a:spcPts val="0"/>
              </a:spcBef>
              <a:spcAft>
                <a:spcPts val="0"/>
              </a:spcAft>
              <a:buClr>
                <a:srgbClr val="77767B"/>
              </a:buClr>
              <a:buSzPts val="700"/>
              <a:buFont typeface="DM Sans"/>
              <a:buNone/>
              <a:defRPr sz="500" cap="none">
                <a:solidFill>
                  <a:srgbClr val="77767B"/>
                </a:solidFill>
              </a:defRPr>
            </a:lvl6pPr>
            <a:lvl7pPr indent="0" lvl="6" marL="0" rtl="0" algn="r">
              <a:lnSpc>
                <a:spcPct val="100000"/>
              </a:lnSpc>
              <a:spcBef>
                <a:spcPts val="0"/>
              </a:spcBef>
              <a:spcAft>
                <a:spcPts val="0"/>
              </a:spcAft>
              <a:buClr>
                <a:srgbClr val="77767B"/>
              </a:buClr>
              <a:buSzPts val="700"/>
              <a:buFont typeface="DM Sans"/>
              <a:buNone/>
              <a:defRPr sz="500" cap="none">
                <a:solidFill>
                  <a:srgbClr val="77767B"/>
                </a:solidFill>
              </a:defRPr>
            </a:lvl7pPr>
            <a:lvl8pPr indent="0" lvl="7" marL="0" rtl="0" algn="r">
              <a:lnSpc>
                <a:spcPct val="100000"/>
              </a:lnSpc>
              <a:spcBef>
                <a:spcPts val="0"/>
              </a:spcBef>
              <a:spcAft>
                <a:spcPts val="0"/>
              </a:spcAft>
              <a:buClr>
                <a:srgbClr val="77767B"/>
              </a:buClr>
              <a:buSzPts val="700"/>
              <a:buFont typeface="DM Sans"/>
              <a:buNone/>
              <a:defRPr sz="500" cap="none">
                <a:solidFill>
                  <a:srgbClr val="77767B"/>
                </a:solidFill>
              </a:defRPr>
            </a:lvl8pPr>
            <a:lvl9pPr indent="0" lvl="8" marL="0" rtl="0" algn="r">
              <a:lnSpc>
                <a:spcPct val="100000"/>
              </a:lnSpc>
              <a:spcBef>
                <a:spcPts val="0"/>
              </a:spcBef>
              <a:spcAft>
                <a:spcPts val="0"/>
              </a:spcAft>
              <a:buClr>
                <a:srgbClr val="77767B"/>
              </a:buClr>
              <a:buSzPts val="700"/>
              <a:buFont typeface="DM Sans"/>
              <a:buNone/>
              <a:defRPr sz="500" cap="none">
                <a:solidFill>
                  <a:srgbClr val="77767B"/>
                </a:solidFill>
              </a:defRPr>
            </a:lvl9pPr>
          </a:lstStyle>
          <a:p>
            <a:pPr indent="0" lvl="0" marL="0" rtl="0" algn="r">
              <a:spcBef>
                <a:spcPts val="0"/>
              </a:spcBef>
              <a:spcAft>
                <a:spcPts val="0"/>
              </a:spcAft>
              <a:buNone/>
            </a:pPr>
            <a:fld id="{00000000-1234-1234-1234-123412341234}" type="slidenum">
              <a:rPr lang="en"/>
              <a:t>‹#›</a:t>
            </a:fld>
            <a:endParaRPr>
              <a:solidFill>
                <a:srgbClr val="000000"/>
              </a:solidFill>
            </a:endParaRPr>
          </a:p>
        </p:txBody>
      </p:sp>
      <p:sp>
        <p:nvSpPr>
          <p:cNvPr id="490" name="Google Shape;490;p73"/>
          <p:cNvSpPr txBox="1"/>
          <p:nvPr>
            <p:ph type="title"/>
          </p:nvPr>
        </p:nvSpPr>
        <p:spPr>
          <a:xfrm>
            <a:off x="298251" y="500063"/>
            <a:ext cx="6552000" cy="13113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000000"/>
              </a:buClr>
              <a:buSzPts val="2700"/>
              <a:buFont typeface="DM Serif Display"/>
              <a:buNone/>
              <a:defRPr sz="2700">
                <a:solidFill>
                  <a:srgbClr val="000000"/>
                </a:solidFill>
              </a:defRPr>
            </a:lvl1pPr>
            <a:lvl2pPr lvl="1" rtl="0" algn="l">
              <a:lnSpc>
                <a:spcPct val="97000"/>
              </a:lnSpc>
              <a:spcBef>
                <a:spcPts val="0"/>
              </a:spcBef>
              <a:spcAft>
                <a:spcPts val="0"/>
              </a:spcAft>
              <a:buClr>
                <a:schemeClr val="accent1"/>
              </a:buClr>
              <a:buSzPts val="700"/>
              <a:buNone/>
              <a:defRPr/>
            </a:lvl2pPr>
            <a:lvl3pPr lvl="2" rtl="0" algn="l">
              <a:lnSpc>
                <a:spcPct val="97000"/>
              </a:lnSpc>
              <a:spcBef>
                <a:spcPts val="0"/>
              </a:spcBef>
              <a:spcAft>
                <a:spcPts val="0"/>
              </a:spcAft>
              <a:buClr>
                <a:schemeClr val="accent1"/>
              </a:buClr>
              <a:buSzPts val="700"/>
              <a:buNone/>
              <a:defRPr/>
            </a:lvl3pPr>
            <a:lvl4pPr lvl="3" rtl="0" algn="l">
              <a:lnSpc>
                <a:spcPct val="97000"/>
              </a:lnSpc>
              <a:spcBef>
                <a:spcPts val="0"/>
              </a:spcBef>
              <a:spcAft>
                <a:spcPts val="0"/>
              </a:spcAft>
              <a:buClr>
                <a:schemeClr val="accent1"/>
              </a:buClr>
              <a:buSzPts val="700"/>
              <a:buNone/>
              <a:defRPr/>
            </a:lvl4pPr>
            <a:lvl5pPr lvl="4" rtl="0" algn="l">
              <a:lnSpc>
                <a:spcPct val="97000"/>
              </a:lnSpc>
              <a:spcBef>
                <a:spcPts val="0"/>
              </a:spcBef>
              <a:spcAft>
                <a:spcPts val="0"/>
              </a:spcAft>
              <a:buClr>
                <a:schemeClr val="accent1"/>
              </a:buClr>
              <a:buSzPts val="700"/>
              <a:buNone/>
              <a:defRPr/>
            </a:lvl5pPr>
            <a:lvl6pPr lvl="5" rtl="0" algn="l">
              <a:lnSpc>
                <a:spcPct val="97000"/>
              </a:lnSpc>
              <a:spcBef>
                <a:spcPts val="0"/>
              </a:spcBef>
              <a:spcAft>
                <a:spcPts val="0"/>
              </a:spcAft>
              <a:buClr>
                <a:schemeClr val="accent1"/>
              </a:buClr>
              <a:buSzPts val="700"/>
              <a:buNone/>
              <a:defRPr/>
            </a:lvl6pPr>
            <a:lvl7pPr lvl="6" rtl="0" algn="l">
              <a:lnSpc>
                <a:spcPct val="97000"/>
              </a:lnSpc>
              <a:spcBef>
                <a:spcPts val="0"/>
              </a:spcBef>
              <a:spcAft>
                <a:spcPts val="0"/>
              </a:spcAft>
              <a:buClr>
                <a:schemeClr val="accent1"/>
              </a:buClr>
              <a:buSzPts val="700"/>
              <a:buNone/>
              <a:defRPr/>
            </a:lvl7pPr>
            <a:lvl8pPr lvl="7" rtl="0" algn="l">
              <a:lnSpc>
                <a:spcPct val="97000"/>
              </a:lnSpc>
              <a:spcBef>
                <a:spcPts val="0"/>
              </a:spcBef>
              <a:spcAft>
                <a:spcPts val="0"/>
              </a:spcAft>
              <a:buClr>
                <a:schemeClr val="accent1"/>
              </a:buClr>
              <a:buSzPts val="700"/>
              <a:buNone/>
              <a:defRPr/>
            </a:lvl8pPr>
            <a:lvl9pPr lvl="8" rtl="0" algn="l">
              <a:lnSpc>
                <a:spcPct val="97000"/>
              </a:lnSpc>
              <a:spcBef>
                <a:spcPts val="0"/>
              </a:spcBef>
              <a:spcAft>
                <a:spcPts val="0"/>
              </a:spcAft>
              <a:buClr>
                <a:schemeClr val="accent1"/>
              </a:buClr>
              <a:buSzPts val="700"/>
              <a:buNone/>
              <a:defRPr/>
            </a:lvl9pPr>
          </a:lstStyle>
          <a:p/>
        </p:txBody>
      </p:sp>
      <p:sp>
        <p:nvSpPr>
          <p:cNvPr id="491" name="Google Shape;491;p73"/>
          <p:cNvSpPr/>
          <p:nvPr>
            <p:ph idx="2" type="pic"/>
          </p:nvPr>
        </p:nvSpPr>
        <p:spPr>
          <a:xfrm>
            <a:off x="860655" y="2341198"/>
            <a:ext cx="1028700" cy="800100"/>
          </a:xfrm>
          <a:prstGeom prst="rect">
            <a:avLst/>
          </a:prstGeom>
          <a:noFill/>
          <a:ln>
            <a:noFill/>
          </a:ln>
        </p:spPr>
        <p:txBody>
          <a:bodyPr anchorCtr="0" anchor="t" bIns="17150" lIns="34275" spcFirstLastPara="1" rIns="34275" wrap="square" tIns="17150">
            <a:noAutofit/>
          </a:bodyPr>
          <a:lstStyle>
            <a:lvl1pPr lvl="0" marR="0" rtl="0" algn="l">
              <a:lnSpc>
                <a:spcPct val="117999"/>
              </a:lnSpc>
              <a:spcBef>
                <a:spcPts val="40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1pPr>
            <a:lvl2pPr lvl="1"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2pPr>
            <a:lvl3pPr lvl="2"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3pPr>
            <a:lvl4pPr lvl="3"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4pPr>
            <a:lvl5pPr lvl="4"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5pPr>
            <a:lvl6pPr lvl="5"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6pPr>
            <a:lvl7pPr lvl="6"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7pPr>
            <a:lvl8pPr lvl="7"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8pPr>
            <a:lvl9pPr lvl="8"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9pPr>
          </a:lstStyle>
          <a:p/>
        </p:txBody>
      </p:sp>
      <p:sp>
        <p:nvSpPr>
          <p:cNvPr id="492" name="Google Shape;492;p73"/>
          <p:cNvSpPr/>
          <p:nvPr>
            <p:ph idx="3" type="pic"/>
          </p:nvPr>
        </p:nvSpPr>
        <p:spPr>
          <a:xfrm>
            <a:off x="2137634" y="2341198"/>
            <a:ext cx="1028700" cy="800100"/>
          </a:xfrm>
          <a:prstGeom prst="rect">
            <a:avLst/>
          </a:prstGeom>
          <a:noFill/>
          <a:ln>
            <a:noFill/>
          </a:ln>
        </p:spPr>
        <p:txBody>
          <a:bodyPr anchorCtr="0" anchor="t" bIns="17150" lIns="34275" spcFirstLastPara="1" rIns="34275" wrap="square" tIns="17150">
            <a:noAutofit/>
          </a:bodyPr>
          <a:lstStyle>
            <a:lvl1pPr lvl="0" marR="0" rtl="0" algn="l">
              <a:lnSpc>
                <a:spcPct val="117999"/>
              </a:lnSpc>
              <a:spcBef>
                <a:spcPts val="40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1pPr>
            <a:lvl2pPr lvl="1"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2pPr>
            <a:lvl3pPr lvl="2"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3pPr>
            <a:lvl4pPr lvl="3"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4pPr>
            <a:lvl5pPr lvl="4"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5pPr>
            <a:lvl6pPr lvl="5"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6pPr>
            <a:lvl7pPr lvl="6"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7pPr>
            <a:lvl8pPr lvl="7"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8pPr>
            <a:lvl9pPr lvl="8"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9pPr>
          </a:lstStyle>
          <a:p/>
        </p:txBody>
      </p:sp>
      <p:sp>
        <p:nvSpPr>
          <p:cNvPr id="493" name="Google Shape;493;p73"/>
          <p:cNvSpPr/>
          <p:nvPr>
            <p:ph idx="4" type="pic"/>
          </p:nvPr>
        </p:nvSpPr>
        <p:spPr>
          <a:xfrm>
            <a:off x="3414612" y="2341198"/>
            <a:ext cx="1028700" cy="800100"/>
          </a:xfrm>
          <a:prstGeom prst="rect">
            <a:avLst/>
          </a:prstGeom>
          <a:noFill/>
          <a:ln>
            <a:noFill/>
          </a:ln>
        </p:spPr>
        <p:txBody>
          <a:bodyPr anchorCtr="0" anchor="t" bIns="17150" lIns="34275" spcFirstLastPara="1" rIns="34275" wrap="square" tIns="17150">
            <a:noAutofit/>
          </a:bodyPr>
          <a:lstStyle>
            <a:lvl1pPr lvl="0" marR="0" rtl="0" algn="l">
              <a:lnSpc>
                <a:spcPct val="117999"/>
              </a:lnSpc>
              <a:spcBef>
                <a:spcPts val="40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1pPr>
            <a:lvl2pPr lvl="1"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2pPr>
            <a:lvl3pPr lvl="2"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3pPr>
            <a:lvl4pPr lvl="3"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4pPr>
            <a:lvl5pPr lvl="4"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5pPr>
            <a:lvl6pPr lvl="5"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6pPr>
            <a:lvl7pPr lvl="6"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7pPr>
            <a:lvl8pPr lvl="7"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8pPr>
            <a:lvl9pPr lvl="8"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9pPr>
          </a:lstStyle>
          <a:p/>
        </p:txBody>
      </p:sp>
      <p:sp>
        <p:nvSpPr>
          <p:cNvPr id="494" name="Google Shape;494;p73"/>
          <p:cNvSpPr/>
          <p:nvPr>
            <p:ph idx="5" type="pic"/>
          </p:nvPr>
        </p:nvSpPr>
        <p:spPr>
          <a:xfrm>
            <a:off x="4691591" y="2341198"/>
            <a:ext cx="1028700" cy="800100"/>
          </a:xfrm>
          <a:prstGeom prst="rect">
            <a:avLst/>
          </a:prstGeom>
          <a:noFill/>
          <a:ln>
            <a:noFill/>
          </a:ln>
        </p:spPr>
        <p:txBody>
          <a:bodyPr anchorCtr="0" anchor="t" bIns="17150" lIns="34275" spcFirstLastPara="1" rIns="34275" wrap="square" tIns="17150">
            <a:noAutofit/>
          </a:bodyPr>
          <a:lstStyle>
            <a:lvl1pPr lvl="0" marR="0" rtl="0" algn="l">
              <a:lnSpc>
                <a:spcPct val="117999"/>
              </a:lnSpc>
              <a:spcBef>
                <a:spcPts val="40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1pPr>
            <a:lvl2pPr lvl="1"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2pPr>
            <a:lvl3pPr lvl="2"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3pPr>
            <a:lvl4pPr lvl="3"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4pPr>
            <a:lvl5pPr lvl="4"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5pPr>
            <a:lvl6pPr lvl="5"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6pPr>
            <a:lvl7pPr lvl="6"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7pPr>
            <a:lvl8pPr lvl="7"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8pPr>
            <a:lvl9pPr lvl="8"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9pPr>
          </a:lstStyle>
          <a:p/>
        </p:txBody>
      </p:sp>
      <p:sp>
        <p:nvSpPr>
          <p:cNvPr id="495" name="Google Shape;495;p73"/>
          <p:cNvSpPr/>
          <p:nvPr>
            <p:ph idx="6" type="pic"/>
          </p:nvPr>
        </p:nvSpPr>
        <p:spPr>
          <a:xfrm>
            <a:off x="5968569" y="2341198"/>
            <a:ext cx="1028700" cy="800100"/>
          </a:xfrm>
          <a:prstGeom prst="rect">
            <a:avLst/>
          </a:prstGeom>
          <a:noFill/>
          <a:ln>
            <a:noFill/>
          </a:ln>
        </p:spPr>
        <p:txBody>
          <a:bodyPr anchorCtr="0" anchor="t" bIns="17150" lIns="34275" spcFirstLastPara="1" rIns="34275" wrap="square" tIns="17150">
            <a:noAutofit/>
          </a:bodyPr>
          <a:lstStyle>
            <a:lvl1pPr lvl="0" marR="0" rtl="0" algn="l">
              <a:lnSpc>
                <a:spcPct val="117999"/>
              </a:lnSpc>
              <a:spcBef>
                <a:spcPts val="40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1pPr>
            <a:lvl2pPr lvl="1"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2pPr>
            <a:lvl3pPr lvl="2"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3pPr>
            <a:lvl4pPr lvl="3"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4pPr>
            <a:lvl5pPr lvl="4"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5pPr>
            <a:lvl6pPr lvl="5"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6pPr>
            <a:lvl7pPr lvl="6"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7pPr>
            <a:lvl8pPr lvl="7"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8pPr>
            <a:lvl9pPr lvl="8"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9pPr>
          </a:lstStyle>
          <a:p/>
        </p:txBody>
      </p:sp>
      <p:sp>
        <p:nvSpPr>
          <p:cNvPr id="496" name="Google Shape;496;p73"/>
          <p:cNvSpPr/>
          <p:nvPr>
            <p:ph idx="7" type="pic"/>
          </p:nvPr>
        </p:nvSpPr>
        <p:spPr>
          <a:xfrm>
            <a:off x="7245548" y="2341198"/>
            <a:ext cx="1028700" cy="800100"/>
          </a:xfrm>
          <a:prstGeom prst="rect">
            <a:avLst/>
          </a:prstGeom>
          <a:noFill/>
          <a:ln>
            <a:noFill/>
          </a:ln>
        </p:spPr>
        <p:txBody>
          <a:bodyPr anchorCtr="0" anchor="t" bIns="17150" lIns="34275" spcFirstLastPara="1" rIns="34275" wrap="square" tIns="17150">
            <a:noAutofit/>
          </a:bodyPr>
          <a:lstStyle>
            <a:lvl1pPr lvl="0" marR="0" rtl="0" algn="l">
              <a:lnSpc>
                <a:spcPct val="117999"/>
              </a:lnSpc>
              <a:spcBef>
                <a:spcPts val="40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1pPr>
            <a:lvl2pPr lvl="1"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2pPr>
            <a:lvl3pPr lvl="2"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3pPr>
            <a:lvl4pPr lvl="3"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4pPr>
            <a:lvl5pPr lvl="4"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5pPr>
            <a:lvl6pPr lvl="5"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6pPr>
            <a:lvl7pPr lvl="6"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7pPr>
            <a:lvl8pPr lvl="7"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8pPr>
            <a:lvl9pPr lvl="8"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9pPr>
          </a:lstStyle>
          <a:p/>
        </p:txBody>
      </p:sp>
      <p:sp>
        <p:nvSpPr>
          <p:cNvPr id="497" name="Google Shape;497;p73"/>
          <p:cNvSpPr/>
          <p:nvPr>
            <p:ph idx="8" type="pic"/>
          </p:nvPr>
        </p:nvSpPr>
        <p:spPr>
          <a:xfrm>
            <a:off x="860655" y="3431590"/>
            <a:ext cx="1028700" cy="800100"/>
          </a:xfrm>
          <a:prstGeom prst="rect">
            <a:avLst/>
          </a:prstGeom>
          <a:noFill/>
          <a:ln>
            <a:noFill/>
          </a:ln>
        </p:spPr>
        <p:txBody>
          <a:bodyPr anchorCtr="0" anchor="t" bIns="17150" lIns="34275" spcFirstLastPara="1" rIns="34275" wrap="square" tIns="17150">
            <a:noAutofit/>
          </a:bodyPr>
          <a:lstStyle>
            <a:lvl1pPr lvl="0" marR="0" rtl="0" algn="l">
              <a:lnSpc>
                <a:spcPct val="117999"/>
              </a:lnSpc>
              <a:spcBef>
                <a:spcPts val="40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1pPr>
            <a:lvl2pPr lvl="1"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2pPr>
            <a:lvl3pPr lvl="2"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3pPr>
            <a:lvl4pPr lvl="3"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4pPr>
            <a:lvl5pPr lvl="4"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5pPr>
            <a:lvl6pPr lvl="5"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6pPr>
            <a:lvl7pPr lvl="6"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7pPr>
            <a:lvl8pPr lvl="7"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8pPr>
            <a:lvl9pPr lvl="8"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9pPr>
          </a:lstStyle>
          <a:p/>
        </p:txBody>
      </p:sp>
      <p:sp>
        <p:nvSpPr>
          <p:cNvPr id="498" name="Google Shape;498;p73"/>
          <p:cNvSpPr/>
          <p:nvPr>
            <p:ph idx="9" type="pic"/>
          </p:nvPr>
        </p:nvSpPr>
        <p:spPr>
          <a:xfrm>
            <a:off x="2137634" y="3431590"/>
            <a:ext cx="1028700" cy="800100"/>
          </a:xfrm>
          <a:prstGeom prst="rect">
            <a:avLst/>
          </a:prstGeom>
          <a:noFill/>
          <a:ln>
            <a:noFill/>
          </a:ln>
        </p:spPr>
        <p:txBody>
          <a:bodyPr anchorCtr="0" anchor="t" bIns="17150" lIns="34275" spcFirstLastPara="1" rIns="34275" wrap="square" tIns="17150">
            <a:noAutofit/>
          </a:bodyPr>
          <a:lstStyle>
            <a:lvl1pPr lvl="0" marR="0" rtl="0" algn="l">
              <a:lnSpc>
                <a:spcPct val="117999"/>
              </a:lnSpc>
              <a:spcBef>
                <a:spcPts val="40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1pPr>
            <a:lvl2pPr lvl="1"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2pPr>
            <a:lvl3pPr lvl="2"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3pPr>
            <a:lvl4pPr lvl="3"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4pPr>
            <a:lvl5pPr lvl="4"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5pPr>
            <a:lvl6pPr lvl="5"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6pPr>
            <a:lvl7pPr lvl="6"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7pPr>
            <a:lvl8pPr lvl="7"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8pPr>
            <a:lvl9pPr lvl="8"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9pPr>
          </a:lstStyle>
          <a:p/>
        </p:txBody>
      </p:sp>
      <p:sp>
        <p:nvSpPr>
          <p:cNvPr id="499" name="Google Shape;499;p73"/>
          <p:cNvSpPr/>
          <p:nvPr>
            <p:ph idx="13" type="pic"/>
          </p:nvPr>
        </p:nvSpPr>
        <p:spPr>
          <a:xfrm>
            <a:off x="3414612" y="3431590"/>
            <a:ext cx="1028700" cy="800100"/>
          </a:xfrm>
          <a:prstGeom prst="rect">
            <a:avLst/>
          </a:prstGeom>
          <a:noFill/>
          <a:ln>
            <a:noFill/>
          </a:ln>
        </p:spPr>
        <p:txBody>
          <a:bodyPr anchorCtr="0" anchor="t" bIns="17150" lIns="34275" spcFirstLastPara="1" rIns="34275" wrap="square" tIns="17150">
            <a:noAutofit/>
          </a:bodyPr>
          <a:lstStyle>
            <a:lvl1pPr lvl="0" marR="0" rtl="0" algn="l">
              <a:lnSpc>
                <a:spcPct val="117999"/>
              </a:lnSpc>
              <a:spcBef>
                <a:spcPts val="40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1pPr>
            <a:lvl2pPr lvl="1"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2pPr>
            <a:lvl3pPr lvl="2"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3pPr>
            <a:lvl4pPr lvl="3"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4pPr>
            <a:lvl5pPr lvl="4"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5pPr>
            <a:lvl6pPr lvl="5"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6pPr>
            <a:lvl7pPr lvl="6"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7pPr>
            <a:lvl8pPr lvl="7"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8pPr>
            <a:lvl9pPr lvl="8"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9pPr>
          </a:lstStyle>
          <a:p/>
        </p:txBody>
      </p:sp>
      <p:sp>
        <p:nvSpPr>
          <p:cNvPr id="500" name="Google Shape;500;p73"/>
          <p:cNvSpPr/>
          <p:nvPr>
            <p:ph idx="14" type="pic"/>
          </p:nvPr>
        </p:nvSpPr>
        <p:spPr>
          <a:xfrm>
            <a:off x="4691591" y="3431590"/>
            <a:ext cx="1028700" cy="800100"/>
          </a:xfrm>
          <a:prstGeom prst="rect">
            <a:avLst/>
          </a:prstGeom>
          <a:noFill/>
          <a:ln>
            <a:noFill/>
          </a:ln>
        </p:spPr>
        <p:txBody>
          <a:bodyPr anchorCtr="0" anchor="t" bIns="17150" lIns="34275" spcFirstLastPara="1" rIns="34275" wrap="square" tIns="17150">
            <a:noAutofit/>
          </a:bodyPr>
          <a:lstStyle>
            <a:lvl1pPr lvl="0" marR="0" rtl="0" algn="l">
              <a:lnSpc>
                <a:spcPct val="117999"/>
              </a:lnSpc>
              <a:spcBef>
                <a:spcPts val="40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1pPr>
            <a:lvl2pPr lvl="1"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2pPr>
            <a:lvl3pPr lvl="2"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3pPr>
            <a:lvl4pPr lvl="3"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4pPr>
            <a:lvl5pPr lvl="4"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5pPr>
            <a:lvl6pPr lvl="5"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6pPr>
            <a:lvl7pPr lvl="6"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7pPr>
            <a:lvl8pPr lvl="7"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8pPr>
            <a:lvl9pPr lvl="8"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9pPr>
          </a:lstStyle>
          <a:p/>
        </p:txBody>
      </p:sp>
      <p:sp>
        <p:nvSpPr>
          <p:cNvPr id="501" name="Google Shape;501;p73"/>
          <p:cNvSpPr/>
          <p:nvPr>
            <p:ph idx="15" type="pic"/>
          </p:nvPr>
        </p:nvSpPr>
        <p:spPr>
          <a:xfrm>
            <a:off x="5968569" y="3431590"/>
            <a:ext cx="1028700" cy="800100"/>
          </a:xfrm>
          <a:prstGeom prst="rect">
            <a:avLst/>
          </a:prstGeom>
          <a:noFill/>
          <a:ln>
            <a:noFill/>
          </a:ln>
        </p:spPr>
        <p:txBody>
          <a:bodyPr anchorCtr="0" anchor="t" bIns="17150" lIns="34275" spcFirstLastPara="1" rIns="34275" wrap="square" tIns="17150">
            <a:noAutofit/>
          </a:bodyPr>
          <a:lstStyle>
            <a:lvl1pPr lvl="0" marR="0" rtl="0" algn="l">
              <a:lnSpc>
                <a:spcPct val="117999"/>
              </a:lnSpc>
              <a:spcBef>
                <a:spcPts val="40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1pPr>
            <a:lvl2pPr lvl="1"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2pPr>
            <a:lvl3pPr lvl="2"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3pPr>
            <a:lvl4pPr lvl="3"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4pPr>
            <a:lvl5pPr lvl="4"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5pPr>
            <a:lvl6pPr lvl="5"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6pPr>
            <a:lvl7pPr lvl="6"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7pPr>
            <a:lvl8pPr lvl="7"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8pPr>
            <a:lvl9pPr lvl="8"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9pPr>
          </a:lstStyle>
          <a:p/>
        </p:txBody>
      </p:sp>
      <p:sp>
        <p:nvSpPr>
          <p:cNvPr id="502" name="Google Shape;502;p73"/>
          <p:cNvSpPr/>
          <p:nvPr>
            <p:ph idx="16" type="pic"/>
          </p:nvPr>
        </p:nvSpPr>
        <p:spPr>
          <a:xfrm>
            <a:off x="7245548" y="3431590"/>
            <a:ext cx="1028700" cy="800100"/>
          </a:xfrm>
          <a:prstGeom prst="rect">
            <a:avLst/>
          </a:prstGeom>
          <a:noFill/>
          <a:ln>
            <a:noFill/>
          </a:ln>
        </p:spPr>
        <p:txBody>
          <a:bodyPr anchorCtr="0" anchor="t" bIns="17150" lIns="34275" spcFirstLastPara="1" rIns="34275" wrap="square" tIns="17150">
            <a:noAutofit/>
          </a:bodyPr>
          <a:lstStyle>
            <a:lvl1pPr lvl="0" marR="0" rtl="0" algn="l">
              <a:lnSpc>
                <a:spcPct val="117999"/>
              </a:lnSpc>
              <a:spcBef>
                <a:spcPts val="40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1pPr>
            <a:lvl2pPr lvl="1"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2pPr>
            <a:lvl3pPr lvl="2"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3pPr>
            <a:lvl4pPr lvl="3"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4pPr>
            <a:lvl5pPr lvl="4"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5pPr>
            <a:lvl6pPr lvl="5"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6pPr>
            <a:lvl7pPr lvl="6"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7pPr>
            <a:lvl8pPr lvl="7"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8pPr>
            <a:lvl9pPr lvl="8" marR="0" rtl="0" algn="l">
              <a:lnSpc>
                <a:spcPct val="117999"/>
              </a:lnSpc>
              <a:spcBef>
                <a:spcPts val="400"/>
              </a:spcBef>
              <a:spcAft>
                <a:spcPts val="0"/>
              </a:spcAft>
              <a:buClr>
                <a:srgbClr val="000000"/>
              </a:buClr>
              <a:buSzPts val="900"/>
              <a:buFont typeface="DM Sans"/>
              <a:buChar char="•"/>
              <a:defRPr b="0" i="0" sz="900" u="none" cap="none" strike="noStrike">
                <a:solidFill>
                  <a:srgbClr val="000000"/>
                </a:solidFill>
                <a:latin typeface="DM Sans"/>
                <a:ea typeface="DM Sans"/>
                <a:cs typeface="DM Sans"/>
                <a:sym typeface="DM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
  <p:cSld name="4 L:ine Text with Statement_1">
    <p:bg>
      <p:bgPr>
        <a:solidFill>
          <a:srgbClr val="F8F8F8"/>
        </a:solidFill>
      </p:bgPr>
    </p:bg>
    <p:spTree>
      <p:nvGrpSpPr>
        <p:cNvPr id="84" name="Shape 84"/>
        <p:cNvGrpSpPr/>
        <p:nvPr/>
      </p:nvGrpSpPr>
      <p:grpSpPr>
        <a:xfrm>
          <a:off x="0" y="0"/>
          <a:ext cx="0" cy="0"/>
          <a:chOff x="0" y="0"/>
          <a:chExt cx="0" cy="0"/>
        </a:xfrm>
      </p:grpSpPr>
      <p:sp>
        <p:nvSpPr>
          <p:cNvPr id="85" name="Google Shape;85;p9"/>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000000"/>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grpSp>
        <p:nvGrpSpPr>
          <p:cNvPr id="86" name="Google Shape;86;p9"/>
          <p:cNvGrpSpPr/>
          <p:nvPr/>
        </p:nvGrpSpPr>
        <p:grpSpPr>
          <a:xfrm>
            <a:off x="757209" y="1835902"/>
            <a:ext cx="3813260" cy="1310770"/>
            <a:chOff x="1019175" y="2457450"/>
            <a:chExt cx="5076900" cy="1752600"/>
          </a:xfrm>
        </p:grpSpPr>
        <p:sp>
          <p:nvSpPr>
            <p:cNvPr id="87" name="Google Shape;87;p9"/>
            <p:cNvSpPr/>
            <p:nvPr/>
          </p:nvSpPr>
          <p:spPr>
            <a:xfrm>
              <a:off x="1019175" y="2457450"/>
              <a:ext cx="5076900" cy="1752600"/>
            </a:xfrm>
            <a:prstGeom prst="rect">
              <a:avLst/>
            </a:prstGeom>
            <a:solidFill>
              <a:srgbClr val="FFFFFF"/>
            </a:solidFill>
            <a:ln>
              <a:noFill/>
            </a:ln>
            <a:effectLst>
              <a:outerShdw blurRad="762000" rotWithShape="0" algn="t" dir="5400000" dist="254000">
                <a:srgbClr val="000000">
                  <a:alpha val="2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88" name="Google Shape;88;p9"/>
            <p:cNvSpPr/>
            <p:nvPr/>
          </p:nvSpPr>
          <p:spPr>
            <a:xfrm>
              <a:off x="1019176" y="2457450"/>
              <a:ext cx="66600" cy="17526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89" name="Google Shape;89;p9"/>
          <p:cNvSpPr txBox="1"/>
          <p:nvPr>
            <p:ph idx="1" type="subTitle"/>
          </p:nvPr>
        </p:nvSpPr>
        <p:spPr>
          <a:xfrm>
            <a:off x="1521450" y="2058750"/>
            <a:ext cx="2472900" cy="243000"/>
          </a:xfrm>
          <a:prstGeom prst="rect">
            <a:avLst/>
          </a:prstGeom>
        </p:spPr>
        <p:txBody>
          <a:bodyPr anchorCtr="0" anchor="t" bIns="0" lIns="0" spcFirstLastPara="1" rIns="0" wrap="square" tIns="0">
            <a:noAutofit/>
          </a:bodyPr>
          <a:lstStyle>
            <a:lvl1pPr lvl="0" rtl="0">
              <a:spcBef>
                <a:spcPts val="400"/>
              </a:spcBef>
              <a:spcAft>
                <a:spcPts val="0"/>
              </a:spcAft>
              <a:buSzPts val="1200"/>
              <a:buNone/>
              <a:defRPr b="1" sz="12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90" name="Google Shape;90;p9"/>
          <p:cNvSpPr txBox="1"/>
          <p:nvPr>
            <p:ph idx="2" type="body"/>
          </p:nvPr>
        </p:nvSpPr>
        <p:spPr>
          <a:xfrm>
            <a:off x="1521450" y="2458800"/>
            <a:ext cx="2729400" cy="500100"/>
          </a:xfrm>
          <a:prstGeom prst="rect">
            <a:avLst/>
          </a:prstGeom>
        </p:spPr>
        <p:txBody>
          <a:bodyPr anchorCtr="0" anchor="t" bIns="0" lIns="0" spcFirstLastPara="1" rIns="0" wrap="square" tIns="0">
            <a:noAutofit/>
          </a:bodyPr>
          <a:lstStyle>
            <a:lvl1pPr indent="-228600" lvl="0" marL="457200" rtl="0">
              <a:lnSpc>
                <a:spcPct val="115000"/>
              </a:lnSpc>
              <a:spcBef>
                <a:spcPts val="400"/>
              </a:spcBef>
              <a:spcAft>
                <a:spcPts val="0"/>
              </a:spcAft>
              <a:buSzPts val="800"/>
              <a:buNone/>
              <a:defRPr b="1" sz="800"/>
            </a:lvl1pPr>
            <a:lvl2pPr indent="-279400" lvl="1" marL="914400" rtl="0">
              <a:lnSpc>
                <a:spcPct val="115000"/>
              </a:lnSpc>
              <a:spcBef>
                <a:spcPts val="400"/>
              </a:spcBef>
              <a:spcAft>
                <a:spcPts val="0"/>
              </a:spcAft>
              <a:buSzPts val="800"/>
              <a:buChar char="–"/>
              <a:defRPr sz="800"/>
            </a:lvl2pPr>
            <a:lvl3pPr indent="-279400" lvl="2" marL="1371600" rtl="0">
              <a:lnSpc>
                <a:spcPct val="115000"/>
              </a:lnSpc>
              <a:spcBef>
                <a:spcPts val="400"/>
              </a:spcBef>
              <a:spcAft>
                <a:spcPts val="0"/>
              </a:spcAft>
              <a:buSzPts val="800"/>
              <a:buChar char="–"/>
              <a:defRPr sz="800"/>
            </a:lvl3pPr>
            <a:lvl4pPr indent="-279400" lvl="3" marL="1828800" rtl="0">
              <a:lnSpc>
                <a:spcPct val="115000"/>
              </a:lnSpc>
              <a:spcBef>
                <a:spcPts val="400"/>
              </a:spcBef>
              <a:spcAft>
                <a:spcPts val="0"/>
              </a:spcAft>
              <a:buSzPts val="800"/>
              <a:buChar char="–"/>
              <a:defRPr sz="800"/>
            </a:lvl4pPr>
            <a:lvl5pPr indent="-279400" lvl="4" marL="2286000" rtl="0">
              <a:lnSpc>
                <a:spcPct val="115000"/>
              </a:lnSpc>
              <a:spcBef>
                <a:spcPts val="400"/>
              </a:spcBef>
              <a:spcAft>
                <a:spcPts val="0"/>
              </a:spcAft>
              <a:buSzPts val="800"/>
              <a:buChar char="–"/>
              <a:defRPr sz="800"/>
            </a:lvl5pPr>
            <a:lvl6pPr indent="-279400" lvl="5" marL="2743200" rtl="0">
              <a:lnSpc>
                <a:spcPct val="115000"/>
              </a:lnSpc>
              <a:spcBef>
                <a:spcPts val="400"/>
              </a:spcBef>
              <a:spcAft>
                <a:spcPts val="0"/>
              </a:spcAft>
              <a:buSzPts val="800"/>
              <a:buChar char="–"/>
              <a:defRPr sz="800"/>
            </a:lvl6pPr>
            <a:lvl7pPr indent="-279400" lvl="6" marL="3200400" rtl="0">
              <a:lnSpc>
                <a:spcPct val="115000"/>
              </a:lnSpc>
              <a:spcBef>
                <a:spcPts val="400"/>
              </a:spcBef>
              <a:spcAft>
                <a:spcPts val="0"/>
              </a:spcAft>
              <a:buSzPts val="800"/>
              <a:buChar char="–"/>
              <a:defRPr sz="800"/>
            </a:lvl7pPr>
            <a:lvl8pPr indent="-279400" lvl="7" marL="3657600" rtl="0">
              <a:lnSpc>
                <a:spcPct val="115000"/>
              </a:lnSpc>
              <a:spcBef>
                <a:spcPts val="400"/>
              </a:spcBef>
              <a:spcAft>
                <a:spcPts val="0"/>
              </a:spcAft>
              <a:buSzPts val="800"/>
              <a:buChar char="–"/>
              <a:defRPr sz="800"/>
            </a:lvl8pPr>
            <a:lvl9pPr indent="-279400" lvl="8" marL="4114800" rtl="0">
              <a:lnSpc>
                <a:spcPct val="115000"/>
              </a:lnSpc>
              <a:spcBef>
                <a:spcPts val="400"/>
              </a:spcBef>
              <a:spcAft>
                <a:spcPts val="0"/>
              </a:spcAft>
              <a:buSzPts val="800"/>
              <a:buChar char="–"/>
              <a:defRPr sz="800"/>
            </a:lvl9pPr>
          </a:lstStyle>
          <a:p/>
        </p:txBody>
      </p:sp>
      <p:sp>
        <p:nvSpPr>
          <p:cNvPr id="91" name="Google Shape;91;p9"/>
          <p:cNvSpPr txBox="1"/>
          <p:nvPr>
            <p:ph idx="3" type="subTitle"/>
          </p:nvPr>
        </p:nvSpPr>
        <p:spPr>
          <a:xfrm>
            <a:off x="5022000" y="2058750"/>
            <a:ext cx="2472900" cy="243000"/>
          </a:xfrm>
          <a:prstGeom prst="rect">
            <a:avLst/>
          </a:prstGeom>
        </p:spPr>
        <p:txBody>
          <a:bodyPr anchorCtr="0" anchor="t" bIns="0" lIns="0" spcFirstLastPara="1" rIns="0" wrap="square" tIns="0">
            <a:noAutofit/>
          </a:bodyPr>
          <a:lstStyle>
            <a:lvl1pPr lvl="0" rtl="0">
              <a:spcBef>
                <a:spcPts val="400"/>
              </a:spcBef>
              <a:spcAft>
                <a:spcPts val="0"/>
              </a:spcAft>
              <a:buSzPts val="1200"/>
              <a:buNone/>
              <a:defRPr b="1" sz="12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92" name="Google Shape;92;p9"/>
          <p:cNvSpPr txBox="1"/>
          <p:nvPr>
            <p:ph idx="4" type="body"/>
          </p:nvPr>
        </p:nvSpPr>
        <p:spPr>
          <a:xfrm>
            <a:off x="5022000" y="2458800"/>
            <a:ext cx="2729400" cy="500100"/>
          </a:xfrm>
          <a:prstGeom prst="rect">
            <a:avLst/>
          </a:prstGeom>
        </p:spPr>
        <p:txBody>
          <a:bodyPr anchorCtr="0" anchor="t" bIns="0" lIns="0" spcFirstLastPara="1" rIns="0" wrap="square" tIns="0">
            <a:noAutofit/>
          </a:bodyPr>
          <a:lstStyle>
            <a:lvl1pPr indent="-228600" lvl="0" marL="457200" rtl="0">
              <a:lnSpc>
                <a:spcPct val="115000"/>
              </a:lnSpc>
              <a:spcBef>
                <a:spcPts val="400"/>
              </a:spcBef>
              <a:spcAft>
                <a:spcPts val="0"/>
              </a:spcAft>
              <a:buSzPts val="800"/>
              <a:buNone/>
              <a:defRPr b="1" sz="800"/>
            </a:lvl1pPr>
            <a:lvl2pPr indent="-279400" lvl="1" marL="914400" rtl="0">
              <a:lnSpc>
                <a:spcPct val="115000"/>
              </a:lnSpc>
              <a:spcBef>
                <a:spcPts val="400"/>
              </a:spcBef>
              <a:spcAft>
                <a:spcPts val="0"/>
              </a:spcAft>
              <a:buSzPts val="800"/>
              <a:buChar char="–"/>
              <a:defRPr sz="800"/>
            </a:lvl2pPr>
            <a:lvl3pPr indent="-279400" lvl="2" marL="1371600" rtl="0">
              <a:lnSpc>
                <a:spcPct val="115000"/>
              </a:lnSpc>
              <a:spcBef>
                <a:spcPts val="400"/>
              </a:spcBef>
              <a:spcAft>
                <a:spcPts val="0"/>
              </a:spcAft>
              <a:buSzPts val="800"/>
              <a:buChar char="–"/>
              <a:defRPr sz="800"/>
            </a:lvl3pPr>
            <a:lvl4pPr indent="-279400" lvl="3" marL="1828800" rtl="0">
              <a:lnSpc>
                <a:spcPct val="115000"/>
              </a:lnSpc>
              <a:spcBef>
                <a:spcPts val="400"/>
              </a:spcBef>
              <a:spcAft>
                <a:spcPts val="0"/>
              </a:spcAft>
              <a:buSzPts val="800"/>
              <a:buChar char="–"/>
              <a:defRPr sz="800"/>
            </a:lvl4pPr>
            <a:lvl5pPr indent="-279400" lvl="4" marL="2286000" rtl="0">
              <a:lnSpc>
                <a:spcPct val="115000"/>
              </a:lnSpc>
              <a:spcBef>
                <a:spcPts val="400"/>
              </a:spcBef>
              <a:spcAft>
                <a:spcPts val="0"/>
              </a:spcAft>
              <a:buSzPts val="800"/>
              <a:buChar char="–"/>
              <a:defRPr sz="800"/>
            </a:lvl5pPr>
            <a:lvl6pPr indent="-279400" lvl="5" marL="2743200" rtl="0">
              <a:lnSpc>
                <a:spcPct val="115000"/>
              </a:lnSpc>
              <a:spcBef>
                <a:spcPts val="400"/>
              </a:spcBef>
              <a:spcAft>
                <a:spcPts val="0"/>
              </a:spcAft>
              <a:buSzPts val="800"/>
              <a:buChar char="–"/>
              <a:defRPr sz="800"/>
            </a:lvl6pPr>
            <a:lvl7pPr indent="-279400" lvl="6" marL="3200400" rtl="0">
              <a:lnSpc>
                <a:spcPct val="115000"/>
              </a:lnSpc>
              <a:spcBef>
                <a:spcPts val="400"/>
              </a:spcBef>
              <a:spcAft>
                <a:spcPts val="0"/>
              </a:spcAft>
              <a:buSzPts val="800"/>
              <a:buChar char="–"/>
              <a:defRPr sz="800"/>
            </a:lvl7pPr>
            <a:lvl8pPr indent="-279400" lvl="7" marL="3657600" rtl="0">
              <a:lnSpc>
                <a:spcPct val="115000"/>
              </a:lnSpc>
              <a:spcBef>
                <a:spcPts val="400"/>
              </a:spcBef>
              <a:spcAft>
                <a:spcPts val="0"/>
              </a:spcAft>
              <a:buSzPts val="800"/>
              <a:buChar char="–"/>
              <a:defRPr sz="800"/>
            </a:lvl8pPr>
            <a:lvl9pPr indent="-279400" lvl="8" marL="4114800" rtl="0">
              <a:lnSpc>
                <a:spcPct val="115000"/>
              </a:lnSpc>
              <a:spcBef>
                <a:spcPts val="400"/>
              </a:spcBef>
              <a:spcAft>
                <a:spcPts val="0"/>
              </a:spcAft>
              <a:buSzPts val="800"/>
              <a:buChar char="–"/>
              <a:defRPr sz="800"/>
            </a:lvl9pPr>
          </a:lstStyle>
          <a:p/>
        </p:txBody>
      </p:sp>
      <p:sp>
        <p:nvSpPr>
          <p:cNvPr id="93" name="Google Shape;93;p9"/>
          <p:cNvSpPr txBox="1"/>
          <p:nvPr>
            <p:ph idx="5" type="subTitle"/>
          </p:nvPr>
        </p:nvSpPr>
        <p:spPr>
          <a:xfrm>
            <a:off x="1521450" y="3480300"/>
            <a:ext cx="2472900" cy="243000"/>
          </a:xfrm>
          <a:prstGeom prst="rect">
            <a:avLst/>
          </a:prstGeom>
        </p:spPr>
        <p:txBody>
          <a:bodyPr anchorCtr="0" anchor="t" bIns="0" lIns="0" spcFirstLastPara="1" rIns="0" wrap="square" tIns="0">
            <a:noAutofit/>
          </a:bodyPr>
          <a:lstStyle>
            <a:lvl1pPr lvl="0" rtl="0">
              <a:spcBef>
                <a:spcPts val="400"/>
              </a:spcBef>
              <a:spcAft>
                <a:spcPts val="0"/>
              </a:spcAft>
              <a:buSzPts val="1200"/>
              <a:buNone/>
              <a:defRPr b="1" sz="12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94" name="Google Shape;94;p9"/>
          <p:cNvSpPr txBox="1"/>
          <p:nvPr>
            <p:ph idx="6" type="body"/>
          </p:nvPr>
        </p:nvSpPr>
        <p:spPr>
          <a:xfrm>
            <a:off x="1521450" y="3880350"/>
            <a:ext cx="2729400" cy="500100"/>
          </a:xfrm>
          <a:prstGeom prst="rect">
            <a:avLst/>
          </a:prstGeom>
        </p:spPr>
        <p:txBody>
          <a:bodyPr anchorCtr="0" anchor="t" bIns="0" lIns="0" spcFirstLastPara="1" rIns="0" wrap="square" tIns="0">
            <a:noAutofit/>
          </a:bodyPr>
          <a:lstStyle>
            <a:lvl1pPr indent="-228600" lvl="0" marL="457200" rtl="0">
              <a:lnSpc>
                <a:spcPct val="115000"/>
              </a:lnSpc>
              <a:spcBef>
                <a:spcPts val="400"/>
              </a:spcBef>
              <a:spcAft>
                <a:spcPts val="0"/>
              </a:spcAft>
              <a:buSzPts val="800"/>
              <a:buNone/>
              <a:defRPr b="1" sz="800"/>
            </a:lvl1pPr>
            <a:lvl2pPr indent="-279400" lvl="1" marL="914400" rtl="0">
              <a:lnSpc>
                <a:spcPct val="115000"/>
              </a:lnSpc>
              <a:spcBef>
                <a:spcPts val="400"/>
              </a:spcBef>
              <a:spcAft>
                <a:spcPts val="0"/>
              </a:spcAft>
              <a:buSzPts val="800"/>
              <a:buChar char="–"/>
              <a:defRPr sz="800"/>
            </a:lvl2pPr>
            <a:lvl3pPr indent="-279400" lvl="2" marL="1371600" rtl="0">
              <a:lnSpc>
                <a:spcPct val="115000"/>
              </a:lnSpc>
              <a:spcBef>
                <a:spcPts val="400"/>
              </a:spcBef>
              <a:spcAft>
                <a:spcPts val="0"/>
              </a:spcAft>
              <a:buSzPts val="800"/>
              <a:buChar char="–"/>
              <a:defRPr sz="800"/>
            </a:lvl3pPr>
            <a:lvl4pPr indent="-279400" lvl="3" marL="1828800" rtl="0">
              <a:lnSpc>
                <a:spcPct val="115000"/>
              </a:lnSpc>
              <a:spcBef>
                <a:spcPts val="400"/>
              </a:spcBef>
              <a:spcAft>
                <a:spcPts val="0"/>
              </a:spcAft>
              <a:buSzPts val="800"/>
              <a:buChar char="–"/>
              <a:defRPr sz="800"/>
            </a:lvl4pPr>
            <a:lvl5pPr indent="-279400" lvl="4" marL="2286000" rtl="0">
              <a:lnSpc>
                <a:spcPct val="115000"/>
              </a:lnSpc>
              <a:spcBef>
                <a:spcPts val="400"/>
              </a:spcBef>
              <a:spcAft>
                <a:spcPts val="0"/>
              </a:spcAft>
              <a:buSzPts val="800"/>
              <a:buChar char="–"/>
              <a:defRPr sz="800"/>
            </a:lvl5pPr>
            <a:lvl6pPr indent="-279400" lvl="5" marL="2743200" rtl="0">
              <a:lnSpc>
                <a:spcPct val="115000"/>
              </a:lnSpc>
              <a:spcBef>
                <a:spcPts val="400"/>
              </a:spcBef>
              <a:spcAft>
                <a:spcPts val="0"/>
              </a:spcAft>
              <a:buSzPts val="800"/>
              <a:buChar char="–"/>
              <a:defRPr sz="800"/>
            </a:lvl6pPr>
            <a:lvl7pPr indent="-279400" lvl="6" marL="3200400" rtl="0">
              <a:lnSpc>
                <a:spcPct val="115000"/>
              </a:lnSpc>
              <a:spcBef>
                <a:spcPts val="400"/>
              </a:spcBef>
              <a:spcAft>
                <a:spcPts val="0"/>
              </a:spcAft>
              <a:buSzPts val="800"/>
              <a:buChar char="–"/>
              <a:defRPr sz="800"/>
            </a:lvl7pPr>
            <a:lvl8pPr indent="-279400" lvl="7" marL="3657600" rtl="0">
              <a:lnSpc>
                <a:spcPct val="115000"/>
              </a:lnSpc>
              <a:spcBef>
                <a:spcPts val="400"/>
              </a:spcBef>
              <a:spcAft>
                <a:spcPts val="0"/>
              </a:spcAft>
              <a:buSzPts val="800"/>
              <a:buChar char="–"/>
              <a:defRPr sz="800"/>
            </a:lvl8pPr>
            <a:lvl9pPr indent="-279400" lvl="8" marL="4114800" rtl="0">
              <a:lnSpc>
                <a:spcPct val="115000"/>
              </a:lnSpc>
              <a:spcBef>
                <a:spcPts val="400"/>
              </a:spcBef>
              <a:spcAft>
                <a:spcPts val="0"/>
              </a:spcAft>
              <a:buSzPts val="800"/>
              <a:buChar char="–"/>
              <a:defRPr sz="800"/>
            </a:lvl9pPr>
          </a:lstStyle>
          <a:p/>
        </p:txBody>
      </p:sp>
      <p:sp>
        <p:nvSpPr>
          <p:cNvPr id="95" name="Google Shape;95;p9"/>
          <p:cNvSpPr txBox="1"/>
          <p:nvPr>
            <p:ph idx="7" type="subTitle"/>
          </p:nvPr>
        </p:nvSpPr>
        <p:spPr>
          <a:xfrm>
            <a:off x="5022000" y="3480300"/>
            <a:ext cx="2472900" cy="243000"/>
          </a:xfrm>
          <a:prstGeom prst="rect">
            <a:avLst/>
          </a:prstGeom>
        </p:spPr>
        <p:txBody>
          <a:bodyPr anchorCtr="0" anchor="t" bIns="0" lIns="0" spcFirstLastPara="1" rIns="0" wrap="square" tIns="0">
            <a:noAutofit/>
          </a:bodyPr>
          <a:lstStyle>
            <a:lvl1pPr lvl="0" rtl="0">
              <a:spcBef>
                <a:spcPts val="400"/>
              </a:spcBef>
              <a:spcAft>
                <a:spcPts val="0"/>
              </a:spcAft>
              <a:buSzPts val="1200"/>
              <a:buNone/>
              <a:defRPr b="1" sz="12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96" name="Google Shape;96;p9"/>
          <p:cNvSpPr txBox="1"/>
          <p:nvPr>
            <p:ph idx="8" type="body"/>
          </p:nvPr>
        </p:nvSpPr>
        <p:spPr>
          <a:xfrm>
            <a:off x="5022000" y="3880350"/>
            <a:ext cx="2729400" cy="500100"/>
          </a:xfrm>
          <a:prstGeom prst="rect">
            <a:avLst/>
          </a:prstGeom>
        </p:spPr>
        <p:txBody>
          <a:bodyPr anchorCtr="0" anchor="t" bIns="0" lIns="0" spcFirstLastPara="1" rIns="0" wrap="square" tIns="0">
            <a:noAutofit/>
          </a:bodyPr>
          <a:lstStyle>
            <a:lvl1pPr indent="-228600" lvl="0" marL="457200" rtl="0">
              <a:lnSpc>
                <a:spcPct val="115000"/>
              </a:lnSpc>
              <a:spcBef>
                <a:spcPts val="400"/>
              </a:spcBef>
              <a:spcAft>
                <a:spcPts val="0"/>
              </a:spcAft>
              <a:buSzPts val="800"/>
              <a:buNone/>
              <a:defRPr b="1" sz="800"/>
            </a:lvl1pPr>
            <a:lvl2pPr indent="-279400" lvl="1" marL="914400" rtl="0">
              <a:lnSpc>
                <a:spcPct val="115000"/>
              </a:lnSpc>
              <a:spcBef>
                <a:spcPts val="400"/>
              </a:spcBef>
              <a:spcAft>
                <a:spcPts val="0"/>
              </a:spcAft>
              <a:buSzPts val="800"/>
              <a:buChar char="–"/>
              <a:defRPr sz="800"/>
            </a:lvl2pPr>
            <a:lvl3pPr indent="-279400" lvl="2" marL="1371600" rtl="0">
              <a:lnSpc>
                <a:spcPct val="115000"/>
              </a:lnSpc>
              <a:spcBef>
                <a:spcPts val="400"/>
              </a:spcBef>
              <a:spcAft>
                <a:spcPts val="0"/>
              </a:spcAft>
              <a:buSzPts val="800"/>
              <a:buChar char="–"/>
              <a:defRPr sz="800"/>
            </a:lvl3pPr>
            <a:lvl4pPr indent="-279400" lvl="3" marL="1828800" rtl="0">
              <a:lnSpc>
                <a:spcPct val="115000"/>
              </a:lnSpc>
              <a:spcBef>
                <a:spcPts val="400"/>
              </a:spcBef>
              <a:spcAft>
                <a:spcPts val="0"/>
              </a:spcAft>
              <a:buSzPts val="800"/>
              <a:buChar char="–"/>
              <a:defRPr sz="800"/>
            </a:lvl4pPr>
            <a:lvl5pPr indent="-279400" lvl="4" marL="2286000" rtl="0">
              <a:lnSpc>
                <a:spcPct val="115000"/>
              </a:lnSpc>
              <a:spcBef>
                <a:spcPts val="400"/>
              </a:spcBef>
              <a:spcAft>
                <a:spcPts val="0"/>
              </a:spcAft>
              <a:buSzPts val="800"/>
              <a:buChar char="–"/>
              <a:defRPr sz="800"/>
            </a:lvl5pPr>
            <a:lvl6pPr indent="-279400" lvl="5" marL="2743200" rtl="0">
              <a:lnSpc>
                <a:spcPct val="115000"/>
              </a:lnSpc>
              <a:spcBef>
                <a:spcPts val="400"/>
              </a:spcBef>
              <a:spcAft>
                <a:spcPts val="0"/>
              </a:spcAft>
              <a:buSzPts val="800"/>
              <a:buChar char="–"/>
              <a:defRPr sz="800"/>
            </a:lvl6pPr>
            <a:lvl7pPr indent="-279400" lvl="6" marL="3200400" rtl="0">
              <a:lnSpc>
                <a:spcPct val="115000"/>
              </a:lnSpc>
              <a:spcBef>
                <a:spcPts val="400"/>
              </a:spcBef>
              <a:spcAft>
                <a:spcPts val="0"/>
              </a:spcAft>
              <a:buSzPts val="800"/>
              <a:buChar char="–"/>
              <a:defRPr sz="800"/>
            </a:lvl7pPr>
            <a:lvl8pPr indent="-279400" lvl="7" marL="3657600" rtl="0">
              <a:lnSpc>
                <a:spcPct val="115000"/>
              </a:lnSpc>
              <a:spcBef>
                <a:spcPts val="400"/>
              </a:spcBef>
              <a:spcAft>
                <a:spcPts val="0"/>
              </a:spcAft>
              <a:buSzPts val="800"/>
              <a:buChar char="–"/>
              <a:defRPr sz="800"/>
            </a:lvl8pPr>
            <a:lvl9pPr indent="-279400" lvl="8" marL="4114800" rtl="0">
              <a:lnSpc>
                <a:spcPct val="115000"/>
              </a:lnSpc>
              <a:spcBef>
                <a:spcPts val="400"/>
              </a:spcBef>
              <a:spcAft>
                <a:spcPts val="0"/>
              </a:spcAft>
              <a:buSzPts val="800"/>
              <a:buChar char="–"/>
              <a:defRPr sz="800"/>
            </a:lvl9pPr>
          </a:lstStyle>
          <a:p/>
        </p:txBody>
      </p:sp>
      <p:sp>
        <p:nvSpPr>
          <p:cNvPr id="97" name="Google Shape;97;p9"/>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98" name="Google Shape;98;p9"/>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chemeClr val="lt1"/>
              </a:solidFill>
              <a:latin typeface="DM Sans"/>
              <a:ea typeface="DM Sans"/>
              <a:cs typeface="DM Sans"/>
              <a:sym typeface="DM Sans"/>
            </a:endParaRPr>
          </a:p>
        </p:txBody>
      </p:sp>
      <p:sp>
        <p:nvSpPr>
          <p:cNvPr id="99" name="Google Shape;99;p9"/>
          <p:cNvSpPr txBox="1"/>
          <p:nvPr/>
        </p:nvSpPr>
        <p:spPr>
          <a:xfrm>
            <a:off x="355406" y="4851675"/>
            <a:ext cx="1993800" cy="135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500">
                <a:solidFill>
                  <a:schemeClr val="dk1"/>
                </a:solidFill>
                <a:latin typeface="Space Mono"/>
                <a:ea typeface="Space Mono"/>
                <a:cs typeface="Space Mono"/>
                <a:sym typeface="Space Mono"/>
              </a:rPr>
              <a:t>PROPRIETARY AND CONFIDENTIAL</a:t>
            </a:r>
            <a:endParaRPr sz="500">
              <a:solidFill>
                <a:schemeClr val="dk1"/>
              </a:solidFill>
              <a:latin typeface="DM Sans"/>
              <a:ea typeface="DM Sans"/>
              <a:cs typeface="DM Sans"/>
              <a:sym typeface="DM Sans"/>
            </a:endParaRPr>
          </a:p>
        </p:txBody>
      </p:sp>
      <p:sp>
        <p:nvSpPr>
          <p:cNvPr id="100" name="Google Shape;100;p9"/>
          <p:cNvSpPr txBox="1"/>
          <p:nvPr>
            <p:ph type="title"/>
          </p:nvPr>
        </p:nvSpPr>
        <p:spPr>
          <a:xfrm>
            <a:off x="354160" y="947916"/>
            <a:ext cx="7188600" cy="8094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4100"/>
              <a:buNone/>
              <a:defRPr sz="4100">
                <a:solidFill>
                  <a:schemeClr val="dk1"/>
                </a:solidFill>
              </a:defRPr>
            </a:lvl1pPr>
            <a:lvl2pPr lvl="1" rtl="0">
              <a:spcBef>
                <a:spcPts val="0"/>
              </a:spcBef>
              <a:spcAft>
                <a:spcPts val="0"/>
              </a:spcAft>
              <a:buSzPts val="4100"/>
              <a:buNone/>
              <a:defRPr sz="4100"/>
            </a:lvl2pPr>
            <a:lvl3pPr lvl="2" rtl="0">
              <a:spcBef>
                <a:spcPts val="0"/>
              </a:spcBef>
              <a:spcAft>
                <a:spcPts val="0"/>
              </a:spcAft>
              <a:buSzPts val="4100"/>
              <a:buNone/>
              <a:defRPr sz="4100"/>
            </a:lvl3pPr>
            <a:lvl4pPr lvl="3" rtl="0">
              <a:spcBef>
                <a:spcPts val="0"/>
              </a:spcBef>
              <a:spcAft>
                <a:spcPts val="0"/>
              </a:spcAft>
              <a:buSzPts val="4100"/>
              <a:buNone/>
              <a:defRPr sz="4100"/>
            </a:lvl4pPr>
            <a:lvl5pPr lvl="4" rtl="0">
              <a:spcBef>
                <a:spcPts val="0"/>
              </a:spcBef>
              <a:spcAft>
                <a:spcPts val="0"/>
              </a:spcAft>
              <a:buSzPts val="4100"/>
              <a:buNone/>
              <a:defRPr sz="4100"/>
            </a:lvl5pPr>
            <a:lvl6pPr lvl="5" rtl="0">
              <a:spcBef>
                <a:spcPts val="0"/>
              </a:spcBef>
              <a:spcAft>
                <a:spcPts val="0"/>
              </a:spcAft>
              <a:buSzPts val="4100"/>
              <a:buNone/>
              <a:defRPr sz="4100"/>
            </a:lvl6pPr>
            <a:lvl7pPr lvl="6" rtl="0">
              <a:spcBef>
                <a:spcPts val="0"/>
              </a:spcBef>
              <a:spcAft>
                <a:spcPts val="0"/>
              </a:spcAft>
              <a:buSzPts val="4100"/>
              <a:buNone/>
              <a:defRPr sz="4100"/>
            </a:lvl7pPr>
            <a:lvl8pPr lvl="7" rtl="0">
              <a:spcBef>
                <a:spcPts val="0"/>
              </a:spcBef>
              <a:spcAft>
                <a:spcPts val="0"/>
              </a:spcAft>
              <a:buSzPts val="4100"/>
              <a:buNone/>
              <a:defRPr sz="4100"/>
            </a:lvl8pPr>
            <a:lvl9pPr lvl="8" rtl="0">
              <a:spcBef>
                <a:spcPts val="0"/>
              </a:spcBef>
              <a:spcAft>
                <a:spcPts val="0"/>
              </a:spcAft>
              <a:buSzPts val="4100"/>
              <a:buNone/>
              <a:defRPr sz="4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6 topics)">
  <p:cSld name="1 Line Title and Image">
    <p:bg>
      <p:bgPr>
        <a:solidFill>
          <a:srgbClr val="F8F8F8"/>
        </a:solidFill>
      </p:bgPr>
    </p:bg>
    <p:spTree>
      <p:nvGrpSpPr>
        <p:cNvPr id="101" name="Shape 101"/>
        <p:cNvGrpSpPr/>
        <p:nvPr/>
      </p:nvGrpSpPr>
      <p:grpSpPr>
        <a:xfrm>
          <a:off x="0" y="0"/>
          <a:ext cx="0" cy="0"/>
          <a:chOff x="0" y="0"/>
          <a:chExt cx="0" cy="0"/>
        </a:xfrm>
      </p:grpSpPr>
      <p:cxnSp>
        <p:nvCxnSpPr>
          <p:cNvPr id="102" name="Google Shape;102;p10"/>
          <p:cNvCxnSpPr/>
          <p:nvPr/>
        </p:nvCxnSpPr>
        <p:spPr>
          <a:xfrm>
            <a:off x="3605850" y="1662799"/>
            <a:ext cx="571200" cy="0"/>
          </a:xfrm>
          <a:prstGeom prst="straightConnector1">
            <a:avLst/>
          </a:prstGeom>
          <a:noFill/>
          <a:ln cap="flat" cmpd="sng" w="28575">
            <a:solidFill>
              <a:schemeClr val="accent1"/>
            </a:solidFill>
            <a:prstDash val="solid"/>
            <a:miter lim="800000"/>
            <a:headEnd len="sm" w="sm" type="none"/>
            <a:tailEnd len="sm" w="sm" type="none"/>
          </a:ln>
        </p:spPr>
      </p:cxnSp>
      <p:cxnSp>
        <p:nvCxnSpPr>
          <p:cNvPr id="103" name="Google Shape;103;p10"/>
          <p:cNvCxnSpPr/>
          <p:nvPr/>
        </p:nvCxnSpPr>
        <p:spPr>
          <a:xfrm>
            <a:off x="3605850" y="2179601"/>
            <a:ext cx="571200" cy="0"/>
          </a:xfrm>
          <a:prstGeom prst="straightConnector1">
            <a:avLst/>
          </a:prstGeom>
          <a:noFill/>
          <a:ln cap="flat" cmpd="sng" w="28575">
            <a:solidFill>
              <a:schemeClr val="accent1"/>
            </a:solidFill>
            <a:prstDash val="solid"/>
            <a:miter lim="800000"/>
            <a:headEnd len="sm" w="sm" type="none"/>
            <a:tailEnd len="sm" w="sm" type="none"/>
          </a:ln>
        </p:spPr>
      </p:cxnSp>
      <p:cxnSp>
        <p:nvCxnSpPr>
          <p:cNvPr id="104" name="Google Shape;104;p10"/>
          <p:cNvCxnSpPr/>
          <p:nvPr/>
        </p:nvCxnSpPr>
        <p:spPr>
          <a:xfrm>
            <a:off x="3605850" y="2696402"/>
            <a:ext cx="571200" cy="0"/>
          </a:xfrm>
          <a:prstGeom prst="straightConnector1">
            <a:avLst/>
          </a:prstGeom>
          <a:noFill/>
          <a:ln cap="flat" cmpd="sng" w="28575">
            <a:solidFill>
              <a:schemeClr val="accent1"/>
            </a:solidFill>
            <a:prstDash val="solid"/>
            <a:miter lim="800000"/>
            <a:headEnd len="sm" w="sm" type="none"/>
            <a:tailEnd len="sm" w="sm" type="none"/>
          </a:ln>
        </p:spPr>
      </p:cxnSp>
      <p:cxnSp>
        <p:nvCxnSpPr>
          <p:cNvPr id="105" name="Google Shape;105;p10"/>
          <p:cNvCxnSpPr/>
          <p:nvPr/>
        </p:nvCxnSpPr>
        <p:spPr>
          <a:xfrm>
            <a:off x="3605850" y="3213204"/>
            <a:ext cx="571200" cy="0"/>
          </a:xfrm>
          <a:prstGeom prst="straightConnector1">
            <a:avLst/>
          </a:prstGeom>
          <a:noFill/>
          <a:ln cap="flat" cmpd="sng" w="28575">
            <a:solidFill>
              <a:schemeClr val="accent1"/>
            </a:solidFill>
            <a:prstDash val="solid"/>
            <a:miter lim="800000"/>
            <a:headEnd len="sm" w="sm" type="none"/>
            <a:tailEnd len="sm" w="sm" type="none"/>
          </a:ln>
        </p:spPr>
      </p:cxnSp>
      <p:sp>
        <p:nvSpPr>
          <p:cNvPr id="106" name="Google Shape;106;p10"/>
          <p:cNvSpPr txBox="1"/>
          <p:nvPr>
            <p:ph idx="1" type="subTitle"/>
          </p:nvPr>
        </p:nvSpPr>
        <p:spPr>
          <a:xfrm>
            <a:off x="3606576" y="1257023"/>
            <a:ext cx="3565500" cy="294900"/>
          </a:xfrm>
          <a:prstGeom prst="rect">
            <a:avLst/>
          </a:prstGeom>
        </p:spPr>
        <p:txBody>
          <a:bodyPr anchorCtr="0" anchor="t" bIns="0" lIns="0" spcFirstLastPara="1" rIns="0" wrap="square" tIns="0">
            <a:noAutofit/>
          </a:bodyPr>
          <a:lstStyle>
            <a:lvl1pPr lvl="0" rtl="0">
              <a:spcBef>
                <a:spcPts val="400"/>
              </a:spcBef>
              <a:spcAft>
                <a:spcPts val="0"/>
              </a:spcAft>
              <a:buSzPts val="1400"/>
              <a:buNone/>
              <a:defRPr sz="14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107" name="Google Shape;107;p10"/>
          <p:cNvSpPr txBox="1"/>
          <p:nvPr>
            <p:ph idx="2" type="subTitle"/>
          </p:nvPr>
        </p:nvSpPr>
        <p:spPr>
          <a:xfrm>
            <a:off x="3606576" y="1773825"/>
            <a:ext cx="3565500" cy="294900"/>
          </a:xfrm>
          <a:prstGeom prst="rect">
            <a:avLst/>
          </a:prstGeom>
        </p:spPr>
        <p:txBody>
          <a:bodyPr anchorCtr="0" anchor="t" bIns="0" lIns="0" spcFirstLastPara="1" rIns="0" wrap="square" tIns="0">
            <a:noAutofit/>
          </a:bodyPr>
          <a:lstStyle>
            <a:lvl1pPr lvl="0" rtl="0">
              <a:spcBef>
                <a:spcPts val="400"/>
              </a:spcBef>
              <a:spcAft>
                <a:spcPts val="0"/>
              </a:spcAft>
              <a:buSzPts val="1400"/>
              <a:buNone/>
              <a:defRPr sz="14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108" name="Google Shape;108;p10"/>
          <p:cNvSpPr txBox="1"/>
          <p:nvPr>
            <p:ph idx="3" type="subTitle"/>
          </p:nvPr>
        </p:nvSpPr>
        <p:spPr>
          <a:xfrm>
            <a:off x="3606576" y="2290626"/>
            <a:ext cx="3565500" cy="294900"/>
          </a:xfrm>
          <a:prstGeom prst="rect">
            <a:avLst/>
          </a:prstGeom>
        </p:spPr>
        <p:txBody>
          <a:bodyPr anchorCtr="0" anchor="t" bIns="0" lIns="0" spcFirstLastPara="1" rIns="0" wrap="square" tIns="0">
            <a:noAutofit/>
          </a:bodyPr>
          <a:lstStyle>
            <a:lvl1pPr lvl="0" rtl="0">
              <a:spcBef>
                <a:spcPts val="400"/>
              </a:spcBef>
              <a:spcAft>
                <a:spcPts val="0"/>
              </a:spcAft>
              <a:buSzPts val="1400"/>
              <a:buNone/>
              <a:defRPr sz="14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109" name="Google Shape;109;p10"/>
          <p:cNvSpPr txBox="1"/>
          <p:nvPr>
            <p:ph idx="4" type="subTitle"/>
          </p:nvPr>
        </p:nvSpPr>
        <p:spPr>
          <a:xfrm>
            <a:off x="3606576" y="2807428"/>
            <a:ext cx="3565500" cy="294900"/>
          </a:xfrm>
          <a:prstGeom prst="rect">
            <a:avLst/>
          </a:prstGeom>
        </p:spPr>
        <p:txBody>
          <a:bodyPr anchorCtr="0" anchor="t" bIns="0" lIns="0" spcFirstLastPara="1" rIns="0" wrap="square" tIns="0">
            <a:noAutofit/>
          </a:bodyPr>
          <a:lstStyle>
            <a:lvl1pPr lvl="0" rtl="0">
              <a:spcBef>
                <a:spcPts val="400"/>
              </a:spcBef>
              <a:spcAft>
                <a:spcPts val="0"/>
              </a:spcAft>
              <a:buSzPts val="1400"/>
              <a:buNone/>
              <a:defRPr sz="14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110" name="Google Shape;110;p10"/>
          <p:cNvSpPr txBox="1"/>
          <p:nvPr>
            <p:ph idx="5" type="subTitle"/>
          </p:nvPr>
        </p:nvSpPr>
        <p:spPr>
          <a:xfrm>
            <a:off x="3606576" y="3324230"/>
            <a:ext cx="3565500" cy="294900"/>
          </a:xfrm>
          <a:prstGeom prst="rect">
            <a:avLst/>
          </a:prstGeom>
        </p:spPr>
        <p:txBody>
          <a:bodyPr anchorCtr="0" anchor="t" bIns="0" lIns="0" spcFirstLastPara="1" rIns="0" wrap="square" tIns="0">
            <a:noAutofit/>
          </a:bodyPr>
          <a:lstStyle>
            <a:lvl1pPr lvl="0" rtl="0">
              <a:spcBef>
                <a:spcPts val="400"/>
              </a:spcBef>
              <a:spcAft>
                <a:spcPts val="0"/>
              </a:spcAft>
              <a:buSzPts val="1400"/>
              <a:buNone/>
              <a:defRPr sz="14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sp>
        <p:nvSpPr>
          <p:cNvPr id="111" name="Google Shape;111;p10"/>
          <p:cNvSpPr/>
          <p:nvPr/>
        </p:nvSpPr>
        <p:spPr>
          <a:xfrm>
            <a:off x="0" y="0"/>
            <a:ext cx="2480100" cy="51435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sp>
        <p:nvSpPr>
          <p:cNvPr id="112" name="Google Shape;112;p10"/>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FFFFF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113" name="Google Shape;113;p10"/>
          <p:cNvSpPr txBox="1"/>
          <p:nvPr>
            <p:ph idx="6" type="subTitle"/>
          </p:nvPr>
        </p:nvSpPr>
        <p:spPr>
          <a:xfrm>
            <a:off x="3606576" y="3841031"/>
            <a:ext cx="3565500" cy="294900"/>
          </a:xfrm>
          <a:prstGeom prst="rect">
            <a:avLst/>
          </a:prstGeom>
        </p:spPr>
        <p:txBody>
          <a:bodyPr anchorCtr="0" anchor="t" bIns="0" lIns="0" spcFirstLastPara="1" rIns="0" wrap="square" tIns="0">
            <a:noAutofit/>
          </a:bodyPr>
          <a:lstStyle>
            <a:lvl1pPr lvl="0" rtl="0">
              <a:spcBef>
                <a:spcPts val="400"/>
              </a:spcBef>
              <a:spcAft>
                <a:spcPts val="0"/>
              </a:spcAft>
              <a:buSzPts val="1400"/>
              <a:buNone/>
              <a:defRPr sz="1400"/>
            </a:lvl1pPr>
            <a:lvl2pPr lvl="1" rtl="0">
              <a:spcBef>
                <a:spcPts val="400"/>
              </a:spcBef>
              <a:spcAft>
                <a:spcPts val="0"/>
              </a:spcAft>
              <a:buSzPts val="900"/>
              <a:buNone/>
              <a:defRPr/>
            </a:lvl2pPr>
            <a:lvl3pPr lvl="2" rtl="0">
              <a:spcBef>
                <a:spcPts val="400"/>
              </a:spcBef>
              <a:spcAft>
                <a:spcPts val="0"/>
              </a:spcAft>
              <a:buSzPts val="900"/>
              <a:buNone/>
              <a:defRPr/>
            </a:lvl3pPr>
            <a:lvl4pPr lvl="3" rtl="0">
              <a:spcBef>
                <a:spcPts val="400"/>
              </a:spcBef>
              <a:spcAft>
                <a:spcPts val="0"/>
              </a:spcAft>
              <a:buSzPts val="900"/>
              <a:buNone/>
              <a:defRPr/>
            </a:lvl4pPr>
            <a:lvl5pPr lvl="4" rtl="0">
              <a:spcBef>
                <a:spcPts val="400"/>
              </a:spcBef>
              <a:spcAft>
                <a:spcPts val="0"/>
              </a:spcAft>
              <a:buSzPts val="900"/>
              <a:buNone/>
              <a:defRPr/>
            </a:lvl5pPr>
            <a:lvl6pPr lvl="5" rtl="0">
              <a:spcBef>
                <a:spcPts val="400"/>
              </a:spcBef>
              <a:spcAft>
                <a:spcPts val="0"/>
              </a:spcAft>
              <a:buSzPts val="900"/>
              <a:buNone/>
              <a:defRPr/>
            </a:lvl6pPr>
            <a:lvl7pPr lvl="6" rtl="0">
              <a:spcBef>
                <a:spcPts val="400"/>
              </a:spcBef>
              <a:spcAft>
                <a:spcPts val="0"/>
              </a:spcAft>
              <a:buSzPts val="900"/>
              <a:buNone/>
              <a:defRPr/>
            </a:lvl7pPr>
            <a:lvl8pPr lvl="7" rtl="0">
              <a:spcBef>
                <a:spcPts val="400"/>
              </a:spcBef>
              <a:spcAft>
                <a:spcPts val="0"/>
              </a:spcAft>
              <a:buSzPts val="900"/>
              <a:buNone/>
              <a:defRPr/>
            </a:lvl8pPr>
            <a:lvl9pPr lvl="8" rtl="0">
              <a:spcBef>
                <a:spcPts val="400"/>
              </a:spcBef>
              <a:spcAft>
                <a:spcPts val="0"/>
              </a:spcAft>
              <a:buSzPts val="900"/>
              <a:buNone/>
              <a:defRPr/>
            </a:lvl9pPr>
          </a:lstStyle>
          <a:p/>
        </p:txBody>
      </p:sp>
      <p:cxnSp>
        <p:nvCxnSpPr>
          <p:cNvPr id="114" name="Google Shape;114;p10"/>
          <p:cNvCxnSpPr/>
          <p:nvPr/>
        </p:nvCxnSpPr>
        <p:spPr>
          <a:xfrm>
            <a:off x="3605850" y="3730005"/>
            <a:ext cx="571200" cy="0"/>
          </a:xfrm>
          <a:prstGeom prst="straightConnector1">
            <a:avLst/>
          </a:prstGeom>
          <a:noFill/>
          <a:ln cap="flat" cmpd="sng" w="28575">
            <a:solidFill>
              <a:schemeClr val="accent1"/>
            </a:solidFill>
            <a:prstDash val="solid"/>
            <a:miter lim="800000"/>
            <a:headEnd len="sm" w="sm" type="none"/>
            <a:tailEnd len="sm" w="sm" type="none"/>
          </a:ln>
        </p:spPr>
      </p:cxnSp>
      <p:sp>
        <p:nvSpPr>
          <p:cNvPr id="115" name="Google Shape;115;p10"/>
          <p:cNvSpPr txBox="1"/>
          <p:nvPr/>
        </p:nvSpPr>
        <p:spPr>
          <a:xfrm>
            <a:off x="8091131" y="4838402"/>
            <a:ext cx="753000" cy="161700"/>
          </a:xfrm>
          <a:prstGeom prst="rect">
            <a:avLst/>
          </a:prstGeom>
          <a:noFill/>
          <a:ln>
            <a:noFill/>
          </a:ln>
        </p:spPr>
        <p:txBody>
          <a:bodyPr anchorCtr="0" anchor="ctr" bIns="34275" lIns="68575" spcFirstLastPara="1" rIns="68575" wrap="square" tIns="34275">
            <a:spAutoFit/>
          </a:bodyPr>
          <a:lstStyle/>
          <a:p>
            <a:pPr indent="0" lvl="0" marL="0" marR="0" rtl="0" algn="r">
              <a:spcBef>
                <a:spcPts val="0"/>
              </a:spcBef>
              <a:spcAft>
                <a:spcPts val="0"/>
              </a:spcAft>
              <a:buNone/>
            </a:pPr>
            <a:fld id="{00000000-1234-1234-1234-123412341234}" type="slidenum">
              <a:rPr i="0" lang="en" sz="600" u="none" cap="none" strike="noStrike">
                <a:solidFill>
                  <a:schemeClr val="dk1"/>
                </a:solidFill>
                <a:latin typeface="DM Sans Black"/>
                <a:ea typeface="DM Sans Black"/>
                <a:cs typeface="DM Sans Black"/>
                <a:sym typeface="DM Sans Black"/>
              </a:rPr>
              <a:t>‹#›</a:t>
            </a:fld>
            <a:endParaRPr i="0" sz="600" u="none" cap="none" strike="noStrike">
              <a:solidFill>
                <a:schemeClr val="dk1"/>
              </a:solidFill>
              <a:latin typeface="DM Sans Black"/>
              <a:ea typeface="DM Sans Black"/>
              <a:cs typeface="DM Sans Black"/>
              <a:sym typeface="DM Sans Black"/>
            </a:endParaRPr>
          </a:p>
        </p:txBody>
      </p:sp>
      <p:sp>
        <p:nvSpPr>
          <p:cNvPr id="116" name="Google Shape;116;p10"/>
          <p:cNvSpPr/>
          <p:nvPr/>
        </p:nvSpPr>
        <p:spPr>
          <a:xfrm>
            <a:off x="9030544" y="4887956"/>
            <a:ext cx="114900" cy="62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solidFill>
                <a:schemeClr val="lt1"/>
              </a:solidFill>
              <a:latin typeface="DM Sans"/>
              <a:ea typeface="DM Sans"/>
              <a:cs typeface="DM Sans"/>
              <a:sym typeface="DM Sans"/>
            </a:endParaRPr>
          </a:p>
        </p:txBody>
      </p:sp>
      <p:sp>
        <p:nvSpPr>
          <p:cNvPr id="117" name="Google Shape;117;p10"/>
          <p:cNvSpPr txBox="1"/>
          <p:nvPr/>
        </p:nvSpPr>
        <p:spPr>
          <a:xfrm rot="-5400000">
            <a:off x="-646950" y="2331038"/>
            <a:ext cx="3586200" cy="695700"/>
          </a:xfrm>
          <a:prstGeom prst="rect">
            <a:avLst/>
          </a:prstGeom>
          <a:noFill/>
          <a:ln>
            <a:noFill/>
          </a:ln>
        </p:spPr>
        <p:txBody>
          <a:bodyPr anchorCtr="0" anchor="ctr" bIns="34275" lIns="34275" spcFirstLastPara="1" rIns="34275" wrap="square" tIns="34275">
            <a:noAutofit/>
          </a:bodyPr>
          <a:lstStyle/>
          <a:p>
            <a:pPr indent="0" lvl="0" marL="0" rtl="0" algn="l">
              <a:spcBef>
                <a:spcPts val="0"/>
              </a:spcBef>
              <a:spcAft>
                <a:spcPts val="0"/>
              </a:spcAft>
              <a:buNone/>
            </a:pPr>
            <a:r>
              <a:rPr lang="en" sz="6800">
                <a:solidFill>
                  <a:schemeClr val="lt1"/>
                </a:solidFill>
                <a:latin typeface="DM Serif Display"/>
                <a:ea typeface="DM Serif Display"/>
                <a:cs typeface="DM Serif Display"/>
                <a:sym typeface="DM Serif Display"/>
              </a:rPr>
              <a:t>Contents</a:t>
            </a:r>
            <a:endParaRPr sz="6800">
              <a:solidFill>
                <a:schemeClr val="lt1"/>
              </a:solidFill>
              <a:latin typeface="DM Serif Display"/>
              <a:ea typeface="DM Serif Display"/>
              <a:cs typeface="DM Serif Display"/>
              <a:sym typeface="DM Serif Display"/>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theme" Target="../theme/theme2.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56288" y="649199"/>
            <a:ext cx="8545800" cy="684600"/>
          </a:xfrm>
          <a:prstGeom prst="rect">
            <a:avLst/>
          </a:prstGeom>
          <a:noFill/>
          <a:ln>
            <a:noFill/>
          </a:ln>
        </p:spPr>
        <p:txBody>
          <a:bodyPr anchorCtr="0" anchor="t" bIns="0" lIns="0" spcFirstLastPara="1" rIns="0" wrap="square" tIns="0">
            <a:noAutofit/>
          </a:bodyPr>
          <a:lstStyle>
            <a:lvl1pPr lvl="0" marR="0" rtl="0" algn="l">
              <a:lnSpc>
                <a:spcPct val="97000"/>
              </a:lnSpc>
              <a:spcBef>
                <a:spcPts val="0"/>
              </a:spcBef>
              <a:spcAft>
                <a:spcPts val="0"/>
              </a:spcAft>
              <a:buClr>
                <a:schemeClr val="dk1"/>
              </a:buClr>
              <a:buSzPts val="3800"/>
              <a:buFont typeface="DM Serif Display"/>
              <a:buNone/>
              <a:defRPr b="0" i="0" sz="3800" u="none" cap="none" strike="noStrike">
                <a:solidFill>
                  <a:schemeClr val="dk1"/>
                </a:solidFill>
                <a:latin typeface="DM Serif Display"/>
                <a:ea typeface="DM Serif Display"/>
                <a:cs typeface="DM Serif Display"/>
                <a:sym typeface="DM Serif Display"/>
              </a:defRPr>
            </a:lvl1pPr>
            <a:lvl2pPr lvl="1" rtl="0">
              <a:spcBef>
                <a:spcPts val="0"/>
              </a:spcBef>
              <a:spcAft>
                <a:spcPts val="0"/>
              </a:spcAft>
              <a:buClr>
                <a:schemeClr val="dk1"/>
              </a:buClr>
              <a:buSzPts val="3800"/>
              <a:buNone/>
              <a:defRPr sz="3800">
                <a:solidFill>
                  <a:schemeClr val="dk1"/>
                </a:solidFill>
              </a:defRPr>
            </a:lvl2pPr>
            <a:lvl3pPr lvl="2" rtl="0">
              <a:spcBef>
                <a:spcPts val="0"/>
              </a:spcBef>
              <a:spcAft>
                <a:spcPts val="0"/>
              </a:spcAft>
              <a:buClr>
                <a:schemeClr val="dk1"/>
              </a:buClr>
              <a:buSzPts val="3800"/>
              <a:buNone/>
              <a:defRPr sz="3800">
                <a:solidFill>
                  <a:schemeClr val="dk1"/>
                </a:solidFill>
              </a:defRPr>
            </a:lvl3pPr>
            <a:lvl4pPr lvl="3" rtl="0">
              <a:spcBef>
                <a:spcPts val="0"/>
              </a:spcBef>
              <a:spcAft>
                <a:spcPts val="0"/>
              </a:spcAft>
              <a:buClr>
                <a:schemeClr val="dk1"/>
              </a:buClr>
              <a:buSzPts val="3800"/>
              <a:buNone/>
              <a:defRPr sz="3800">
                <a:solidFill>
                  <a:schemeClr val="dk1"/>
                </a:solidFill>
              </a:defRPr>
            </a:lvl4pPr>
            <a:lvl5pPr lvl="4" rtl="0">
              <a:spcBef>
                <a:spcPts val="0"/>
              </a:spcBef>
              <a:spcAft>
                <a:spcPts val="0"/>
              </a:spcAft>
              <a:buClr>
                <a:schemeClr val="dk1"/>
              </a:buClr>
              <a:buSzPts val="3800"/>
              <a:buNone/>
              <a:defRPr sz="3800">
                <a:solidFill>
                  <a:schemeClr val="dk1"/>
                </a:solidFill>
              </a:defRPr>
            </a:lvl5pPr>
            <a:lvl6pPr lvl="5" rtl="0">
              <a:spcBef>
                <a:spcPts val="0"/>
              </a:spcBef>
              <a:spcAft>
                <a:spcPts val="0"/>
              </a:spcAft>
              <a:buClr>
                <a:schemeClr val="dk1"/>
              </a:buClr>
              <a:buSzPts val="3800"/>
              <a:buNone/>
              <a:defRPr sz="3800">
                <a:solidFill>
                  <a:schemeClr val="dk1"/>
                </a:solidFill>
              </a:defRPr>
            </a:lvl6pPr>
            <a:lvl7pPr lvl="6" rtl="0">
              <a:spcBef>
                <a:spcPts val="0"/>
              </a:spcBef>
              <a:spcAft>
                <a:spcPts val="0"/>
              </a:spcAft>
              <a:buClr>
                <a:schemeClr val="dk1"/>
              </a:buClr>
              <a:buSzPts val="3800"/>
              <a:buNone/>
              <a:defRPr sz="3800">
                <a:solidFill>
                  <a:schemeClr val="dk1"/>
                </a:solidFill>
              </a:defRPr>
            </a:lvl7pPr>
            <a:lvl8pPr lvl="7" rtl="0">
              <a:spcBef>
                <a:spcPts val="0"/>
              </a:spcBef>
              <a:spcAft>
                <a:spcPts val="0"/>
              </a:spcAft>
              <a:buClr>
                <a:schemeClr val="dk1"/>
              </a:buClr>
              <a:buSzPts val="3800"/>
              <a:buNone/>
              <a:defRPr sz="3800">
                <a:solidFill>
                  <a:schemeClr val="dk1"/>
                </a:solidFill>
              </a:defRPr>
            </a:lvl8pPr>
            <a:lvl9pPr lvl="8" rtl="0">
              <a:spcBef>
                <a:spcPts val="0"/>
              </a:spcBef>
              <a:spcAft>
                <a:spcPts val="0"/>
              </a:spcAft>
              <a:buClr>
                <a:schemeClr val="dk1"/>
              </a:buClr>
              <a:buSzPts val="3800"/>
              <a:buNone/>
              <a:defRPr sz="3800">
                <a:solidFill>
                  <a:schemeClr val="dk1"/>
                </a:solidFill>
              </a:defRPr>
            </a:lvl9pPr>
          </a:lstStyle>
          <a:p/>
        </p:txBody>
      </p:sp>
      <p:sp>
        <p:nvSpPr>
          <p:cNvPr id="7" name="Google Shape;7;p1"/>
          <p:cNvSpPr txBox="1"/>
          <p:nvPr>
            <p:ph idx="1" type="body"/>
          </p:nvPr>
        </p:nvSpPr>
        <p:spPr>
          <a:xfrm>
            <a:off x="356288" y="1832775"/>
            <a:ext cx="6183000" cy="2370300"/>
          </a:xfrm>
          <a:prstGeom prst="rect">
            <a:avLst/>
          </a:prstGeom>
          <a:noFill/>
          <a:ln>
            <a:noFill/>
          </a:ln>
        </p:spPr>
        <p:txBody>
          <a:bodyPr anchorCtr="0" anchor="t" bIns="0" lIns="0" spcFirstLastPara="1" rIns="0" wrap="square" tIns="0">
            <a:noAutofit/>
          </a:bodyPr>
          <a:lstStyle>
            <a:lvl1pPr indent="-228600" lvl="0" marL="457200" marR="0" rtl="0" algn="l">
              <a:lnSpc>
                <a:spcPct val="118000"/>
              </a:lnSpc>
              <a:spcBef>
                <a:spcPts val="400"/>
              </a:spcBef>
              <a:spcAft>
                <a:spcPts val="0"/>
              </a:spcAft>
              <a:buClr>
                <a:schemeClr val="dk1"/>
              </a:buClr>
              <a:buSzPts val="900"/>
              <a:buFont typeface="DM Sans"/>
              <a:buNone/>
              <a:defRPr b="0" i="0" sz="900" u="none" cap="none" strike="noStrike">
                <a:solidFill>
                  <a:schemeClr val="dk1"/>
                </a:solidFill>
                <a:latin typeface="DM Sans"/>
                <a:ea typeface="DM Sans"/>
                <a:cs typeface="DM Sans"/>
                <a:sym typeface="DM Sans"/>
              </a:defRPr>
            </a:lvl1pPr>
            <a:lvl2pPr indent="-285750" lvl="1" marL="914400" marR="0" rtl="0" algn="l">
              <a:lnSpc>
                <a:spcPct val="118000"/>
              </a:lnSpc>
              <a:spcBef>
                <a:spcPts val="400"/>
              </a:spcBef>
              <a:spcAft>
                <a:spcPts val="0"/>
              </a:spcAft>
              <a:buClr>
                <a:schemeClr val="dk1"/>
              </a:buClr>
              <a:buSzPts val="900"/>
              <a:buFont typeface="DM Sans"/>
              <a:buChar char="–"/>
              <a:defRPr b="0" i="0" sz="900" u="none" cap="none" strike="noStrike">
                <a:solidFill>
                  <a:schemeClr val="dk1"/>
                </a:solidFill>
                <a:latin typeface="DM Sans"/>
                <a:ea typeface="DM Sans"/>
                <a:cs typeface="DM Sans"/>
                <a:sym typeface="DM Sans"/>
              </a:defRPr>
            </a:lvl2pPr>
            <a:lvl3pPr indent="-285750" lvl="2" marL="1371600" marR="0" rtl="0" algn="l">
              <a:lnSpc>
                <a:spcPct val="118000"/>
              </a:lnSpc>
              <a:spcBef>
                <a:spcPts val="400"/>
              </a:spcBef>
              <a:spcAft>
                <a:spcPts val="0"/>
              </a:spcAft>
              <a:buClr>
                <a:schemeClr val="dk1"/>
              </a:buClr>
              <a:buSzPts val="900"/>
              <a:buFont typeface="DM Sans"/>
              <a:buChar char="–"/>
              <a:defRPr b="0" i="0" sz="900" u="none" cap="none" strike="noStrike">
                <a:solidFill>
                  <a:schemeClr val="dk1"/>
                </a:solidFill>
                <a:latin typeface="DM Sans"/>
                <a:ea typeface="DM Sans"/>
                <a:cs typeface="DM Sans"/>
                <a:sym typeface="DM Sans"/>
              </a:defRPr>
            </a:lvl3pPr>
            <a:lvl4pPr indent="-285750" lvl="3" marL="1828800" marR="0" rtl="0" algn="l">
              <a:lnSpc>
                <a:spcPct val="118000"/>
              </a:lnSpc>
              <a:spcBef>
                <a:spcPts val="400"/>
              </a:spcBef>
              <a:spcAft>
                <a:spcPts val="0"/>
              </a:spcAft>
              <a:buClr>
                <a:schemeClr val="dk1"/>
              </a:buClr>
              <a:buSzPts val="900"/>
              <a:buFont typeface="DM Sans"/>
              <a:buChar char="–"/>
              <a:defRPr b="0" i="0" sz="900" u="none" cap="none" strike="noStrike">
                <a:solidFill>
                  <a:schemeClr val="dk1"/>
                </a:solidFill>
                <a:latin typeface="DM Sans"/>
                <a:ea typeface="DM Sans"/>
                <a:cs typeface="DM Sans"/>
                <a:sym typeface="DM Sans"/>
              </a:defRPr>
            </a:lvl4pPr>
            <a:lvl5pPr indent="-285750" lvl="4" marL="2286000" marR="0" rtl="0" algn="l">
              <a:lnSpc>
                <a:spcPct val="118000"/>
              </a:lnSpc>
              <a:spcBef>
                <a:spcPts val="400"/>
              </a:spcBef>
              <a:spcAft>
                <a:spcPts val="0"/>
              </a:spcAft>
              <a:buClr>
                <a:schemeClr val="dk1"/>
              </a:buClr>
              <a:buSzPts val="900"/>
              <a:buFont typeface="DM Sans"/>
              <a:buChar char="–"/>
              <a:defRPr b="0" i="0" sz="900" u="none" cap="none" strike="noStrike">
                <a:solidFill>
                  <a:schemeClr val="dk1"/>
                </a:solidFill>
                <a:latin typeface="DM Sans"/>
                <a:ea typeface="DM Sans"/>
                <a:cs typeface="DM Sans"/>
                <a:sym typeface="DM Sans"/>
              </a:defRPr>
            </a:lvl5pPr>
            <a:lvl6pPr indent="-285750" lvl="5" marL="2743200" marR="0" rtl="0">
              <a:lnSpc>
                <a:spcPct val="118000"/>
              </a:lnSpc>
              <a:spcBef>
                <a:spcPts val="400"/>
              </a:spcBef>
              <a:spcAft>
                <a:spcPts val="0"/>
              </a:spcAft>
              <a:buClr>
                <a:schemeClr val="dk1"/>
              </a:buClr>
              <a:buSzPts val="900"/>
              <a:buFont typeface="Arial"/>
              <a:buChar char="–"/>
              <a:defRPr b="0" i="0" sz="900" u="none" cap="none" strike="noStrike">
                <a:solidFill>
                  <a:schemeClr val="dk1"/>
                </a:solidFill>
                <a:latin typeface="DM Sans"/>
                <a:ea typeface="DM Sans"/>
                <a:cs typeface="DM Sans"/>
                <a:sym typeface="DM Sans"/>
              </a:defRPr>
            </a:lvl6pPr>
            <a:lvl7pPr indent="-285750" lvl="6" marL="3200400" marR="0" rtl="0" algn="l">
              <a:lnSpc>
                <a:spcPct val="118000"/>
              </a:lnSpc>
              <a:spcBef>
                <a:spcPts val="400"/>
              </a:spcBef>
              <a:spcAft>
                <a:spcPts val="0"/>
              </a:spcAft>
              <a:buClr>
                <a:schemeClr val="dk1"/>
              </a:buClr>
              <a:buSzPts val="900"/>
              <a:buFont typeface="Arial"/>
              <a:buChar char="–"/>
              <a:defRPr b="0" i="0" sz="900" u="none" cap="none" strike="noStrike">
                <a:solidFill>
                  <a:schemeClr val="dk1"/>
                </a:solidFill>
                <a:latin typeface="DM Sans"/>
                <a:ea typeface="DM Sans"/>
                <a:cs typeface="DM Sans"/>
                <a:sym typeface="DM Sans"/>
              </a:defRPr>
            </a:lvl7pPr>
            <a:lvl8pPr indent="-285750" lvl="7" marL="3657600" marR="0" rtl="0" algn="l">
              <a:lnSpc>
                <a:spcPct val="118000"/>
              </a:lnSpc>
              <a:spcBef>
                <a:spcPts val="400"/>
              </a:spcBef>
              <a:spcAft>
                <a:spcPts val="0"/>
              </a:spcAft>
              <a:buClr>
                <a:schemeClr val="dk1"/>
              </a:buClr>
              <a:buSzPts val="900"/>
              <a:buFont typeface="Arial"/>
              <a:buChar char="–"/>
              <a:defRPr b="0" i="0" sz="900" u="none" cap="none" strike="noStrike">
                <a:solidFill>
                  <a:schemeClr val="dk1"/>
                </a:solidFill>
                <a:latin typeface="DM Sans"/>
                <a:ea typeface="DM Sans"/>
                <a:cs typeface="DM Sans"/>
                <a:sym typeface="DM Sans"/>
              </a:defRPr>
            </a:lvl8pPr>
            <a:lvl9pPr indent="-285750" lvl="8" marL="4114800" marR="0" rtl="0" algn="l">
              <a:lnSpc>
                <a:spcPct val="118000"/>
              </a:lnSpc>
              <a:spcBef>
                <a:spcPts val="400"/>
              </a:spcBef>
              <a:spcAft>
                <a:spcPts val="0"/>
              </a:spcAft>
              <a:buClr>
                <a:schemeClr val="dk1"/>
              </a:buClr>
              <a:buSzPts val="900"/>
              <a:buFont typeface="Arial"/>
              <a:buChar char="–"/>
              <a:defRPr b="0" i="0" sz="900" u="none" cap="none" strike="noStrike">
                <a:solidFill>
                  <a:schemeClr val="dk1"/>
                </a:solidFill>
                <a:latin typeface="DM Sans"/>
                <a:ea typeface="DM Sans"/>
                <a:cs typeface="DM Sans"/>
                <a:sym typeface="DM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7.xml"/><Relationship Id="rId3" Type="http://schemas.openxmlformats.org/officeDocument/2006/relationships/image" Target="../media/image24.jpg"/><Relationship Id="rId4" Type="http://schemas.openxmlformats.org/officeDocument/2006/relationships/slide" Target="/ppt/slides/slide17.xml"/><Relationship Id="rId9" Type="http://schemas.openxmlformats.org/officeDocument/2006/relationships/slide" Target="/ppt/slides/slide64.xml"/><Relationship Id="rId5" Type="http://schemas.openxmlformats.org/officeDocument/2006/relationships/slide" Target="/ppt/slides/slide29.xml"/><Relationship Id="rId6" Type="http://schemas.openxmlformats.org/officeDocument/2006/relationships/slide" Target="/ppt/slides/slide38.xml"/><Relationship Id="rId7" Type="http://schemas.openxmlformats.org/officeDocument/2006/relationships/slide" Target="/ppt/slides/slide56.xml"/><Relationship Id="rId8" Type="http://schemas.openxmlformats.org/officeDocument/2006/relationships/slide" Target="/ppt/slides/slide61.xml"/><Relationship Id="rId10" Type="http://schemas.openxmlformats.org/officeDocument/2006/relationships/slide" Target="/ppt/slid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44.jpg"/><Relationship Id="rId4" Type="http://schemas.openxmlformats.org/officeDocument/2006/relationships/image" Target="../media/image33.jpg"/><Relationship Id="rId5" Type="http://schemas.openxmlformats.org/officeDocument/2006/relationships/image" Target="../media/image30.jpg"/><Relationship Id="rId6" Type="http://schemas.openxmlformats.org/officeDocument/2006/relationships/image" Target="../media/image16.jpg"/><Relationship Id="rId7" Type="http://schemas.openxmlformats.org/officeDocument/2006/relationships/hyperlink" Target="https://miro.com/app/board/uXjVNj8ZNOg=/?moveToWidget=3458764583997451404&amp;cot=14"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5.xml"/><Relationship Id="rId3" Type="http://schemas.openxmlformats.org/officeDocument/2006/relationships/hyperlink" Target="https://miro.com/app/board/uXjVNj8ZNOg=/?moveToWidget=3458764583997451404&amp;cot=14"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7.xml"/><Relationship Id="rId3"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8.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29.xml"/><Relationship Id="rId3" Type="http://schemas.openxmlformats.org/officeDocument/2006/relationships/image" Target="../media/image24.jpg"/><Relationship Id="rId4" Type="http://schemas.openxmlformats.org/officeDocument/2006/relationships/slide" Target="/ppt/slides/slide17.xml"/><Relationship Id="rId9" Type="http://schemas.openxmlformats.org/officeDocument/2006/relationships/slide" Target="/ppt/slides/slide64.xml"/><Relationship Id="rId5" Type="http://schemas.openxmlformats.org/officeDocument/2006/relationships/slide" Target="/ppt/slides/slide29.xml"/><Relationship Id="rId6" Type="http://schemas.openxmlformats.org/officeDocument/2006/relationships/slide" Target="/ppt/slides/slide38.xml"/><Relationship Id="rId7" Type="http://schemas.openxmlformats.org/officeDocument/2006/relationships/slide" Target="/ppt/slides/slide56.xml"/><Relationship Id="rId8" Type="http://schemas.openxmlformats.org/officeDocument/2006/relationships/slide" Target="/ppt/slides/slide61.xml"/><Relationship Id="rId10" Type="http://schemas.openxmlformats.org/officeDocument/2006/relationships/slide" Target="/ppt/slides/slid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xml"/><Relationship Id="rId3" Type="http://schemas.openxmlformats.org/officeDocument/2006/relationships/image" Target="../media/image24.jpg"/><Relationship Id="rId4" Type="http://schemas.openxmlformats.org/officeDocument/2006/relationships/slide" Target="/ppt/slides/slide17.xml"/><Relationship Id="rId9" Type="http://schemas.openxmlformats.org/officeDocument/2006/relationships/slide" Target="/ppt/slides/slide64.xml"/><Relationship Id="rId5" Type="http://schemas.openxmlformats.org/officeDocument/2006/relationships/slide" Target="/ppt/slides/slide29.xml"/><Relationship Id="rId6" Type="http://schemas.openxmlformats.org/officeDocument/2006/relationships/slide" Target="/ppt/slides/slide38.xml"/><Relationship Id="rId7" Type="http://schemas.openxmlformats.org/officeDocument/2006/relationships/slide" Target="/ppt/slides/slide56.xml"/><Relationship Id="rId8" Type="http://schemas.openxmlformats.org/officeDocument/2006/relationships/slide" Target="/ppt/slides/slide61.xml"/><Relationship Id="rId10" Type="http://schemas.openxmlformats.org/officeDocument/2006/relationships/slide" Target="/ppt/slid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20.png"/><Relationship Id="rId5"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miro.com/app/board/uXjVNj8ZNOg=/?moveToWidget=3458764583995987430&amp;cot=14" TargetMode="Externa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hyperlink" Target="https://miro.com/app/board/uXjVNj8ZNOg=/?moveToWidget=3458764583995987430&amp;cot=14"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8.xml"/><Relationship Id="rId3" Type="http://schemas.openxmlformats.org/officeDocument/2006/relationships/image" Target="../media/image24.jpg"/><Relationship Id="rId4" Type="http://schemas.openxmlformats.org/officeDocument/2006/relationships/slide" Target="/ppt/slides/slide17.xml"/><Relationship Id="rId9" Type="http://schemas.openxmlformats.org/officeDocument/2006/relationships/slide" Target="/ppt/slides/slide3.xml"/><Relationship Id="rId5" Type="http://schemas.openxmlformats.org/officeDocument/2006/relationships/slide" Target="/ppt/slides/slide29.xml"/><Relationship Id="rId6" Type="http://schemas.openxmlformats.org/officeDocument/2006/relationships/slide" Target="/ppt/slides/slide56.xml"/><Relationship Id="rId7" Type="http://schemas.openxmlformats.org/officeDocument/2006/relationships/slide" Target="/ppt/slides/slide61.xml"/><Relationship Id="rId8" Type="http://schemas.openxmlformats.org/officeDocument/2006/relationships/slide" Target="/ppt/slides/slide6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22.png"/><Relationship Id="rId5"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25.png"/><Relationship Id="rId7"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1.xml"/><Relationship Id="rId3" Type="http://schemas.openxmlformats.org/officeDocument/2006/relationships/image" Target="../media/image61.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3.xml"/><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4.xml"/><Relationship Id="rId3"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slide" Target="/ppt/slides/slide75.xml"/><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slide" Target="/ppt/slides/slide73.xml"/><Relationship Id="rId8" Type="http://schemas.openxmlformats.org/officeDocument/2006/relationships/slide" Target="/ppt/slides/slide74.xml"/><Relationship Id="rId11" Type="http://schemas.openxmlformats.org/officeDocument/2006/relationships/slide" Target="/ppt/slides/slide77.xml"/><Relationship Id="rId10" Type="http://schemas.openxmlformats.org/officeDocument/2006/relationships/slide" Target="/ppt/slides/slide76.xml"/><Relationship Id="rId13" Type="http://schemas.openxmlformats.org/officeDocument/2006/relationships/slide" Target="/ppt/slides/slide83.xml"/><Relationship Id="rId12" Type="http://schemas.openxmlformats.org/officeDocument/2006/relationships/slide" Target="/ppt/slides/slide78.xml"/><Relationship Id="rId15" Type="http://schemas.openxmlformats.org/officeDocument/2006/relationships/slide" Target="/ppt/slides/slide84.xml"/><Relationship Id="rId14" Type="http://schemas.openxmlformats.org/officeDocument/2006/relationships/slide" Target="/ppt/slides/slide85.xml"/><Relationship Id="rId17" Type="http://schemas.openxmlformats.org/officeDocument/2006/relationships/slide" Target="/ppt/slides/slide80.xml"/><Relationship Id="rId16" Type="http://schemas.openxmlformats.org/officeDocument/2006/relationships/slide" Target="/ppt/slides/slide79.xml"/><Relationship Id="rId19" Type="http://schemas.openxmlformats.org/officeDocument/2006/relationships/slide" Target="/ppt/slides/slide82.xml"/><Relationship Id="rId18" Type="http://schemas.openxmlformats.org/officeDocument/2006/relationships/slide" Target="/ppt/slides/slide8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5.xml"/><Relationship Id="rId3" Type="http://schemas.openxmlformats.org/officeDocument/2006/relationships/image" Target="../media/image34.png"/><Relationship Id="rId4" Type="http://schemas.openxmlformats.org/officeDocument/2006/relationships/slide" Target="/ppt/slides/slide7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7.xml"/><Relationship Id="rId3"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8.xml"/><Relationship Id="rId3" Type="http://schemas.openxmlformats.org/officeDocument/2006/relationships/image" Target="../media/image5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9.xml"/><Relationship Id="rId3" Type="http://schemas.openxmlformats.org/officeDocument/2006/relationships/image" Target="../media/image74.jpg"/><Relationship Id="rId4" Type="http://schemas.openxmlformats.org/officeDocument/2006/relationships/image" Target="../media/image36.png"/><Relationship Id="rId5" Type="http://schemas.openxmlformats.org/officeDocument/2006/relationships/hyperlink" Target="https://miro.com/app/board/uXjVNj8ZNOg=/?moveToWidget=3458764584592176848&amp;cot=14"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0.xml"/><Relationship Id="rId3" Type="http://schemas.openxmlformats.org/officeDocument/2006/relationships/image" Target="../media/image43.png"/><Relationship Id="rId4" Type="http://schemas.openxmlformats.org/officeDocument/2006/relationships/image" Target="../media/image39.png"/><Relationship Id="rId5"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1.xml"/><Relationship Id="rId3" Type="http://schemas.openxmlformats.org/officeDocument/2006/relationships/image" Target="../media/image51.png"/><Relationship Id="rId4" Type="http://schemas.openxmlformats.org/officeDocument/2006/relationships/image" Target="../media/image45.png"/><Relationship Id="rId5"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2.xml"/><Relationship Id="rId3" Type="http://schemas.openxmlformats.org/officeDocument/2006/relationships/hyperlink" Target="https://miro.com/app/board/uXjVNj8ZNOg=/?moveToWidget=3458764584592176848&amp;cot=14" TargetMode="External"/><Relationship Id="rId4" Type="http://schemas.openxmlformats.org/officeDocument/2006/relationships/image" Target="../media/image76.jpg"/><Relationship Id="rId5" Type="http://schemas.openxmlformats.org/officeDocument/2006/relationships/hyperlink" Target="https://miro.com/app/board/uXjVNj8ZNOg=/?moveToWidget=3458764584592176848&amp;cot=14"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3.xml"/><Relationship Id="rId3" Type="http://schemas.openxmlformats.org/officeDocument/2006/relationships/hyperlink" Target="https://miro.com/app/board/uXjVNj8ZNOg=/?moveToWidget=3458764584585639098&amp;cot=14" TargetMode="Externa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4.xml"/><Relationship Id="rId3" Type="http://schemas.openxmlformats.org/officeDocument/2006/relationships/image" Target="../media/image64.jpg"/><Relationship Id="rId4" Type="http://schemas.openxmlformats.org/officeDocument/2006/relationships/hyperlink" Target="https://miro.com/app/board/uXjVNj8ZNOg=/?moveToWidget=3458764584585768608&amp;cot=14" TargetMode="External"/><Relationship Id="rId5"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56.xml"/><Relationship Id="rId3" Type="http://schemas.openxmlformats.org/officeDocument/2006/relationships/image" Target="../media/image24.jpg"/><Relationship Id="rId4" Type="http://schemas.openxmlformats.org/officeDocument/2006/relationships/slide" Target="/ppt/slides/slide17.xml"/><Relationship Id="rId9" Type="http://schemas.openxmlformats.org/officeDocument/2006/relationships/slide" Target="/ppt/slides/slide64.xml"/><Relationship Id="rId5" Type="http://schemas.openxmlformats.org/officeDocument/2006/relationships/slide" Target="/ppt/slides/slide29.xml"/><Relationship Id="rId6" Type="http://schemas.openxmlformats.org/officeDocument/2006/relationships/slide" Target="/ppt/slides/slide38.xml"/><Relationship Id="rId7" Type="http://schemas.openxmlformats.org/officeDocument/2006/relationships/slide" Target="/ppt/slides/slide56.xml"/><Relationship Id="rId8" Type="http://schemas.openxmlformats.org/officeDocument/2006/relationships/slide" Target="/ppt/slides/slide61.xml"/><Relationship Id="rId10" Type="http://schemas.openxmlformats.org/officeDocument/2006/relationships/slide" Target="/ppt/slides/slide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7.xml"/><Relationship Id="rId3"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58.xml"/><Relationship Id="rId3"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9.xml"/><Relationship Id="rId3" Type="http://schemas.openxmlformats.org/officeDocument/2006/relationships/image" Target="../media/image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60.xml"/><Relationship Id="rId3" Type="http://schemas.openxmlformats.org/officeDocument/2006/relationships/image" Target="../media/image56.png"/><Relationship Id="rId4" Type="http://schemas.openxmlformats.org/officeDocument/2006/relationships/image" Target="../media/image46.png"/><Relationship Id="rId9" Type="http://schemas.openxmlformats.org/officeDocument/2006/relationships/image" Target="../media/image50.png"/><Relationship Id="rId5" Type="http://schemas.openxmlformats.org/officeDocument/2006/relationships/image" Target="../media/image57.png"/><Relationship Id="rId6" Type="http://schemas.openxmlformats.org/officeDocument/2006/relationships/image" Target="../media/image47.png"/><Relationship Id="rId7" Type="http://schemas.openxmlformats.org/officeDocument/2006/relationships/image" Target="../media/image53.png"/><Relationship Id="rId8" Type="http://schemas.openxmlformats.org/officeDocument/2006/relationships/image" Target="../media/image54.png"/><Relationship Id="rId10" Type="http://schemas.openxmlformats.org/officeDocument/2006/relationships/image" Target="../media/image6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61.xml"/><Relationship Id="rId3" Type="http://schemas.openxmlformats.org/officeDocument/2006/relationships/image" Target="../media/image24.jpg"/><Relationship Id="rId4" Type="http://schemas.openxmlformats.org/officeDocument/2006/relationships/slide" Target="/ppt/slides/slide17.xml"/><Relationship Id="rId9" Type="http://schemas.openxmlformats.org/officeDocument/2006/relationships/slide" Target="/ppt/slides/slide64.xml"/><Relationship Id="rId5" Type="http://schemas.openxmlformats.org/officeDocument/2006/relationships/slide" Target="/ppt/slides/slide29.xml"/><Relationship Id="rId6" Type="http://schemas.openxmlformats.org/officeDocument/2006/relationships/slide" Target="/ppt/slides/slide38.xml"/><Relationship Id="rId7" Type="http://schemas.openxmlformats.org/officeDocument/2006/relationships/slide" Target="/ppt/slides/slide56.xml"/><Relationship Id="rId8" Type="http://schemas.openxmlformats.org/officeDocument/2006/relationships/slide" Target="/ppt/slides/slide61.xml"/><Relationship Id="rId10" Type="http://schemas.openxmlformats.org/officeDocument/2006/relationships/slide" Target="/ppt/slides/slide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64.xml"/><Relationship Id="rId3" Type="http://schemas.openxmlformats.org/officeDocument/2006/relationships/slide" Target="/ppt/slides/slide17.xml"/><Relationship Id="rId4" Type="http://schemas.openxmlformats.org/officeDocument/2006/relationships/slide" Target="/ppt/slides/slide29.xml"/><Relationship Id="rId9" Type="http://schemas.openxmlformats.org/officeDocument/2006/relationships/slide" Target="/ppt/slides/slide3.xml"/><Relationship Id="rId5" Type="http://schemas.openxmlformats.org/officeDocument/2006/relationships/slide" Target="/ppt/slides/slide38.xml"/><Relationship Id="rId6" Type="http://schemas.openxmlformats.org/officeDocument/2006/relationships/slide" Target="/ppt/slides/slide56.xml"/><Relationship Id="rId7" Type="http://schemas.openxmlformats.org/officeDocument/2006/relationships/slide" Target="/ppt/slides/slide61.xml"/><Relationship Id="rId8" Type="http://schemas.openxmlformats.org/officeDocument/2006/relationships/slide" Target="/ppt/slid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hyperlink" Target="https://miro.com/app/board/uXjVNj8ZNOg=/?moveToWidget=3458764583995987430&amp;cot=14" TargetMode="External"/><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s://miro.com/app/board/uXjVNj8ZNOg=/?moveToWidget=3458764583995987430&amp;cot=14" TargetMode="External"/><Relationship Id="rId4" Type="http://schemas.openxmlformats.org/officeDocument/2006/relationships/image" Target="../media/image6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hyperlink" Target="https://miro.com/app/board/uXjVNj8ZNOg=/?moveToWidget=3458764583995987430&amp;cot=14" TargetMode="Externa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hyperlink" Target="https://miro.com/app/board/uXjVNj8ZNOg=/?moveToWidget=3458764583995987430&amp;cot=14" TargetMode="External"/><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6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3.xml"/><Relationship Id="rId3" Type="http://schemas.openxmlformats.org/officeDocument/2006/relationships/image" Target="../media/image3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4.xml"/><Relationship Id="rId3" Type="http://schemas.openxmlformats.org/officeDocument/2006/relationships/image" Target="../media/image3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5.xml"/><Relationship Id="rId3" Type="http://schemas.openxmlformats.org/officeDocument/2006/relationships/image" Target="../media/image3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6.xml"/><Relationship Id="rId3" Type="http://schemas.openxmlformats.org/officeDocument/2006/relationships/image" Target="../media/image3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7.xml"/><Relationship Id="rId3" Type="http://schemas.openxmlformats.org/officeDocument/2006/relationships/image" Target="../media/image3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8.xml"/><Relationship Id="rId3" Type="http://schemas.openxmlformats.org/officeDocument/2006/relationships/image" Target="../media/image3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79.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0.xml"/><Relationship Id="rId3" Type="http://schemas.openxmlformats.org/officeDocument/2006/relationships/image" Target="../media/image3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1.xml"/><Relationship Id="rId3" Type="http://schemas.openxmlformats.org/officeDocument/2006/relationships/image" Target="../media/image3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2.xml"/><Relationship Id="rId3" Type="http://schemas.openxmlformats.org/officeDocument/2006/relationships/image" Target="../media/image3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3.xml"/><Relationship Id="rId3" Type="http://schemas.openxmlformats.org/officeDocument/2006/relationships/image" Target="../media/image3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4.xml"/><Relationship Id="rId3" Type="http://schemas.openxmlformats.org/officeDocument/2006/relationships/image" Target="../media/image3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5.xml"/><Relationship Id="rId3" Type="http://schemas.openxmlformats.org/officeDocument/2006/relationships/image" Target="../media/image3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7.xml"/><Relationship Id="rId3" Type="http://schemas.openxmlformats.org/officeDocument/2006/relationships/image" Target="../media/image4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8.xml"/><Relationship Id="rId3" Type="http://schemas.openxmlformats.org/officeDocument/2006/relationships/image" Target="../media/image7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9.xml"/><Relationship Id="rId3" Type="http://schemas.openxmlformats.org/officeDocument/2006/relationships/image" Target="../media/image7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0.xml"/><Relationship Id="rId3" Type="http://schemas.openxmlformats.org/officeDocument/2006/relationships/image" Target="../media/image7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1.xml"/><Relationship Id="rId3" Type="http://schemas.openxmlformats.org/officeDocument/2006/relationships/image" Target="../media/image7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2.xml"/><Relationship Id="rId3"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74"/>
          <p:cNvSpPr txBox="1"/>
          <p:nvPr/>
        </p:nvSpPr>
        <p:spPr>
          <a:xfrm>
            <a:off x="540125" y="1903023"/>
            <a:ext cx="4302600" cy="1848600"/>
          </a:xfrm>
          <a:prstGeom prst="rect">
            <a:avLst/>
          </a:prstGeom>
          <a:noFill/>
          <a:ln>
            <a:noFill/>
          </a:ln>
        </p:spPr>
        <p:txBody>
          <a:bodyPr anchorCtr="0" anchor="t" bIns="0" lIns="0" spcFirstLastPara="1" rIns="0" wrap="square" tIns="144000">
            <a:noAutofit/>
          </a:bodyPr>
          <a:lstStyle/>
          <a:p>
            <a:pPr indent="0" lvl="0" marL="0" rtl="0" algn="l">
              <a:lnSpc>
                <a:spcPct val="100000"/>
              </a:lnSpc>
              <a:spcBef>
                <a:spcPts val="0"/>
              </a:spcBef>
              <a:spcAft>
                <a:spcPts val="0"/>
              </a:spcAft>
              <a:buClr>
                <a:schemeClr val="dk1"/>
              </a:buClr>
              <a:buSzPts val="400"/>
              <a:buFont typeface="Arial"/>
              <a:buNone/>
            </a:pPr>
            <a:r>
              <a:rPr lang="en" sz="3000">
                <a:solidFill>
                  <a:schemeClr val="accent5"/>
                </a:solidFill>
                <a:latin typeface="DM Serif Display"/>
                <a:ea typeface="DM Serif Display"/>
                <a:cs typeface="DM Serif Display"/>
                <a:sym typeface="DM Serif Display"/>
              </a:rPr>
              <a:t>CX Strategy</a:t>
            </a:r>
            <a:endParaRPr sz="3000">
              <a:solidFill>
                <a:schemeClr val="accent5"/>
              </a:solidFill>
              <a:latin typeface="DM Serif Display"/>
              <a:ea typeface="DM Serif Display"/>
              <a:cs typeface="DM Serif Display"/>
              <a:sym typeface="DM Serif Display"/>
            </a:endParaRPr>
          </a:p>
          <a:p>
            <a:pPr indent="0" lvl="0" marL="0" rtl="0" algn="l">
              <a:lnSpc>
                <a:spcPct val="100000"/>
              </a:lnSpc>
              <a:spcBef>
                <a:spcPts val="0"/>
              </a:spcBef>
              <a:spcAft>
                <a:spcPts val="0"/>
              </a:spcAft>
              <a:buClr>
                <a:schemeClr val="dk1"/>
              </a:buClr>
              <a:buSzPts val="400"/>
              <a:buFont typeface="Arial"/>
              <a:buNone/>
            </a:pPr>
            <a:r>
              <a:rPr lang="en" sz="3000">
                <a:solidFill>
                  <a:schemeClr val="lt1"/>
                </a:solidFill>
                <a:latin typeface="DM Serif Display"/>
                <a:ea typeface="DM Serif Display"/>
                <a:cs typeface="DM Serif Display"/>
                <a:sym typeface="DM Serif Display"/>
              </a:rPr>
              <a:t>Lead Management</a:t>
            </a:r>
            <a:endParaRPr sz="3000">
              <a:solidFill>
                <a:schemeClr val="lt1"/>
              </a:solidFill>
              <a:latin typeface="DM Serif Display"/>
              <a:ea typeface="DM Serif Display"/>
              <a:cs typeface="DM Serif Display"/>
              <a:sym typeface="DM Serif Display"/>
            </a:endParaRPr>
          </a:p>
          <a:p>
            <a:pPr indent="0" lvl="0" marL="0" rtl="0" algn="l">
              <a:lnSpc>
                <a:spcPct val="100000"/>
              </a:lnSpc>
              <a:spcBef>
                <a:spcPts val="0"/>
              </a:spcBef>
              <a:spcAft>
                <a:spcPts val="0"/>
              </a:spcAft>
              <a:buClr>
                <a:schemeClr val="dk1"/>
              </a:buClr>
              <a:buSzPts val="400"/>
              <a:buFont typeface="Arial"/>
              <a:buNone/>
            </a:pPr>
            <a:r>
              <a:rPr lang="en" sz="3000">
                <a:solidFill>
                  <a:schemeClr val="lt1"/>
                </a:solidFill>
                <a:latin typeface="DM Serif Display"/>
                <a:ea typeface="DM Serif Display"/>
                <a:cs typeface="DM Serif Display"/>
                <a:sym typeface="DM Serif Display"/>
              </a:rPr>
              <a:t>Blueprint Readout</a:t>
            </a:r>
            <a:endParaRPr sz="3000">
              <a:solidFill>
                <a:schemeClr val="lt1"/>
              </a:solidFill>
              <a:latin typeface="DM Serif Display"/>
              <a:ea typeface="DM Serif Display"/>
              <a:cs typeface="DM Serif Display"/>
              <a:sym typeface="DM Serif Display"/>
            </a:endParaRPr>
          </a:p>
          <a:p>
            <a:pPr indent="0" lvl="0" marL="0" rtl="0" algn="l">
              <a:lnSpc>
                <a:spcPct val="80000"/>
              </a:lnSpc>
              <a:spcBef>
                <a:spcPts val="0"/>
              </a:spcBef>
              <a:spcAft>
                <a:spcPts val="0"/>
              </a:spcAft>
              <a:buNone/>
            </a:pPr>
            <a:r>
              <a:t/>
            </a:r>
            <a:endParaRPr sz="5600">
              <a:solidFill>
                <a:srgbClr val="FFFFFF"/>
              </a:solidFill>
              <a:latin typeface="DM Serif Display"/>
              <a:ea typeface="DM Serif Display"/>
              <a:cs typeface="DM Serif Display"/>
              <a:sym typeface="DM Serif Display"/>
            </a:endParaRPr>
          </a:p>
        </p:txBody>
      </p:sp>
      <p:sp>
        <p:nvSpPr>
          <p:cNvPr id="508" name="Google Shape;508;p74"/>
          <p:cNvSpPr txBox="1"/>
          <p:nvPr>
            <p:ph idx="2" type="subTitle"/>
          </p:nvPr>
        </p:nvSpPr>
        <p:spPr>
          <a:xfrm>
            <a:off x="540131" y="4616269"/>
            <a:ext cx="1822500" cy="3690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April</a:t>
            </a:r>
            <a:r>
              <a:rPr lang="en"/>
              <a:t> 2024</a:t>
            </a:r>
            <a:endParaRPr/>
          </a:p>
        </p:txBody>
      </p:sp>
      <p:pic>
        <p:nvPicPr>
          <p:cNvPr id="509" name="Google Shape;509;p74"/>
          <p:cNvPicPr preferRelativeResize="0"/>
          <p:nvPr/>
        </p:nvPicPr>
        <p:blipFill rotWithShape="1">
          <a:blip r:embed="rId3">
            <a:alphaModFix/>
          </a:blip>
          <a:srcRect b="6910" l="25626" r="25626" t="6919"/>
          <a:stretch/>
        </p:blipFill>
        <p:spPr>
          <a:xfrm>
            <a:off x="4842863" y="760678"/>
            <a:ext cx="3515326" cy="3493519"/>
          </a:xfrm>
          <a:prstGeom prst="rect">
            <a:avLst/>
          </a:prstGeom>
          <a:noFill/>
          <a:ln>
            <a:noFill/>
          </a:ln>
        </p:spPr>
      </p:pic>
      <p:cxnSp>
        <p:nvCxnSpPr>
          <p:cNvPr id="510" name="Google Shape;510;p74"/>
          <p:cNvCxnSpPr/>
          <p:nvPr/>
        </p:nvCxnSpPr>
        <p:spPr>
          <a:xfrm>
            <a:off x="1447941" y="1560654"/>
            <a:ext cx="0" cy="256500"/>
          </a:xfrm>
          <a:prstGeom prst="straightConnector1">
            <a:avLst/>
          </a:prstGeom>
          <a:noFill/>
          <a:ln cap="flat" cmpd="sng" w="19050">
            <a:solidFill>
              <a:srgbClr val="A783DF"/>
            </a:solidFill>
            <a:prstDash val="solid"/>
            <a:miter lim="8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cxnSp>
        <p:nvCxnSpPr>
          <p:cNvPr id="650" name="Google Shape;650;p83"/>
          <p:cNvCxnSpPr>
            <a:stCxn id="651" idx="7"/>
            <a:endCxn id="652" idx="1"/>
          </p:cNvCxnSpPr>
          <p:nvPr/>
        </p:nvCxnSpPr>
        <p:spPr>
          <a:xfrm>
            <a:off x="3959147" y="1957295"/>
            <a:ext cx="3399300" cy="0"/>
          </a:xfrm>
          <a:prstGeom prst="straightConnector1">
            <a:avLst/>
          </a:prstGeom>
          <a:noFill/>
          <a:ln cap="flat" cmpd="sng" w="38100">
            <a:solidFill>
              <a:srgbClr val="666666"/>
            </a:solidFill>
            <a:prstDash val="dot"/>
            <a:round/>
            <a:headEnd len="med" w="med" type="none"/>
            <a:tailEnd len="med" w="med" type="none"/>
          </a:ln>
        </p:spPr>
      </p:cxnSp>
      <p:cxnSp>
        <p:nvCxnSpPr>
          <p:cNvPr id="653" name="Google Shape;653;p83"/>
          <p:cNvCxnSpPr/>
          <p:nvPr/>
        </p:nvCxnSpPr>
        <p:spPr>
          <a:xfrm>
            <a:off x="6151555" y="2929446"/>
            <a:ext cx="1206900" cy="0"/>
          </a:xfrm>
          <a:prstGeom prst="straightConnector1">
            <a:avLst/>
          </a:prstGeom>
          <a:noFill/>
          <a:ln cap="flat" cmpd="sng" w="38100">
            <a:solidFill>
              <a:srgbClr val="666666"/>
            </a:solidFill>
            <a:prstDash val="dot"/>
            <a:round/>
            <a:headEnd len="med" w="med" type="none"/>
            <a:tailEnd len="med" w="med" type="none"/>
          </a:ln>
        </p:spPr>
      </p:cxnSp>
      <p:cxnSp>
        <p:nvCxnSpPr>
          <p:cNvPr id="654" name="Google Shape;654;p83"/>
          <p:cNvCxnSpPr/>
          <p:nvPr/>
        </p:nvCxnSpPr>
        <p:spPr>
          <a:xfrm>
            <a:off x="1774751" y="2024995"/>
            <a:ext cx="1206900" cy="0"/>
          </a:xfrm>
          <a:prstGeom prst="straightConnector1">
            <a:avLst/>
          </a:prstGeom>
          <a:noFill/>
          <a:ln cap="flat" cmpd="sng" w="38100">
            <a:solidFill>
              <a:srgbClr val="666666"/>
            </a:solidFill>
            <a:prstDash val="dot"/>
            <a:round/>
            <a:headEnd len="med" w="med" type="none"/>
            <a:tailEnd len="med" w="med" type="none"/>
          </a:ln>
        </p:spPr>
      </p:cxnSp>
      <p:cxnSp>
        <p:nvCxnSpPr>
          <p:cNvPr id="655" name="Google Shape;655;p83"/>
          <p:cNvCxnSpPr/>
          <p:nvPr/>
        </p:nvCxnSpPr>
        <p:spPr>
          <a:xfrm>
            <a:off x="1774751" y="2929446"/>
            <a:ext cx="1206900" cy="0"/>
          </a:xfrm>
          <a:prstGeom prst="straightConnector1">
            <a:avLst/>
          </a:prstGeom>
          <a:noFill/>
          <a:ln cap="flat" cmpd="sng" w="38100">
            <a:solidFill>
              <a:srgbClr val="666666"/>
            </a:solidFill>
            <a:prstDash val="dot"/>
            <a:round/>
            <a:headEnd len="med" w="med" type="none"/>
            <a:tailEnd len="med" w="med" type="none"/>
          </a:ln>
        </p:spPr>
      </p:cxnSp>
      <p:cxnSp>
        <p:nvCxnSpPr>
          <p:cNvPr id="656" name="Google Shape;656;p83"/>
          <p:cNvCxnSpPr/>
          <p:nvPr/>
        </p:nvCxnSpPr>
        <p:spPr>
          <a:xfrm>
            <a:off x="3963153" y="2929446"/>
            <a:ext cx="1206900" cy="0"/>
          </a:xfrm>
          <a:prstGeom prst="straightConnector1">
            <a:avLst/>
          </a:prstGeom>
          <a:noFill/>
          <a:ln cap="flat" cmpd="sng" w="38100">
            <a:solidFill>
              <a:srgbClr val="666666"/>
            </a:solidFill>
            <a:prstDash val="dot"/>
            <a:round/>
            <a:headEnd len="med" w="med" type="none"/>
            <a:tailEnd len="med" w="med" type="none"/>
          </a:ln>
        </p:spPr>
      </p:cxnSp>
      <p:sp>
        <p:nvSpPr>
          <p:cNvPr id="657" name="Google Shape;657;p83"/>
          <p:cNvSpPr/>
          <p:nvPr/>
        </p:nvSpPr>
        <p:spPr>
          <a:xfrm>
            <a:off x="576741" y="1753178"/>
            <a:ext cx="1393800" cy="1393800"/>
          </a:xfrm>
          <a:prstGeom prst="ellipse">
            <a:avLst/>
          </a:prstGeom>
          <a:solidFill>
            <a:schemeClr val="accent1"/>
          </a:solidFill>
          <a:ln cap="flat" cmpd="sng" w="38100">
            <a:solidFill>
              <a:schemeClr val="accent1"/>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652" name="Google Shape;652;p83"/>
          <p:cNvSpPr/>
          <p:nvPr/>
        </p:nvSpPr>
        <p:spPr>
          <a:xfrm>
            <a:off x="7154330" y="1753178"/>
            <a:ext cx="1393800" cy="1393800"/>
          </a:xfrm>
          <a:prstGeom prst="ellipse">
            <a:avLst/>
          </a:prstGeom>
          <a:solidFill>
            <a:schemeClr val="accent1"/>
          </a:solidFill>
          <a:ln cap="flat" cmpd="sng" w="38100">
            <a:solidFill>
              <a:schemeClr val="accent1"/>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658" name="Google Shape;658;p83"/>
          <p:cNvSpPr txBox="1"/>
          <p:nvPr>
            <p:ph idx="4294967295" type="title"/>
          </p:nvPr>
        </p:nvSpPr>
        <p:spPr>
          <a:xfrm>
            <a:off x="298131" y="847163"/>
            <a:ext cx="6856200" cy="5322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700">
                <a:solidFill>
                  <a:schemeClr val="dk2"/>
                </a:solidFill>
              </a:rPr>
              <a:t>We uncovered </a:t>
            </a:r>
            <a:r>
              <a:rPr lang="en" sz="2700">
                <a:solidFill>
                  <a:schemeClr val="accent1"/>
                </a:solidFill>
              </a:rPr>
              <a:t>4 key themes of focus</a:t>
            </a:r>
            <a:endParaRPr sz="2700">
              <a:solidFill>
                <a:schemeClr val="accent1"/>
              </a:solidFill>
              <a:latin typeface="DM Sans"/>
              <a:ea typeface="DM Sans"/>
              <a:cs typeface="DM Sans"/>
              <a:sym typeface="DM Sans"/>
            </a:endParaRPr>
          </a:p>
        </p:txBody>
      </p:sp>
      <p:sp>
        <p:nvSpPr>
          <p:cNvPr id="659" name="Google Shape;659;p83"/>
          <p:cNvSpPr txBox="1"/>
          <p:nvPr>
            <p:ph idx="4294967295" type="body"/>
          </p:nvPr>
        </p:nvSpPr>
        <p:spPr>
          <a:xfrm>
            <a:off x="2623625" y="3302471"/>
            <a:ext cx="1724100" cy="1431600"/>
          </a:xfrm>
          <a:prstGeom prst="rect">
            <a:avLst/>
          </a:prstGeom>
          <a:noFill/>
          <a:ln>
            <a:noFill/>
          </a:ln>
        </p:spPr>
        <p:txBody>
          <a:bodyPr anchorCtr="0" anchor="t" bIns="0" lIns="0" spcFirstLastPara="1" rIns="0" wrap="square" tIns="0">
            <a:spAutoFit/>
          </a:bodyPr>
          <a:lstStyle/>
          <a:p>
            <a:pPr indent="0" lvl="1" marL="0" rtl="0" algn="ctr">
              <a:spcBef>
                <a:spcPts val="400"/>
              </a:spcBef>
              <a:spcAft>
                <a:spcPts val="0"/>
              </a:spcAft>
              <a:buClr>
                <a:schemeClr val="lt1"/>
              </a:buClr>
              <a:buSzPts val="1100"/>
              <a:buFont typeface="Arial"/>
              <a:buNone/>
            </a:pPr>
            <a:r>
              <a:rPr lang="en" sz="1100">
                <a:solidFill>
                  <a:schemeClr val="accent1"/>
                </a:solidFill>
              </a:rPr>
              <a:t>Enhancing the awareness and </a:t>
            </a:r>
            <a:r>
              <a:rPr lang="en" sz="1100">
                <a:solidFill>
                  <a:schemeClr val="accent1"/>
                </a:solidFill>
              </a:rPr>
              <a:t>visibility</a:t>
            </a:r>
            <a:r>
              <a:rPr lang="en" sz="1100">
                <a:solidFill>
                  <a:schemeClr val="accent1"/>
                </a:solidFill>
              </a:rPr>
              <a:t> of the brands while communicating </a:t>
            </a:r>
            <a:r>
              <a:rPr lang="en" sz="1100">
                <a:solidFill>
                  <a:schemeClr val="accent1"/>
                </a:solidFill>
              </a:rPr>
              <a:t>differentiated</a:t>
            </a:r>
            <a:r>
              <a:rPr lang="en" sz="1100">
                <a:solidFill>
                  <a:schemeClr val="accent1"/>
                </a:solidFill>
              </a:rPr>
              <a:t> value to potential customers </a:t>
            </a:r>
            <a:endParaRPr sz="1100">
              <a:solidFill>
                <a:schemeClr val="accent1"/>
              </a:solidFill>
            </a:endParaRPr>
          </a:p>
          <a:p>
            <a:pPr indent="0" lvl="1" marL="0" rtl="0" algn="ctr">
              <a:spcBef>
                <a:spcPts val="400"/>
              </a:spcBef>
              <a:spcAft>
                <a:spcPts val="0"/>
              </a:spcAft>
              <a:buClr>
                <a:schemeClr val="lt1"/>
              </a:buClr>
              <a:buSzPts val="1100"/>
              <a:buFont typeface="Arial"/>
              <a:buNone/>
            </a:pPr>
            <a:r>
              <a:t/>
            </a:r>
            <a:endParaRPr sz="800">
              <a:solidFill>
                <a:schemeClr val="accent1"/>
              </a:solidFill>
            </a:endParaRPr>
          </a:p>
          <a:p>
            <a:pPr indent="0" lvl="1" marL="0" rtl="0" algn="ctr">
              <a:spcBef>
                <a:spcPts val="400"/>
              </a:spcBef>
              <a:spcAft>
                <a:spcPts val="0"/>
              </a:spcAft>
              <a:buClr>
                <a:schemeClr val="lt1"/>
              </a:buClr>
              <a:buSzPts val="1100"/>
              <a:buFont typeface="Arial"/>
              <a:buNone/>
            </a:pPr>
            <a:r>
              <a:t/>
            </a:r>
            <a:endParaRPr sz="1200">
              <a:solidFill>
                <a:schemeClr val="accent1"/>
              </a:solidFill>
              <a:latin typeface="DM Serif Display"/>
              <a:ea typeface="DM Serif Display"/>
              <a:cs typeface="DM Serif Display"/>
              <a:sym typeface="DM Serif Display"/>
            </a:endParaRPr>
          </a:p>
        </p:txBody>
      </p:sp>
      <p:sp>
        <p:nvSpPr>
          <p:cNvPr id="660" name="Google Shape;660;p83"/>
          <p:cNvSpPr txBox="1"/>
          <p:nvPr>
            <p:ph idx="4294967295" type="body"/>
          </p:nvPr>
        </p:nvSpPr>
        <p:spPr>
          <a:xfrm>
            <a:off x="411647" y="3302473"/>
            <a:ext cx="1724100" cy="1339200"/>
          </a:xfrm>
          <a:prstGeom prst="rect">
            <a:avLst/>
          </a:prstGeom>
          <a:noFill/>
          <a:ln>
            <a:noFill/>
          </a:ln>
        </p:spPr>
        <p:txBody>
          <a:bodyPr anchorCtr="0" anchor="t" bIns="0" lIns="0" spcFirstLastPara="1" rIns="0" wrap="square" tIns="0">
            <a:spAutoFit/>
          </a:bodyPr>
          <a:lstStyle/>
          <a:p>
            <a:pPr indent="0" lvl="0" marL="0" rtl="0" algn="ctr">
              <a:spcBef>
                <a:spcPts val="400"/>
              </a:spcBef>
              <a:spcAft>
                <a:spcPts val="0"/>
              </a:spcAft>
              <a:buClr>
                <a:schemeClr val="lt1"/>
              </a:buClr>
              <a:buSzPts val="1100"/>
              <a:buNone/>
            </a:pPr>
            <a:r>
              <a:rPr lang="en" sz="1100">
                <a:solidFill>
                  <a:schemeClr val="accent1"/>
                </a:solidFill>
              </a:rPr>
              <a:t>Identifying the expectations and clarifying ownership of the lead management journey at various stages</a:t>
            </a:r>
            <a:endParaRPr sz="1100">
              <a:solidFill>
                <a:schemeClr val="accent1"/>
              </a:solidFill>
            </a:endParaRPr>
          </a:p>
          <a:p>
            <a:pPr indent="0" lvl="0" marL="0" rtl="0" algn="ctr">
              <a:spcBef>
                <a:spcPts val="400"/>
              </a:spcBef>
              <a:spcAft>
                <a:spcPts val="0"/>
              </a:spcAft>
              <a:buClr>
                <a:schemeClr val="lt1"/>
              </a:buClr>
              <a:buSzPts val="1100"/>
              <a:buNone/>
            </a:pPr>
            <a:r>
              <a:t/>
            </a:r>
            <a:endParaRPr sz="800">
              <a:solidFill>
                <a:schemeClr val="accent1"/>
              </a:solidFill>
            </a:endParaRPr>
          </a:p>
          <a:p>
            <a:pPr indent="0" lvl="0" marL="0" rtl="0" algn="ctr">
              <a:spcBef>
                <a:spcPts val="400"/>
              </a:spcBef>
              <a:spcAft>
                <a:spcPts val="0"/>
              </a:spcAft>
              <a:buClr>
                <a:schemeClr val="lt1"/>
              </a:buClr>
              <a:buSzPts val="1100"/>
              <a:buFont typeface="DM Sans"/>
              <a:buNone/>
            </a:pPr>
            <a:r>
              <a:t/>
            </a:r>
            <a:endParaRPr sz="600">
              <a:solidFill>
                <a:schemeClr val="accent1"/>
              </a:solidFill>
            </a:endParaRPr>
          </a:p>
        </p:txBody>
      </p:sp>
      <p:sp>
        <p:nvSpPr>
          <p:cNvPr id="661" name="Google Shape;661;p83"/>
          <p:cNvSpPr txBox="1"/>
          <p:nvPr>
            <p:ph idx="4294967295" type="body"/>
          </p:nvPr>
        </p:nvSpPr>
        <p:spPr>
          <a:xfrm>
            <a:off x="6919772" y="3302471"/>
            <a:ext cx="1863000" cy="1563000"/>
          </a:xfrm>
          <a:prstGeom prst="rect">
            <a:avLst/>
          </a:prstGeom>
          <a:noFill/>
          <a:ln>
            <a:noFill/>
          </a:ln>
        </p:spPr>
        <p:txBody>
          <a:bodyPr anchorCtr="0" anchor="t" bIns="0" lIns="0" spcFirstLastPara="1" rIns="0" wrap="square" tIns="0">
            <a:spAutoFit/>
          </a:bodyPr>
          <a:lstStyle/>
          <a:p>
            <a:pPr indent="0" lvl="1" marL="0" rtl="0" algn="ctr">
              <a:spcBef>
                <a:spcPts val="400"/>
              </a:spcBef>
              <a:spcAft>
                <a:spcPts val="0"/>
              </a:spcAft>
              <a:buClr>
                <a:schemeClr val="lt1"/>
              </a:buClr>
              <a:buSzPts val="1100"/>
              <a:buNone/>
            </a:pPr>
            <a:r>
              <a:rPr lang="en" sz="1100">
                <a:solidFill>
                  <a:schemeClr val="accent1"/>
                </a:solidFill>
              </a:rPr>
              <a:t>Aligning tools and technology to business goals while creating automations to enable a more refined lead management journey </a:t>
            </a:r>
            <a:endParaRPr sz="1100">
              <a:solidFill>
                <a:schemeClr val="accent1"/>
              </a:solidFill>
            </a:endParaRPr>
          </a:p>
          <a:p>
            <a:pPr indent="0" lvl="1" marL="0" rtl="0" algn="ctr">
              <a:lnSpc>
                <a:spcPct val="100000"/>
              </a:lnSpc>
              <a:spcBef>
                <a:spcPts val="400"/>
              </a:spcBef>
              <a:spcAft>
                <a:spcPts val="0"/>
              </a:spcAft>
              <a:buClr>
                <a:schemeClr val="lt1"/>
              </a:buClr>
              <a:buSzPts val="1100"/>
              <a:buNone/>
            </a:pPr>
            <a:r>
              <a:t/>
            </a:r>
            <a:endParaRPr sz="1100">
              <a:solidFill>
                <a:schemeClr val="accent1"/>
              </a:solidFill>
            </a:endParaRPr>
          </a:p>
          <a:p>
            <a:pPr indent="0" lvl="1" marL="0" rtl="0" algn="ctr">
              <a:spcBef>
                <a:spcPts val="400"/>
              </a:spcBef>
              <a:spcAft>
                <a:spcPts val="0"/>
              </a:spcAft>
              <a:buClr>
                <a:schemeClr val="lt1"/>
              </a:buClr>
              <a:buSzPts val="1100"/>
              <a:buNone/>
            </a:pPr>
            <a:r>
              <a:t/>
            </a:r>
            <a:endParaRPr sz="600">
              <a:solidFill>
                <a:schemeClr val="accent1"/>
              </a:solidFill>
              <a:latin typeface="DM Serif Display"/>
              <a:ea typeface="DM Serif Display"/>
              <a:cs typeface="DM Serif Display"/>
              <a:sym typeface="DM Serif Display"/>
            </a:endParaRPr>
          </a:p>
        </p:txBody>
      </p:sp>
      <p:sp>
        <p:nvSpPr>
          <p:cNvPr id="662" name="Google Shape;662;p83"/>
          <p:cNvSpPr txBox="1"/>
          <p:nvPr/>
        </p:nvSpPr>
        <p:spPr>
          <a:xfrm>
            <a:off x="638925" y="2089200"/>
            <a:ext cx="1307700" cy="532200"/>
          </a:xfrm>
          <a:prstGeom prst="rect">
            <a:avLst/>
          </a:prstGeom>
          <a:noFill/>
          <a:ln>
            <a:noFill/>
          </a:ln>
        </p:spPr>
        <p:txBody>
          <a:bodyPr anchorCtr="0" anchor="t" bIns="34275" lIns="34275" spcFirstLastPara="1" rIns="34275" wrap="square" tIns="34275">
            <a:noAutofit/>
          </a:bodyPr>
          <a:lstStyle/>
          <a:p>
            <a:pPr indent="0" lvl="0" marL="0" rtl="0" algn="ctr">
              <a:lnSpc>
                <a:spcPct val="100000"/>
              </a:lnSpc>
              <a:spcBef>
                <a:spcPts val="0"/>
              </a:spcBef>
              <a:spcAft>
                <a:spcPts val="0"/>
              </a:spcAft>
              <a:buNone/>
            </a:pPr>
            <a:r>
              <a:rPr lang="en" sz="1500">
                <a:solidFill>
                  <a:srgbClr val="FFFFFF"/>
                </a:solidFill>
                <a:latin typeface="DM Serif Display"/>
                <a:ea typeface="DM Serif Display"/>
                <a:cs typeface="DM Serif Display"/>
                <a:sym typeface="DM Serif Display"/>
              </a:rPr>
              <a:t>Strategy + Change Management</a:t>
            </a:r>
            <a:endParaRPr sz="400">
              <a:solidFill>
                <a:srgbClr val="FFFFFF"/>
              </a:solidFill>
              <a:latin typeface="DM Sans"/>
              <a:ea typeface="DM Sans"/>
              <a:cs typeface="DM Sans"/>
              <a:sym typeface="DM Sans"/>
            </a:endParaRPr>
          </a:p>
        </p:txBody>
      </p:sp>
      <p:sp>
        <p:nvSpPr>
          <p:cNvPr id="663" name="Google Shape;663;p83"/>
          <p:cNvSpPr txBox="1"/>
          <p:nvPr/>
        </p:nvSpPr>
        <p:spPr>
          <a:xfrm>
            <a:off x="7236428" y="2157150"/>
            <a:ext cx="1229700" cy="829200"/>
          </a:xfrm>
          <a:prstGeom prst="rect">
            <a:avLst/>
          </a:prstGeom>
          <a:noFill/>
          <a:ln>
            <a:noFill/>
          </a:ln>
        </p:spPr>
        <p:txBody>
          <a:bodyPr anchorCtr="0" anchor="t" bIns="34275" lIns="34275" spcFirstLastPara="1" rIns="34275" wrap="square" tIns="34275">
            <a:noAutofit/>
          </a:bodyPr>
          <a:lstStyle/>
          <a:p>
            <a:pPr indent="0" lvl="0" marL="0" rtl="0" algn="ctr">
              <a:lnSpc>
                <a:spcPct val="100000"/>
              </a:lnSpc>
              <a:spcBef>
                <a:spcPts val="0"/>
              </a:spcBef>
              <a:spcAft>
                <a:spcPts val="0"/>
              </a:spcAft>
              <a:buNone/>
            </a:pPr>
            <a:r>
              <a:rPr lang="en" sz="1500">
                <a:solidFill>
                  <a:srgbClr val="FFFFFF"/>
                </a:solidFill>
                <a:latin typeface="DM Serif Display"/>
                <a:ea typeface="DM Serif Display"/>
                <a:cs typeface="DM Serif Display"/>
                <a:sym typeface="DM Serif Display"/>
              </a:rPr>
              <a:t>Tools + Technology</a:t>
            </a:r>
            <a:endParaRPr sz="1500">
              <a:solidFill>
                <a:srgbClr val="FFFFFF"/>
              </a:solidFill>
              <a:latin typeface="DM Serif Display"/>
              <a:ea typeface="DM Serif Display"/>
              <a:cs typeface="DM Serif Display"/>
              <a:sym typeface="DM Serif Display"/>
            </a:endParaRPr>
          </a:p>
        </p:txBody>
      </p:sp>
      <p:sp>
        <p:nvSpPr>
          <p:cNvPr id="664" name="Google Shape;664;p83"/>
          <p:cNvSpPr/>
          <p:nvPr/>
        </p:nvSpPr>
        <p:spPr>
          <a:xfrm>
            <a:off x="2788731" y="1753178"/>
            <a:ext cx="1393800" cy="1393800"/>
          </a:xfrm>
          <a:prstGeom prst="ellipse">
            <a:avLst/>
          </a:prstGeom>
          <a:solidFill>
            <a:schemeClr val="accent1"/>
          </a:solidFill>
          <a:ln cap="flat" cmpd="sng" w="38100">
            <a:solidFill>
              <a:schemeClr val="accent1"/>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665" name="Google Shape;665;p83"/>
          <p:cNvSpPr txBox="1"/>
          <p:nvPr/>
        </p:nvSpPr>
        <p:spPr>
          <a:xfrm>
            <a:off x="2794315" y="2180225"/>
            <a:ext cx="1368900" cy="594000"/>
          </a:xfrm>
          <a:prstGeom prst="rect">
            <a:avLst/>
          </a:prstGeom>
          <a:noFill/>
          <a:ln>
            <a:noFill/>
          </a:ln>
        </p:spPr>
        <p:txBody>
          <a:bodyPr anchorCtr="0" anchor="t" bIns="34275" lIns="34275" spcFirstLastPara="1" rIns="34275" wrap="square" tIns="34275">
            <a:noAutofit/>
          </a:bodyPr>
          <a:lstStyle/>
          <a:p>
            <a:pPr indent="0" lvl="0" marL="0" rtl="0" algn="ctr">
              <a:lnSpc>
                <a:spcPct val="100000"/>
              </a:lnSpc>
              <a:spcBef>
                <a:spcPts val="0"/>
              </a:spcBef>
              <a:spcAft>
                <a:spcPts val="0"/>
              </a:spcAft>
              <a:buNone/>
            </a:pPr>
            <a:r>
              <a:rPr lang="en" sz="1500">
                <a:solidFill>
                  <a:srgbClr val="FFFFFF"/>
                </a:solidFill>
                <a:latin typeface="DM Serif Display"/>
                <a:ea typeface="DM Serif Display"/>
                <a:cs typeface="DM Serif Display"/>
                <a:sym typeface="DM Serif Display"/>
              </a:rPr>
              <a:t>Marketing + </a:t>
            </a:r>
            <a:r>
              <a:rPr lang="en" sz="1500">
                <a:solidFill>
                  <a:srgbClr val="FFFFFF"/>
                </a:solidFill>
                <a:latin typeface="DM Serif Display"/>
                <a:ea typeface="DM Serif Display"/>
                <a:cs typeface="DM Serif Display"/>
                <a:sym typeface="DM Serif Display"/>
              </a:rPr>
              <a:t>Engagement</a:t>
            </a:r>
            <a:endParaRPr sz="1500">
              <a:solidFill>
                <a:srgbClr val="FFFFFF"/>
              </a:solidFill>
              <a:latin typeface="DM Serif Display"/>
              <a:ea typeface="DM Serif Display"/>
              <a:cs typeface="DM Serif Display"/>
              <a:sym typeface="DM Serif Display"/>
            </a:endParaRPr>
          </a:p>
        </p:txBody>
      </p:sp>
      <p:sp>
        <p:nvSpPr>
          <p:cNvPr id="666" name="Google Shape;666;p83"/>
          <p:cNvSpPr/>
          <p:nvPr/>
        </p:nvSpPr>
        <p:spPr>
          <a:xfrm>
            <a:off x="4962814" y="1753178"/>
            <a:ext cx="1393800" cy="1393800"/>
          </a:xfrm>
          <a:prstGeom prst="ellipse">
            <a:avLst/>
          </a:prstGeom>
          <a:solidFill>
            <a:schemeClr val="accent1"/>
          </a:solidFill>
          <a:ln cap="flat" cmpd="sng" w="38100">
            <a:solidFill>
              <a:schemeClr val="accent1"/>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667" name="Google Shape;667;p83"/>
          <p:cNvSpPr txBox="1"/>
          <p:nvPr>
            <p:ph idx="4294967295" type="body"/>
          </p:nvPr>
        </p:nvSpPr>
        <p:spPr>
          <a:xfrm>
            <a:off x="4807022" y="3302473"/>
            <a:ext cx="1724100" cy="1339200"/>
          </a:xfrm>
          <a:prstGeom prst="rect">
            <a:avLst/>
          </a:prstGeom>
          <a:noFill/>
          <a:ln>
            <a:noFill/>
          </a:ln>
        </p:spPr>
        <p:txBody>
          <a:bodyPr anchorCtr="0" anchor="t" bIns="0" lIns="0" spcFirstLastPara="1" rIns="0" wrap="square" tIns="0">
            <a:spAutoFit/>
          </a:bodyPr>
          <a:lstStyle/>
          <a:p>
            <a:pPr indent="0" lvl="1" marL="0" rtl="0" algn="ctr">
              <a:spcBef>
                <a:spcPts val="400"/>
              </a:spcBef>
              <a:spcAft>
                <a:spcPts val="0"/>
              </a:spcAft>
              <a:buClr>
                <a:schemeClr val="lt1"/>
              </a:buClr>
              <a:buSzPts val="1100"/>
              <a:buNone/>
            </a:pPr>
            <a:r>
              <a:rPr lang="en" sz="1100">
                <a:solidFill>
                  <a:schemeClr val="accent1"/>
                </a:solidFill>
              </a:rPr>
              <a:t>Qualifying and connecting data to various teams while tracking metrics to ensure </a:t>
            </a:r>
            <a:r>
              <a:rPr lang="en" sz="1100">
                <a:solidFill>
                  <a:schemeClr val="accent1"/>
                </a:solidFill>
              </a:rPr>
              <a:t>success and increase lifetime value</a:t>
            </a:r>
            <a:endParaRPr sz="1100">
              <a:solidFill>
                <a:schemeClr val="accent1"/>
              </a:solidFill>
            </a:endParaRPr>
          </a:p>
          <a:p>
            <a:pPr indent="0" lvl="1" marL="0" rtl="0" algn="ctr">
              <a:spcBef>
                <a:spcPts val="400"/>
              </a:spcBef>
              <a:spcAft>
                <a:spcPts val="0"/>
              </a:spcAft>
              <a:buClr>
                <a:schemeClr val="lt1"/>
              </a:buClr>
              <a:buSzPts val="1100"/>
              <a:buNone/>
            </a:pPr>
            <a:r>
              <a:t/>
            </a:r>
            <a:endParaRPr sz="800">
              <a:solidFill>
                <a:schemeClr val="accent1"/>
              </a:solidFill>
            </a:endParaRPr>
          </a:p>
          <a:p>
            <a:pPr indent="0" lvl="1" marL="0" rtl="0" algn="ctr">
              <a:spcBef>
                <a:spcPts val="400"/>
              </a:spcBef>
              <a:spcAft>
                <a:spcPts val="0"/>
              </a:spcAft>
              <a:buClr>
                <a:schemeClr val="lt1"/>
              </a:buClr>
              <a:buSzPts val="1100"/>
              <a:buNone/>
            </a:pPr>
            <a:r>
              <a:t/>
            </a:r>
            <a:endParaRPr sz="600">
              <a:solidFill>
                <a:schemeClr val="accent1"/>
              </a:solidFill>
              <a:latin typeface="DM Serif Display"/>
              <a:ea typeface="DM Serif Display"/>
              <a:cs typeface="DM Serif Display"/>
              <a:sym typeface="DM Serif Display"/>
            </a:endParaRPr>
          </a:p>
        </p:txBody>
      </p:sp>
      <p:sp>
        <p:nvSpPr>
          <p:cNvPr id="668" name="Google Shape;668;p83"/>
          <p:cNvSpPr txBox="1"/>
          <p:nvPr/>
        </p:nvSpPr>
        <p:spPr>
          <a:xfrm>
            <a:off x="4986974" y="2141900"/>
            <a:ext cx="1331700" cy="594000"/>
          </a:xfrm>
          <a:prstGeom prst="rect">
            <a:avLst/>
          </a:prstGeom>
          <a:noFill/>
          <a:ln>
            <a:noFill/>
          </a:ln>
        </p:spPr>
        <p:txBody>
          <a:bodyPr anchorCtr="0" anchor="t" bIns="34275" lIns="34275" spcFirstLastPara="1" rIns="34275" wrap="square" tIns="34275">
            <a:noAutofit/>
          </a:bodyPr>
          <a:lstStyle/>
          <a:p>
            <a:pPr indent="0" lvl="0" marL="0" rtl="0" algn="ctr">
              <a:lnSpc>
                <a:spcPct val="100000"/>
              </a:lnSpc>
              <a:spcBef>
                <a:spcPts val="0"/>
              </a:spcBef>
              <a:spcAft>
                <a:spcPts val="0"/>
              </a:spcAft>
              <a:buNone/>
            </a:pPr>
            <a:r>
              <a:rPr lang="en" sz="1500">
                <a:solidFill>
                  <a:srgbClr val="FFFFFF"/>
                </a:solidFill>
                <a:latin typeface="DM Serif Display"/>
                <a:ea typeface="DM Serif Display"/>
                <a:cs typeface="DM Serif Display"/>
                <a:sym typeface="DM Serif Display"/>
              </a:rPr>
              <a:t>Data + Performance </a:t>
            </a:r>
            <a:endParaRPr sz="1500">
              <a:solidFill>
                <a:srgbClr val="FFFFFF"/>
              </a:solidFill>
              <a:latin typeface="DM Serif Display"/>
              <a:ea typeface="DM Serif Display"/>
              <a:cs typeface="DM Serif Display"/>
              <a:sym typeface="DM Serif Display"/>
            </a:endParaRPr>
          </a:p>
        </p:txBody>
      </p:sp>
      <p:cxnSp>
        <p:nvCxnSpPr>
          <p:cNvPr id="669" name="Google Shape;669;p83"/>
          <p:cNvCxnSpPr/>
          <p:nvPr/>
        </p:nvCxnSpPr>
        <p:spPr>
          <a:xfrm>
            <a:off x="298127" y="1338190"/>
            <a:ext cx="5712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grpSp>
        <p:nvGrpSpPr>
          <p:cNvPr id="674" name="Google Shape;674;p84"/>
          <p:cNvGrpSpPr/>
          <p:nvPr/>
        </p:nvGrpSpPr>
        <p:grpSpPr>
          <a:xfrm>
            <a:off x="5015287" y="1853026"/>
            <a:ext cx="3813260" cy="1931196"/>
            <a:chOff x="1019175" y="2457450"/>
            <a:chExt cx="5076900" cy="1752605"/>
          </a:xfrm>
        </p:grpSpPr>
        <p:sp>
          <p:nvSpPr>
            <p:cNvPr id="675" name="Google Shape;675;p84"/>
            <p:cNvSpPr/>
            <p:nvPr/>
          </p:nvSpPr>
          <p:spPr>
            <a:xfrm>
              <a:off x="1019175" y="2457450"/>
              <a:ext cx="5076900" cy="1752600"/>
            </a:xfrm>
            <a:prstGeom prst="rect">
              <a:avLst/>
            </a:prstGeom>
            <a:solidFill>
              <a:srgbClr val="FFFFFF"/>
            </a:solidFill>
            <a:ln>
              <a:noFill/>
            </a:ln>
            <a:effectLst>
              <a:outerShdw blurRad="728663" rotWithShape="0" algn="t" dir="5400000" dist="257175">
                <a:srgbClr val="000000">
                  <a:alpha val="3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676" name="Google Shape;676;p84"/>
            <p:cNvSpPr/>
            <p:nvPr/>
          </p:nvSpPr>
          <p:spPr>
            <a:xfrm>
              <a:off x="1019181" y="2457455"/>
              <a:ext cx="90300" cy="17526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677" name="Google Shape;677;p84"/>
          <p:cNvSpPr txBox="1"/>
          <p:nvPr>
            <p:ph idx="4294967295" type="title"/>
          </p:nvPr>
        </p:nvSpPr>
        <p:spPr>
          <a:xfrm>
            <a:off x="298256" y="734213"/>
            <a:ext cx="6549600" cy="5322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700">
                <a:solidFill>
                  <a:schemeClr val="dk2"/>
                </a:solidFill>
              </a:rPr>
              <a:t>Strategy</a:t>
            </a:r>
            <a:r>
              <a:rPr lang="en" sz="2700">
                <a:solidFill>
                  <a:schemeClr val="dk2"/>
                </a:solidFill>
              </a:rPr>
              <a:t> </a:t>
            </a:r>
            <a:r>
              <a:rPr lang="en" sz="2700">
                <a:solidFill>
                  <a:schemeClr val="accent1"/>
                </a:solidFill>
              </a:rPr>
              <a:t>+ Change Management</a:t>
            </a:r>
            <a:endParaRPr sz="2700">
              <a:solidFill>
                <a:schemeClr val="accent1"/>
              </a:solidFill>
              <a:latin typeface="DM Sans"/>
              <a:ea typeface="DM Sans"/>
              <a:cs typeface="DM Sans"/>
              <a:sym typeface="DM Sans"/>
            </a:endParaRPr>
          </a:p>
        </p:txBody>
      </p:sp>
      <p:sp>
        <p:nvSpPr>
          <p:cNvPr id="678" name="Google Shape;678;p84"/>
          <p:cNvSpPr txBox="1"/>
          <p:nvPr/>
        </p:nvSpPr>
        <p:spPr>
          <a:xfrm>
            <a:off x="5841200" y="2094605"/>
            <a:ext cx="2697000" cy="1489500"/>
          </a:xfrm>
          <a:prstGeom prst="rect">
            <a:avLst/>
          </a:prstGeom>
          <a:noFill/>
          <a:ln>
            <a:noFill/>
          </a:ln>
        </p:spPr>
        <p:txBody>
          <a:bodyPr anchorCtr="0" anchor="t" bIns="27000" lIns="0" spcFirstLastPara="1" rIns="162000" wrap="square" tIns="27000">
            <a:noAutofit/>
          </a:bodyPr>
          <a:lstStyle/>
          <a:p>
            <a:pPr indent="0" lvl="0" marL="0" rtl="0" algn="l">
              <a:lnSpc>
                <a:spcPct val="150000"/>
              </a:lnSpc>
              <a:spcBef>
                <a:spcPts val="500"/>
              </a:spcBef>
              <a:spcAft>
                <a:spcPts val="0"/>
              </a:spcAft>
              <a:buClr>
                <a:schemeClr val="dk1"/>
              </a:buClr>
              <a:buSzPts val="400"/>
              <a:buFont typeface="Arial"/>
              <a:buNone/>
            </a:pPr>
            <a:r>
              <a:rPr b="1" i="1" lang="en" sz="900">
                <a:solidFill>
                  <a:schemeClr val="accent2"/>
                </a:solidFill>
                <a:latin typeface="DM Sans"/>
                <a:ea typeface="DM Sans"/>
                <a:cs typeface="DM Sans"/>
                <a:sym typeface="DM Sans"/>
              </a:rPr>
              <a:t>There's no business process</a:t>
            </a:r>
            <a:r>
              <a:rPr b="1" i="1" lang="en" sz="900">
                <a:solidFill>
                  <a:schemeClr val="dk2"/>
                </a:solidFill>
                <a:latin typeface="DM Sans"/>
                <a:ea typeface="DM Sans"/>
                <a:cs typeface="DM Sans"/>
                <a:sym typeface="DM Sans"/>
              </a:rPr>
              <a:t>.</a:t>
            </a:r>
            <a:r>
              <a:rPr lang="en" sz="900">
                <a:solidFill>
                  <a:schemeClr val="dk2"/>
                </a:solidFill>
                <a:latin typeface="DM Sans"/>
                <a:ea typeface="DM Sans"/>
                <a:cs typeface="DM Sans"/>
                <a:sym typeface="DM Sans"/>
              </a:rPr>
              <a:t> So I can do as much as I can with technology, but then, it kind of stalls at one point because there's no conversion from lead to actual account to create that sale. </a:t>
            </a:r>
            <a:r>
              <a:rPr b="1" i="1" lang="en" sz="900">
                <a:solidFill>
                  <a:schemeClr val="dk2"/>
                </a:solidFill>
                <a:latin typeface="DM Sans"/>
                <a:ea typeface="DM Sans"/>
                <a:cs typeface="DM Sans"/>
                <a:sym typeface="DM Sans"/>
              </a:rPr>
              <a:t>And I can't automate it based on the business rules that are there today.</a:t>
            </a:r>
            <a:endParaRPr b="1" i="1" sz="500">
              <a:solidFill>
                <a:schemeClr val="dk2"/>
              </a:solidFill>
            </a:endParaRPr>
          </a:p>
          <a:p>
            <a:pPr indent="0" lvl="0" marL="0" marR="0" rtl="0" algn="l">
              <a:lnSpc>
                <a:spcPct val="115000"/>
              </a:lnSpc>
              <a:spcBef>
                <a:spcPts val="800"/>
              </a:spcBef>
              <a:spcAft>
                <a:spcPts val="0"/>
              </a:spcAft>
              <a:buNone/>
            </a:pPr>
            <a:r>
              <a:t/>
            </a:r>
            <a:endParaRPr b="1" sz="800">
              <a:latin typeface="DM Sans"/>
              <a:ea typeface="DM Sans"/>
              <a:cs typeface="DM Sans"/>
              <a:sym typeface="DM Sans"/>
            </a:endParaRPr>
          </a:p>
        </p:txBody>
      </p:sp>
      <p:sp>
        <p:nvSpPr>
          <p:cNvPr id="679" name="Google Shape;679;p84"/>
          <p:cNvSpPr/>
          <p:nvPr/>
        </p:nvSpPr>
        <p:spPr>
          <a:xfrm>
            <a:off x="5243297" y="2008965"/>
            <a:ext cx="376275" cy="279919"/>
          </a:xfrm>
          <a:custGeom>
            <a:rect b="b" l="l" r="r" t="t"/>
            <a:pathLst>
              <a:path extrusionOk="0" h="208895" w="280802">
                <a:moveTo>
                  <a:pt x="87994" y="0"/>
                </a:moveTo>
                <a:cubicBezTo>
                  <a:pt x="62996" y="12229"/>
                  <a:pt x="42087" y="30746"/>
                  <a:pt x="25268" y="55474"/>
                </a:cubicBezTo>
                <a:cubicBezTo>
                  <a:pt x="8410" y="80201"/>
                  <a:pt x="0" y="106858"/>
                  <a:pt x="0" y="135405"/>
                </a:cubicBezTo>
                <a:cubicBezTo>
                  <a:pt x="0" y="157355"/>
                  <a:pt x="5748" y="175101"/>
                  <a:pt x="17205" y="188603"/>
                </a:cubicBezTo>
                <a:cubicBezTo>
                  <a:pt x="28701" y="202105"/>
                  <a:pt x="43862" y="208894"/>
                  <a:pt x="62726" y="208894"/>
                </a:cubicBezTo>
                <a:cubicBezTo>
                  <a:pt x="78543" y="208894"/>
                  <a:pt x="91929" y="203763"/>
                  <a:pt x="102923" y="193579"/>
                </a:cubicBezTo>
                <a:cubicBezTo>
                  <a:pt x="113879" y="183356"/>
                  <a:pt x="119357" y="170124"/>
                  <a:pt x="119357" y="153768"/>
                </a:cubicBezTo>
                <a:cubicBezTo>
                  <a:pt x="119357" y="138491"/>
                  <a:pt x="114380" y="125375"/>
                  <a:pt x="104428" y="114381"/>
                </a:cubicBezTo>
                <a:cubicBezTo>
                  <a:pt x="94475" y="103425"/>
                  <a:pt x="80587" y="95902"/>
                  <a:pt x="62726" y="91813"/>
                </a:cubicBezTo>
                <a:lnTo>
                  <a:pt x="46678" y="87994"/>
                </a:lnTo>
                <a:cubicBezTo>
                  <a:pt x="50227" y="69130"/>
                  <a:pt x="56091" y="53313"/>
                  <a:pt x="64269" y="40544"/>
                </a:cubicBezTo>
                <a:cubicBezTo>
                  <a:pt x="72409" y="27814"/>
                  <a:pt x="81860" y="17360"/>
                  <a:pt x="92585" y="9181"/>
                </a:cubicBezTo>
                <a:lnTo>
                  <a:pt x="87994" y="0"/>
                </a:lnTo>
                <a:close/>
                <a:moveTo>
                  <a:pt x="249438" y="0"/>
                </a:moveTo>
                <a:cubicBezTo>
                  <a:pt x="224440" y="12229"/>
                  <a:pt x="203532" y="30746"/>
                  <a:pt x="186674" y="55474"/>
                </a:cubicBezTo>
                <a:cubicBezTo>
                  <a:pt x="169854" y="80201"/>
                  <a:pt x="161444" y="106858"/>
                  <a:pt x="161444" y="135405"/>
                </a:cubicBezTo>
                <a:cubicBezTo>
                  <a:pt x="161444" y="157355"/>
                  <a:pt x="167192" y="175101"/>
                  <a:pt x="178650" y="188603"/>
                </a:cubicBezTo>
                <a:cubicBezTo>
                  <a:pt x="190146" y="202105"/>
                  <a:pt x="205306" y="208894"/>
                  <a:pt x="224170" y="208894"/>
                </a:cubicBezTo>
                <a:cubicBezTo>
                  <a:pt x="239987" y="208894"/>
                  <a:pt x="253373" y="203763"/>
                  <a:pt x="264367" y="193579"/>
                </a:cubicBezTo>
                <a:cubicBezTo>
                  <a:pt x="275323" y="183356"/>
                  <a:pt x="280801" y="170124"/>
                  <a:pt x="280801" y="153768"/>
                </a:cubicBezTo>
                <a:cubicBezTo>
                  <a:pt x="280801" y="138491"/>
                  <a:pt x="275825" y="125375"/>
                  <a:pt x="265872" y="114381"/>
                </a:cubicBezTo>
                <a:cubicBezTo>
                  <a:pt x="255919" y="103425"/>
                  <a:pt x="242031" y="95902"/>
                  <a:pt x="224170" y="91813"/>
                </a:cubicBezTo>
                <a:lnTo>
                  <a:pt x="208122" y="87994"/>
                </a:lnTo>
                <a:cubicBezTo>
                  <a:pt x="211671" y="69130"/>
                  <a:pt x="217535" y="53313"/>
                  <a:pt x="225713" y="40544"/>
                </a:cubicBezTo>
                <a:cubicBezTo>
                  <a:pt x="233853" y="27814"/>
                  <a:pt x="243304" y="17360"/>
                  <a:pt x="254029" y="9181"/>
                </a:cubicBezTo>
                <a:lnTo>
                  <a:pt x="249438" y="0"/>
                </a:lnTo>
                <a:close/>
              </a:path>
            </a:pathLst>
          </a:custGeom>
          <a:solidFill>
            <a:srgbClr val="834EFF"/>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834EFF"/>
              </a:solidFill>
            </a:endParaRPr>
          </a:p>
        </p:txBody>
      </p:sp>
      <p:sp>
        <p:nvSpPr>
          <p:cNvPr id="680" name="Google Shape;680;p84"/>
          <p:cNvSpPr txBox="1"/>
          <p:nvPr/>
        </p:nvSpPr>
        <p:spPr>
          <a:xfrm>
            <a:off x="284467" y="1190225"/>
            <a:ext cx="7851600" cy="2232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1000">
                <a:solidFill>
                  <a:schemeClr val="dk2"/>
                </a:solidFill>
                <a:latin typeface="DM Sans"/>
                <a:ea typeface="DM Sans"/>
                <a:cs typeface="DM Sans"/>
                <a:sym typeface="DM Sans"/>
              </a:rPr>
              <a:t>There are gaps in the ownership and process that hinder leads from </a:t>
            </a:r>
            <a:r>
              <a:rPr lang="en" sz="1000">
                <a:solidFill>
                  <a:schemeClr val="dk2"/>
                </a:solidFill>
                <a:latin typeface="DM Sans"/>
                <a:ea typeface="DM Sans"/>
                <a:cs typeface="DM Sans"/>
                <a:sym typeface="DM Sans"/>
              </a:rPr>
              <a:t>engaging</a:t>
            </a:r>
            <a:r>
              <a:rPr lang="en" sz="1000">
                <a:solidFill>
                  <a:schemeClr val="dk2"/>
                </a:solidFill>
                <a:latin typeface="DM Sans"/>
                <a:ea typeface="DM Sans"/>
                <a:cs typeface="DM Sans"/>
                <a:sym typeface="DM Sans"/>
              </a:rPr>
              <a:t> with </a:t>
            </a:r>
            <a:r>
              <a:rPr lang="en" sz="1000">
                <a:solidFill>
                  <a:schemeClr val="dk2"/>
                </a:solidFill>
                <a:latin typeface="DM Sans"/>
                <a:ea typeface="DM Sans"/>
                <a:cs typeface="DM Sans"/>
                <a:sym typeface="DM Sans"/>
              </a:rPr>
              <a:t>specific</a:t>
            </a:r>
            <a:r>
              <a:rPr lang="en" sz="1000">
                <a:solidFill>
                  <a:schemeClr val="dk2"/>
                </a:solidFill>
                <a:latin typeface="DM Sans"/>
                <a:ea typeface="DM Sans"/>
                <a:cs typeface="DM Sans"/>
                <a:sym typeface="DM Sans"/>
              </a:rPr>
              <a:t> segments of the business. </a:t>
            </a:r>
            <a:endParaRPr sz="1000">
              <a:solidFill>
                <a:schemeClr val="dk2"/>
              </a:solidFill>
              <a:latin typeface="DM Sans"/>
              <a:ea typeface="DM Sans"/>
              <a:cs typeface="DM Sans"/>
              <a:sym typeface="DM Sans"/>
            </a:endParaRPr>
          </a:p>
        </p:txBody>
      </p:sp>
      <p:grpSp>
        <p:nvGrpSpPr>
          <p:cNvPr id="681" name="Google Shape;681;p84"/>
          <p:cNvGrpSpPr/>
          <p:nvPr/>
        </p:nvGrpSpPr>
        <p:grpSpPr>
          <a:xfrm>
            <a:off x="287289" y="1534445"/>
            <a:ext cx="4602664" cy="1575103"/>
            <a:chOff x="795350" y="4225625"/>
            <a:chExt cx="12017400" cy="4200275"/>
          </a:xfrm>
        </p:grpSpPr>
        <p:sp>
          <p:nvSpPr>
            <p:cNvPr id="682" name="Google Shape;682;p84"/>
            <p:cNvSpPr txBox="1"/>
            <p:nvPr/>
          </p:nvSpPr>
          <p:spPr>
            <a:xfrm>
              <a:off x="795350" y="5269600"/>
              <a:ext cx="12017400" cy="3156300"/>
            </a:xfrm>
            <a:prstGeom prst="rect">
              <a:avLst/>
            </a:prstGeom>
            <a:noFill/>
            <a:ln>
              <a:noFill/>
            </a:ln>
          </p:spPr>
          <p:txBody>
            <a:bodyPr anchorCtr="0" anchor="t" bIns="34275" lIns="34275" spcFirstLastPara="1" rIns="34275" wrap="square" tIns="34275">
              <a:spAutoFit/>
            </a:bodyPr>
            <a:lstStyle/>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clear accountability of ownership of the touch points in the journey</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documented activities and </a:t>
              </a:r>
              <a:r>
                <a:rPr lang="en" sz="800">
                  <a:solidFill>
                    <a:schemeClr val="dk1"/>
                  </a:solidFill>
                  <a:latin typeface="DM Sans"/>
                  <a:ea typeface="DM Sans"/>
                  <a:cs typeface="DM Sans"/>
                  <a:sym typeface="DM Sans"/>
                </a:rPr>
                <a:t>expectations</a:t>
              </a:r>
              <a:r>
                <a:rPr lang="en" sz="800">
                  <a:solidFill>
                    <a:schemeClr val="dk1"/>
                  </a:solidFill>
                  <a:latin typeface="DM Sans"/>
                  <a:ea typeface="DM Sans"/>
                  <a:cs typeface="DM Sans"/>
                  <a:sym typeface="DM Sans"/>
                </a:rPr>
                <a:t> of execution</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An overwhelming system for managing accounts/contacts and prospects/leads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Confusing terminology that led to misalignment</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clear route for lead transitions through teams </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Multiple ACURA segmentations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Siloed marketing and sales teams in process definitions/ownership</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Limited access to information to all dealers </a:t>
              </a:r>
              <a:endParaRPr sz="800">
                <a:solidFill>
                  <a:schemeClr val="dk1"/>
                </a:solidFill>
                <a:latin typeface="DM Sans"/>
                <a:ea typeface="DM Sans"/>
                <a:cs typeface="DM Sans"/>
                <a:sym typeface="DM Sans"/>
              </a:endParaRPr>
            </a:p>
          </p:txBody>
        </p:sp>
        <p:sp>
          <p:nvSpPr>
            <p:cNvPr id="683" name="Google Shape;683;p84"/>
            <p:cNvSpPr txBox="1"/>
            <p:nvPr/>
          </p:nvSpPr>
          <p:spPr>
            <a:xfrm>
              <a:off x="795350" y="4225625"/>
              <a:ext cx="6037200" cy="759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a:solidFill>
                    <a:schemeClr val="accent1"/>
                  </a:solidFill>
                  <a:latin typeface="DM Serif Display"/>
                  <a:ea typeface="DM Serif Display"/>
                  <a:cs typeface="DM Serif Display"/>
                  <a:sym typeface="DM Serif Display"/>
                </a:rPr>
                <a:t>Business Process</a:t>
              </a:r>
              <a:endParaRPr sz="1400">
                <a:latin typeface="DM Serif Display"/>
                <a:ea typeface="DM Serif Display"/>
                <a:cs typeface="DM Serif Display"/>
                <a:sym typeface="DM Serif Display"/>
              </a:endParaRPr>
            </a:p>
          </p:txBody>
        </p:sp>
      </p:grpSp>
      <p:grpSp>
        <p:nvGrpSpPr>
          <p:cNvPr id="684" name="Google Shape;684;p84"/>
          <p:cNvGrpSpPr/>
          <p:nvPr/>
        </p:nvGrpSpPr>
        <p:grpSpPr>
          <a:xfrm>
            <a:off x="314932" y="3132016"/>
            <a:ext cx="4489373" cy="991800"/>
            <a:chOff x="795359" y="4225633"/>
            <a:chExt cx="11721600" cy="2644800"/>
          </a:xfrm>
        </p:grpSpPr>
        <p:sp>
          <p:nvSpPr>
            <p:cNvPr id="685" name="Google Shape;685;p84"/>
            <p:cNvSpPr txBox="1"/>
            <p:nvPr/>
          </p:nvSpPr>
          <p:spPr>
            <a:xfrm>
              <a:off x="795359" y="5224633"/>
              <a:ext cx="11721600" cy="1645800"/>
            </a:xfrm>
            <a:prstGeom prst="rect">
              <a:avLst/>
            </a:prstGeom>
            <a:noFill/>
            <a:ln>
              <a:noFill/>
            </a:ln>
          </p:spPr>
          <p:txBody>
            <a:bodyPr anchorCtr="0" anchor="t" bIns="34275" lIns="34275" spcFirstLastPara="1" rIns="34275" wrap="square" tIns="34275">
              <a:spAutoFit/>
            </a:bodyPr>
            <a:lstStyle/>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Multiple tools being used to complete important tasks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Misalignment on digital tools and uses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Outdated/underutilized digital footprints to build brand awareness and engagement</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Potential to further review XX's current digital strategy with technology industry trends</a:t>
              </a:r>
              <a:endParaRPr sz="800">
                <a:solidFill>
                  <a:schemeClr val="dk1"/>
                </a:solidFill>
                <a:latin typeface="DM Sans"/>
                <a:ea typeface="DM Sans"/>
                <a:cs typeface="DM Sans"/>
                <a:sym typeface="DM Sans"/>
              </a:endParaRPr>
            </a:p>
          </p:txBody>
        </p:sp>
        <p:sp>
          <p:nvSpPr>
            <p:cNvPr id="686" name="Google Shape;686;p84"/>
            <p:cNvSpPr txBox="1"/>
            <p:nvPr/>
          </p:nvSpPr>
          <p:spPr>
            <a:xfrm>
              <a:off x="795367" y="4225633"/>
              <a:ext cx="6249600" cy="759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a:solidFill>
                    <a:schemeClr val="accent1"/>
                  </a:solidFill>
                  <a:latin typeface="DM Serif Display"/>
                  <a:ea typeface="DM Serif Display"/>
                  <a:cs typeface="DM Serif Display"/>
                  <a:sym typeface="DM Serif Display"/>
                </a:rPr>
                <a:t>Digital Fluency</a:t>
              </a:r>
              <a:endParaRPr sz="500"/>
            </a:p>
          </p:txBody>
        </p:sp>
      </p:grpSp>
      <p:cxnSp>
        <p:nvCxnSpPr>
          <p:cNvPr id="687" name="Google Shape;687;p84"/>
          <p:cNvCxnSpPr/>
          <p:nvPr/>
        </p:nvCxnSpPr>
        <p:spPr>
          <a:xfrm>
            <a:off x="314322" y="1872563"/>
            <a:ext cx="630300" cy="0"/>
          </a:xfrm>
          <a:prstGeom prst="straightConnector1">
            <a:avLst/>
          </a:prstGeom>
          <a:noFill/>
          <a:ln cap="flat" cmpd="sng" w="9525">
            <a:solidFill>
              <a:schemeClr val="accent1"/>
            </a:solidFill>
            <a:prstDash val="solid"/>
            <a:round/>
            <a:headEnd len="med" w="med" type="none"/>
            <a:tailEnd len="med" w="med" type="none"/>
          </a:ln>
        </p:spPr>
      </p:cxnSp>
      <p:cxnSp>
        <p:nvCxnSpPr>
          <p:cNvPr id="688" name="Google Shape;688;p84"/>
          <p:cNvCxnSpPr/>
          <p:nvPr/>
        </p:nvCxnSpPr>
        <p:spPr>
          <a:xfrm>
            <a:off x="342722" y="3450491"/>
            <a:ext cx="630300" cy="0"/>
          </a:xfrm>
          <a:prstGeom prst="straightConnector1">
            <a:avLst/>
          </a:prstGeom>
          <a:noFill/>
          <a:ln cap="flat" cmpd="sng" w="9525">
            <a:solidFill>
              <a:schemeClr val="accent1"/>
            </a:solidFill>
            <a:prstDash val="solid"/>
            <a:round/>
            <a:headEnd len="med" w="med" type="none"/>
            <a:tailEnd len="med" w="med" type="none"/>
          </a:ln>
        </p:spPr>
      </p:cxnSp>
      <p:grpSp>
        <p:nvGrpSpPr>
          <p:cNvPr id="689" name="Google Shape;689;p84"/>
          <p:cNvGrpSpPr/>
          <p:nvPr/>
        </p:nvGrpSpPr>
        <p:grpSpPr>
          <a:xfrm>
            <a:off x="314932" y="4111256"/>
            <a:ext cx="4489373" cy="567662"/>
            <a:chOff x="795359" y="3965867"/>
            <a:chExt cx="11721600" cy="1513767"/>
          </a:xfrm>
        </p:grpSpPr>
        <p:sp>
          <p:nvSpPr>
            <p:cNvPr id="690" name="Google Shape;690;p84"/>
            <p:cNvSpPr txBox="1"/>
            <p:nvPr/>
          </p:nvSpPr>
          <p:spPr>
            <a:xfrm>
              <a:off x="795359" y="4966633"/>
              <a:ext cx="11721600" cy="513000"/>
            </a:xfrm>
            <a:prstGeom prst="rect">
              <a:avLst/>
            </a:prstGeom>
            <a:noFill/>
            <a:ln>
              <a:noFill/>
            </a:ln>
          </p:spPr>
          <p:txBody>
            <a:bodyPr anchorCtr="0" anchor="t" bIns="34275" lIns="34275" spcFirstLastPara="1" rIns="34275" wrap="square" tIns="34275">
              <a:spAutoFit/>
            </a:bodyPr>
            <a:lstStyle/>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clear programs to support Sellers in lead generation  </a:t>
              </a:r>
              <a:endParaRPr sz="800">
                <a:solidFill>
                  <a:schemeClr val="dk1"/>
                </a:solidFill>
                <a:latin typeface="DM Sans"/>
                <a:ea typeface="DM Sans"/>
                <a:cs typeface="DM Sans"/>
                <a:sym typeface="DM Sans"/>
              </a:endParaRPr>
            </a:p>
          </p:txBody>
        </p:sp>
        <p:sp>
          <p:nvSpPr>
            <p:cNvPr id="691" name="Google Shape;691;p84"/>
            <p:cNvSpPr txBox="1"/>
            <p:nvPr/>
          </p:nvSpPr>
          <p:spPr>
            <a:xfrm>
              <a:off x="795367" y="3965867"/>
              <a:ext cx="6249600" cy="759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a:solidFill>
                    <a:schemeClr val="accent1"/>
                  </a:solidFill>
                  <a:latin typeface="DM Serif Display"/>
                  <a:ea typeface="DM Serif Display"/>
                  <a:cs typeface="DM Serif Display"/>
                  <a:sym typeface="DM Serif Display"/>
                </a:rPr>
                <a:t>Sales Engagement</a:t>
              </a:r>
              <a:endParaRPr sz="500"/>
            </a:p>
          </p:txBody>
        </p:sp>
      </p:grpSp>
      <p:cxnSp>
        <p:nvCxnSpPr>
          <p:cNvPr id="692" name="Google Shape;692;p84"/>
          <p:cNvCxnSpPr/>
          <p:nvPr/>
        </p:nvCxnSpPr>
        <p:spPr>
          <a:xfrm>
            <a:off x="342722" y="4441266"/>
            <a:ext cx="630300" cy="0"/>
          </a:xfrm>
          <a:prstGeom prst="straightConnector1">
            <a:avLst/>
          </a:prstGeom>
          <a:noFill/>
          <a:ln cap="flat" cmpd="sng" w="9525">
            <a:solidFill>
              <a:schemeClr val="accent1"/>
            </a:solidFill>
            <a:prstDash val="solid"/>
            <a:round/>
            <a:headEnd len="med" w="med" type="none"/>
            <a:tailEnd len="med" w="med" type="none"/>
          </a:ln>
        </p:spPr>
      </p:cxnSp>
      <p:grpSp>
        <p:nvGrpSpPr>
          <p:cNvPr id="693" name="Google Shape;693;p84"/>
          <p:cNvGrpSpPr/>
          <p:nvPr/>
        </p:nvGrpSpPr>
        <p:grpSpPr>
          <a:xfrm>
            <a:off x="6772217" y="161125"/>
            <a:ext cx="2076000" cy="831308"/>
            <a:chOff x="6772217" y="161125"/>
            <a:chExt cx="2076000" cy="831308"/>
          </a:xfrm>
        </p:grpSpPr>
        <p:sp>
          <p:nvSpPr>
            <p:cNvPr id="694" name="Google Shape;694;p84"/>
            <p:cNvSpPr/>
            <p:nvPr/>
          </p:nvSpPr>
          <p:spPr>
            <a:xfrm>
              <a:off x="6933025" y="258325"/>
              <a:ext cx="1754400" cy="734100"/>
            </a:xfrm>
            <a:prstGeom prst="roundRect">
              <a:avLst>
                <a:gd fmla="val 23077" name="adj"/>
              </a:avLst>
            </a:prstGeom>
            <a:solidFill>
              <a:srgbClr val="834EFF"/>
            </a:solidFill>
            <a:ln cap="flat" cmpd="sng" w="19050">
              <a:solidFill>
                <a:srgbClr val="E2D5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500">
                <a:solidFill>
                  <a:srgbClr val="834EFF"/>
                </a:solidFill>
                <a:latin typeface="DM Sans"/>
                <a:ea typeface="DM Sans"/>
                <a:cs typeface="DM Sans"/>
                <a:sym typeface="DM Sans"/>
              </a:endParaRPr>
            </a:p>
          </p:txBody>
        </p:sp>
        <p:sp>
          <p:nvSpPr>
            <p:cNvPr id="695" name="Google Shape;695;p84"/>
            <p:cNvSpPr txBox="1"/>
            <p:nvPr/>
          </p:nvSpPr>
          <p:spPr>
            <a:xfrm>
              <a:off x="6772217" y="699933"/>
              <a:ext cx="20760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solidFill>
                    <a:srgbClr val="FFFFFF"/>
                  </a:solidFill>
                  <a:latin typeface="DM Sans"/>
                  <a:ea typeface="DM Sans"/>
                  <a:cs typeface="DM Sans"/>
                  <a:sym typeface="DM Sans"/>
                </a:rPr>
                <a:t>References in Interviews</a:t>
              </a:r>
              <a:endParaRPr b="1" sz="700">
                <a:solidFill>
                  <a:srgbClr val="FFFFFF"/>
                </a:solidFill>
                <a:latin typeface="DM Sans"/>
                <a:ea typeface="DM Sans"/>
                <a:cs typeface="DM Sans"/>
                <a:sym typeface="DM Sans"/>
              </a:endParaRPr>
            </a:p>
          </p:txBody>
        </p:sp>
        <p:sp>
          <p:nvSpPr>
            <p:cNvPr id="696" name="Google Shape;696;p84"/>
            <p:cNvSpPr txBox="1"/>
            <p:nvPr/>
          </p:nvSpPr>
          <p:spPr>
            <a:xfrm>
              <a:off x="7369225" y="161125"/>
              <a:ext cx="8820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700">
                  <a:solidFill>
                    <a:srgbClr val="FFFFFF"/>
                  </a:solidFill>
                  <a:latin typeface="DM Serif Display"/>
                  <a:ea typeface="DM Serif Display"/>
                  <a:cs typeface="DM Serif Display"/>
                  <a:sym typeface="DM Serif Display"/>
                </a:rPr>
                <a:t>44</a:t>
              </a:r>
              <a:endParaRPr sz="3700">
                <a:solidFill>
                  <a:srgbClr val="FFFFFF"/>
                </a:solidFill>
                <a:latin typeface="DM Serif Display"/>
                <a:ea typeface="DM Serif Display"/>
                <a:cs typeface="DM Serif Display"/>
                <a:sym typeface="DM Serif Display"/>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85"/>
          <p:cNvSpPr txBox="1"/>
          <p:nvPr>
            <p:ph idx="4294967295" type="title"/>
          </p:nvPr>
        </p:nvSpPr>
        <p:spPr>
          <a:xfrm>
            <a:off x="298250" y="721950"/>
            <a:ext cx="6206100" cy="5322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700">
                <a:solidFill>
                  <a:schemeClr val="dk2"/>
                </a:solidFill>
              </a:rPr>
              <a:t>Marketing</a:t>
            </a:r>
            <a:r>
              <a:rPr lang="en" sz="2700">
                <a:solidFill>
                  <a:schemeClr val="dk2"/>
                </a:solidFill>
              </a:rPr>
              <a:t> </a:t>
            </a:r>
            <a:r>
              <a:rPr lang="en" sz="2700">
                <a:solidFill>
                  <a:schemeClr val="accent1"/>
                </a:solidFill>
              </a:rPr>
              <a:t>+ Engagement</a:t>
            </a:r>
            <a:endParaRPr sz="2700">
              <a:solidFill>
                <a:schemeClr val="accent1"/>
              </a:solidFill>
              <a:latin typeface="DM Sans"/>
              <a:ea typeface="DM Sans"/>
              <a:cs typeface="DM Sans"/>
              <a:sym typeface="DM Sans"/>
            </a:endParaRPr>
          </a:p>
        </p:txBody>
      </p:sp>
      <p:grpSp>
        <p:nvGrpSpPr>
          <p:cNvPr id="702" name="Google Shape;702;p85"/>
          <p:cNvGrpSpPr/>
          <p:nvPr/>
        </p:nvGrpSpPr>
        <p:grpSpPr>
          <a:xfrm>
            <a:off x="5015277" y="1852831"/>
            <a:ext cx="3813260" cy="2314140"/>
            <a:chOff x="1019175" y="2457450"/>
            <a:chExt cx="5076900" cy="1752605"/>
          </a:xfrm>
        </p:grpSpPr>
        <p:sp>
          <p:nvSpPr>
            <p:cNvPr id="703" name="Google Shape;703;p85"/>
            <p:cNvSpPr/>
            <p:nvPr/>
          </p:nvSpPr>
          <p:spPr>
            <a:xfrm>
              <a:off x="1019175" y="2457450"/>
              <a:ext cx="5076900" cy="1752600"/>
            </a:xfrm>
            <a:prstGeom prst="rect">
              <a:avLst/>
            </a:prstGeom>
            <a:solidFill>
              <a:srgbClr val="FFFFFF"/>
            </a:solidFill>
            <a:ln>
              <a:noFill/>
            </a:ln>
            <a:effectLst>
              <a:outerShdw blurRad="728663" rotWithShape="0" algn="t" dir="5400000" dist="257175">
                <a:srgbClr val="000000">
                  <a:alpha val="3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704" name="Google Shape;704;p85"/>
            <p:cNvSpPr/>
            <p:nvPr/>
          </p:nvSpPr>
          <p:spPr>
            <a:xfrm>
              <a:off x="1019181" y="2457455"/>
              <a:ext cx="90300" cy="17526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705" name="Google Shape;705;p85"/>
          <p:cNvSpPr txBox="1"/>
          <p:nvPr/>
        </p:nvSpPr>
        <p:spPr>
          <a:xfrm>
            <a:off x="5763625" y="1852950"/>
            <a:ext cx="2792100" cy="2213400"/>
          </a:xfrm>
          <a:prstGeom prst="rect">
            <a:avLst/>
          </a:prstGeom>
          <a:noFill/>
          <a:ln>
            <a:noFill/>
          </a:ln>
        </p:spPr>
        <p:txBody>
          <a:bodyPr anchorCtr="0" anchor="t" bIns="27000" lIns="0" spcFirstLastPara="1" rIns="162000" wrap="square" tIns="27000">
            <a:noAutofit/>
          </a:bodyPr>
          <a:lstStyle/>
          <a:p>
            <a:pPr indent="0" lvl="0" marL="0" rtl="0" algn="l">
              <a:lnSpc>
                <a:spcPct val="150000"/>
              </a:lnSpc>
              <a:spcBef>
                <a:spcPts val="1200"/>
              </a:spcBef>
              <a:spcAft>
                <a:spcPts val="0"/>
              </a:spcAft>
              <a:buClr>
                <a:schemeClr val="dk1"/>
              </a:buClr>
              <a:buSzPts val="1100"/>
              <a:buFont typeface="Arial"/>
              <a:buNone/>
            </a:pPr>
            <a:r>
              <a:rPr lang="en" sz="900">
                <a:solidFill>
                  <a:schemeClr val="dk1"/>
                </a:solidFill>
                <a:latin typeface="DM Sans"/>
                <a:ea typeface="DM Sans"/>
                <a:cs typeface="DM Sans"/>
                <a:sym typeface="DM Sans"/>
              </a:rPr>
              <a:t>I think our biggest risk is,</a:t>
            </a:r>
            <a:r>
              <a:rPr b="1" lang="en" sz="900">
                <a:solidFill>
                  <a:schemeClr val="dk1"/>
                </a:solidFill>
                <a:latin typeface="DM Sans"/>
                <a:ea typeface="DM Sans"/>
                <a:cs typeface="DM Sans"/>
                <a:sym typeface="DM Sans"/>
              </a:rPr>
              <a:t> we don't generate a ton of external leads right now.</a:t>
            </a:r>
            <a:r>
              <a:rPr lang="en" sz="900">
                <a:solidFill>
                  <a:schemeClr val="dk1"/>
                </a:solidFill>
                <a:latin typeface="DM Sans"/>
                <a:ea typeface="DM Sans"/>
                <a:cs typeface="DM Sans"/>
                <a:sym typeface="DM Sans"/>
              </a:rPr>
              <a:t> We just don't have a lot to come in to fill a funnel with willing prospects, we just don't get a lot, right? And then, </a:t>
            </a:r>
            <a:r>
              <a:rPr b="1" lang="en" sz="900">
                <a:solidFill>
                  <a:schemeClr val="accent2"/>
                </a:solidFill>
                <a:latin typeface="DM Sans"/>
                <a:ea typeface="DM Sans"/>
                <a:cs typeface="DM Sans"/>
                <a:sym typeface="DM Sans"/>
              </a:rPr>
              <a:t>we don't have a ton of visibility</a:t>
            </a:r>
            <a:r>
              <a:rPr lang="en" sz="900">
                <a:solidFill>
                  <a:schemeClr val="accent2"/>
                </a:solidFill>
                <a:latin typeface="DM Sans"/>
                <a:ea typeface="DM Sans"/>
                <a:cs typeface="DM Sans"/>
                <a:sym typeface="DM Sans"/>
              </a:rPr>
              <a:t>. </a:t>
            </a:r>
            <a:r>
              <a:rPr lang="en" sz="900">
                <a:solidFill>
                  <a:schemeClr val="dk1"/>
                </a:solidFill>
                <a:latin typeface="DM Sans"/>
                <a:ea typeface="DM Sans"/>
                <a:cs typeface="DM Sans"/>
                <a:sym typeface="DM Sans"/>
              </a:rPr>
              <a:t>So I don't even really know how fast we do get to them, OK, Who gets to them, how fast? It's just really, really opaque. The lead has to get to the seller who's gonna do something with it fast. </a:t>
            </a:r>
            <a:endParaRPr sz="900">
              <a:solidFill>
                <a:schemeClr val="dk2"/>
              </a:solidFill>
              <a:latin typeface="DM Sans"/>
              <a:ea typeface="DM Sans"/>
              <a:cs typeface="DM Sans"/>
              <a:sym typeface="DM Sans"/>
            </a:endParaRPr>
          </a:p>
          <a:p>
            <a:pPr indent="0" lvl="0" marL="0" marR="0" rtl="0" algn="l">
              <a:lnSpc>
                <a:spcPct val="115000"/>
              </a:lnSpc>
              <a:spcBef>
                <a:spcPts val="1200"/>
              </a:spcBef>
              <a:spcAft>
                <a:spcPts val="0"/>
              </a:spcAft>
              <a:buNone/>
            </a:pPr>
            <a:r>
              <a:t/>
            </a:r>
            <a:endParaRPr sz="900">
              <a:latin typeface="DM Sans"/>
              <a:ea typeface="DM Sans"/>
              <a:cs typeface="DM Sans"/>
              <a:sym typeface="DM Sans"/>
            </a:endParaRPr>
          </a:p>
        </p:txBody>
      </p:sp>
      <p:sp>
        <p:nvSpPr>
          <p:cNvPr id="706" name="Google Shape;706;p85"/>
          <p:cNvSpPr/>
          <p:nvPr/>
        </p:nvSpPr>
        <p:spPr>
          <a:xfrm>
            <a:off x="5256822" y="2020103"/>
            <a:ext cx="376275" cy="279919"/>
          </a:xfrm>
          <a:custGeom>
            <a:rect b="b" l="l" r="r" t="t"/>
            <a:pathLst>
              <a:path extrusionOk="0" h="208895" w="280802">
                <a:moveTo>
                  <a:pt x="87994" y="0"/>
                </a:moveTo>
                <a:cubicBezTo>
                  <a:pt x="62996" y="12229"/>
                  <a:pt x="42087" y="30746"/>
                  <a:pt x="25268" y="55474"/>
                </a:cubicBezTo>
                <a:cubicBezTo>
                  <a:pt x="8410" y="80201"/>
                  <a:pt x="0" y="106858"/>
                  <a:pt x="0" y="135405"/>
                </a:cubicBezTo>
                <a:cubicBezTo>
                  <a:pt x="0" y="157355"/>
                  <a:pt x="5748" y="175101"/>
                  <a:pt x="17205" y="188603"/>
                </a:cubicBezTo>
                <a:cubicBezTo>
                  <a:pt x="28701" y="202105"/>
                  <a:pt x="43862" y="208894"/>
                  <a:pt x="62726" y="208894"/>
                </a:cubicBezTo>
                <a:cubicBezTo>
                  <a:pt x="78543" y="208894"/>
                  <a:pt x="91929" y="203763"/>
                  <a:pt x="102923" y="193579"/>
                </a:cubicBezTo>
                <a:cubicBezTo>
                  <a:pt x="113879" y="183356"/>
                  <a:pt x="119357" y="170124"/>
                  <a:pt x="119357" y="153768"/>
                </a:cubicBezTo>
                <a:cubicBezTo>
                  <a:pt x="119357" y="138491"/>
                  <a:pt x="114380" y="125375"/>
                  <a:pt x="104428" y="114381"/>
                </a:cubicBezTo>
                <a:cubicBezTo>
                  <a:pt x="94475" y="103425"/>
                  <a:pt x="80587" y="95902"/>
                  <a:pt x="62726" y="91813"/>
                </a:cubicBezTo>
                <a:lnTo>
                  <a:pt x="46678" y="87994"/>
                </a:lnTo>
                <a:cubicBezTo>
                  <a:pt x="50227" y="69130"/>
                  <a:pt x="56091" y="53313"/>
                  <a:pt x="64269" y="40544"/>
                </a:cubicBezTo>
                <a:cubicBezTo>
                  <a:pt x="72409" y="27814"/>
                  <a:pt x="81860" y="17360"/>
                  <a:pt x="92585" y="9181"/>
                </a:cubicBezTo>
                <a:lnTo>
                  <a:pt x="87994" y="0"/>
                </a:lnTo>
                <a:close/>
                <a:moveTo>
                  <a:pt x="249438" y="0"/>
                </a:moveTo>
                <a:cubicBezTo>
                  <a:pt x="224440" y="12229"/>
                  <a:pt x="203532" y="30746"/>
                  <a:pt x="186674" y="55474"/>
                </a:cubicBezTo>
                <a:cubicBezTo>
                  <a:pt x="169854" y="80201"/>
                  <a:pt x="161444" y="106858"/>
                  <a:pt x="161444" y="135405"/>
                </a:cubicBezTo>
                <a:cubicBezTo>
                  <a:pt x="161444" y="157355"/>
                  <a:pt x="167192" y="175101"/>
                  <a:pt x="178650" y="188603"/>
                </a:cubicBezTo>
                <a:cubicBezTo>
                  <a:pt x="190146" y="202105"/>
                  <a:pt x="205306" y="208894"/>
                  <a:pt x="224170" y="208894"/>
                </a:cubicBezTo>
                <a:cubicBezTo>
                  <a:pt x="239987" y="208894"/>
                  <a:pt x="253373" y="203763"/>
                  <a:pt x="264367" y="193579"/>
                </a:cubicBezTo>
                <a:cubicBezTo>
                  <a:pt x="275323" y="183356"/>
                  <a:pt x="280801" y="170124"/>
                  <a:pt x="280801" y="153768"/>
                </a:cubicBezTo>
                <a:cubicBezTo>
                  <a:pt x="280801" y="138491"/>
                  <a:pt x="275825" y="125375"/>
                  <a:pt x="265872" y="114381"/>
                </a:cubicBezTo>
                <a:cubicBezTo>
                  <a:pt x="255919" y="103425"/>
                  <a:pt x="242031" y="95902"/>
                  <a:pt x="224170" y="91813"/>
                </a:cubicBezTo>
                <a:lnTo>
                  <a:pt x="208122" y="87994"/>
                </a:lnTo>
                <a:cubicBezTo>
                  <a:pt x="211671" y="69130"/>
                  <a:pt x="217535" y="53313"/>
                  <a:pt x="225713" y="40544"/>
                </a:cubicBezTo>
                <a:cubicBezTo>
                  <a:pt x="233853" y="27814"/>
                  <a:pt x="243304" y="17360"/>
                  <a:pt x="254029" y="9181"/>
                </a:cubicBezTo>
                <a:lnTo>
                  <a:pt x="249438" y="0"/>
                </a:lnTo>
                <a:close/>
              </a:path>
            </a:pathLst>
          </a:custGeom>
          <a:solidFill>
            <a:srgbClr val="834EFF"/>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834EFF"/>
              </a:solidFill>
            </a:endParaRPr>
          </a:p>
        </p:txBody>
      </p:sp>
      <p:sp>
        <p:nvSpPr>
          <p:cNvPr id="707" name="Google Shape;707;p85"/>
          <p:cNvSpPr txBox="1"/>
          <p:nvPr/>
        </p:nvSpPr>
        <p:spPr>
          <a:xfrm>
            <a:off x="283327" y="1190231"/>
            <a:ext cx="6545100" cy="2232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1000">
                <a:solidFill>
                  <a:schemeClr val="dk2"/>
                </a:solidFill>
                <a:latin typeface="DM Sans"/>
                <a:ea typeface="DM Sans"/>
                <a:cs typeface="DM Sans"/>
                <a:sym typeface="DM Sans"/>
              </a:rPr>
              <a:t>There is a lack of communication and engagement with farmers outside of current customers. </a:t>
            </a:r>
            <a:endParaRPr b="1" sz="1000">
              <a:solidFill>
                <a:schemeClr val="dk2"/>
              </a:solidFill>
              <a:latin typeface="DM Sans"/>
              <a:ea typeface="DM Sans"/>
              <a:cs typeface="DM Sans"/>
              <a:sym typeface="DM Sans"/>
            </a:endParaRPr>
          </a:p>
        </p:txBody>
      </p:sp>
      <p:grpSp>
        <p:nvGrpSpPr>
          <p:cNvPr id="708" name="Google Shape;708;p85"/>
          <p:cNvGrpSpPr/>
          <p:nvPr/>
        </p:nvGrpSpPr>
        <p:grpSpPr>
          <a:xfrm>
            <a:off x="281772" y="1584609"/>
            <a:ext cx="4506525" cy="1039191"/>
            <a:chOff x="795350" y="4225625"/>
            <a:chExt cx="12017400" cy="2771175"/>
          </a:xfrm>
        </p:grpSpPr>
        <p:sp>
          <p:nvSpPr>
            <p:cNvPr id="709" name="Google Shape;709;p85"/>
            <p:cNvSpPr txBox="1"/>
            <p:nvPr/>
          </p:nvSpPr>
          <p:spPr>
            <a:xfrm>
              <a:off x="795350" y="5351000"/>
              <a:ext cx="12017400" cy="1645800"/>
            </a:xfrm>
            <a:prstGeom prst="rect">
              <a:avLst/>
            </a:prstGeom>
            <a:noFill/>
            <a:ln>
              <a:noFill/>
            </a:ln>
          </p:spPr>
          <p:txBody>
            <a:bodyPr anchorCtr="0" anchor="t" bIns="34275" lIns="34275" spcFirstLastPara="1" rIns="34275" wrap="square" tIns="34275">
              <a:spAutoFit/>
            </a:bodyPr>
            <a:lstStyle/>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marketing campaigns to engage potential farmers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logic or routing of leads into segmented marketing campaigns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engagement with farmers who download the </a:t>
              </a:r>
              <a:r>
                <a:rPr lang="en" sz="800">
                  <a:solidFill>
                    <a:schemeClr val="dk1"/>
                  </a:solidFill>
                  <a:latin typeface="DM Sans"/>
                  <a:ea typeface="DM Sans"/>
                  <a:cs typeface="DM Sans"/>
                  <a:sym typeface="DM Sans"/>
                </a:rPr>
                <a:t>XX</a:t>
              </a:r>
              <a:r>
                <a:rPr lang="en" sz="800">
                  <a:solidFill>
                    <a:schemeClr val="dk1"/>
                  </a:solidFill>
                  <a:latin typeface="DM Sans"/>
                  <a:ea typeface="DM Sans"/>
                  <a:cs typeface="DM Sans"/>
                  <a:sym typeface="DM Sans"/>
                </a:rPr>
                <a:t> app</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Limited marketing to segmented accounts</a:t>
              </a:r>
              <a:endParaRPr sz="800">
                <a:solidFill>
                  <a:schemeClr val="dk1"/>
                </a:solidFill>
                <a:latin typeface="DM Sans"/>
                <a:ea typeface="DM Sans"/>
                <a:cs typeface="DM Sans"/>
                <a:sym typeface="DM Sans"/>
              </a:endParaRPr>
            </a:p>
          </p:txBody>
        </p:sp>
        <p:sp>
          <p:nvSpPr>
            <p:cNvPr id="710" name="Google Shape;710;p85"/>
            <p:cNvSpPr txBox="1"/>
            <p:nvPr/>
          </p:nvSpPr>
          <p:spPr>
            <a:xfrm>
              <a:off x="795350" y="4225625"/>
              <a:ext cx="6037200" cy="759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a:solidFill>
                    <a:schemeClr val="accent1"/>
                  </a:solidFill>
                  <a:latin typeface="DM Serif Display"/>
                  <a:ea typeface="DM Serif Display"/>
                  <a:cs typeface="DM Serif Display"/>
                  <a:sym typeface="DM Serif Display"/>
                </a:rPr>
                <a:t>Marketing Campaigns </a:t>
              </a:r>
              <a:endParaRPr sz="1400"/>
            </a:p>
          </p:txBody>
        </p:sp>
      </p:grpSp>
      <p:cxnSp>
        <p:nvCxnSpPr>
          <p:cNvPr id="711" name="Google Shape;711;p85"/>
          <p:cNvCxnSpPr/>
          <p:nvPr/>
        </p:nvCxnSpPr>
        <p:spPr>
          <a:xfrm>
            <a:off x="326238" y="1905813"/>
            <a:ext cx="630300" cy="0"/>
          </a:xfrm>
          <a:prstGeom prst="straightConnector1">
            <a:avLst/>
          </a:prstGeom>
          <a:noFill/>
          <a:ln cap="flat" cmpd="sng" w="9525">
            <a:solidFill>
              <a:schemeClr val="accent1"/>
            </a:solidFill>
            <a:prstDash val="solid"/>
            <a:round/>
            <a:headEnd len="med" w="med" type="none"/>
            <a:tailEnd len="med" w="med" type="none"/>
          </a:ln>
        </p:spPr>
      </p:cxnSp>
      <p:grpSp>
        <p:nvGrpSpPr>
          <p:cNvPr id="712" name="Google Shape;712;p85"/>
          <p:cNvGrpSpPr/>
          <p:nvPr/>
        </p:nvGrpSpPr>
        <p:grpSpPr>
          <a:xfrm>
            <a:off x="281772" y="2718781"/>
            <a:ext cx="4506525" cy="1180828"/>
            <a:chOff x="795350" y="4225625"/>
            <a:chExt cx="12017400" cy="3148875"/>
          </a:xfrm>
        </p:grpSpPr>
        <p:sp>
          <p:nvSpPr>
            <p:cNvPr id="713" name="Google Shape;713;p85"/>
            <p:cNvSpPr txBox="1"/>
            <p:nvPr/>
          </p:nvSpPr>
          <p:spPr>
            <a:xfrm>
              <a:off x="795350" y="5351000"/>
              <a:ext cx="12017400" cy="2023500"/>
            </a:xfrm>
            <a:prstGeom prst="rect">
              <a:avLst/>
            </a:prstGeom>
            <a:noFill/>
            <a:ln>
              <a:noFill/>
            </a:ln>
          </p:spPr>
          <p:txBody>
            <a:bodyPr anchorCtr="0" anchor="t" bIns="34275" lIns="34275" spcFirstLastPara="1" rIns="34275" wrap="square" tIns="34275">
              <a:spAutoFit/>
            </a:bodyPr>
            <a:lstStyle/>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Limited local marketing</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Limited Social Media presence and engagement</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Siloed websites/brand pages from </a:t>
              </a:r>
              <a:r>
                <a:rPr lang="en" sz="800">
                  <a:solidFill>
                    <a:schemeClr val="dk1"/>
                  </a:solidFill>
                  <a:latin typeface="DM Sans"/>
                  <a:ea typeface="DM Sans"/>
                  <a:cs typeface="DM Sans"/>
                  <a:sym typeface="DM Sans"/>
                </a:rPr>
                <a:t>XX</a:t>
              </a:r>
              <a:r>
                <a:rPr lang="en" sz="800">
                  <a:solidFill>
                    <a:schemeClr val="dk1"/>
                  </a:solidFill>
                  <a:latin typeface="DM Sans"/>
                  <a:ea typeface="DM Sans"/>
                  <a:cs typeface="DM Sans"/>
                  <a:sym typeface="DM Sans"/>
                </a:rPr>
                <a:t> main website</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Limited marketing materials on brand </a:t>
              </a:r>
              <a:r>
                <a:rPr lang="en" sz="800">
                  <a:solidFill>
                    <a:schemeClr val="dk1"/>
                  </a:solidFill>
                  <a:latin typeface="DM Sans"/>
                  <a:ea typeface="DM Sans"/>
                  <a:cs typeface="DM Sans"/>
                  <a:sym typeface="DM Sans"/>
                </a:rPr>
                <a:t>differentiated</a:t>
              </a:r>
              <a:r>
                <a:rPr lang="en" sz="800">
                  <a:solidFill>
                    <a:schemeClr val="dk1"/>
                  </a:solidFill>
                  <a:latin typeface="DM Sans"/>
                  <a:ea typeface="DM Sans"/>
                  <a:cs typeface="DM Sans"/>
                  <a:sym typeface="DM Sans"/>
                </a:rPr>
                <a:t> values</a:t>
              </a:r>
              <a:endParaRPr sz="800">
                <a:solidFill>
                  <a:schemeClr val="dk1"/>
                </a:solidFill>
                <a:latin typeface="DM Sans"/>
                <a:ea typeface="DM Sans"/>
                <a:cs typeface="DM Sans"/>
                <a:sym typeface="DM Sans"/>
              </a:endParaRPr>
            </a:p>
            <a:p>
              <a:pPr indent="0" lvl="0" marL="177800" rtl="0" algn="l">
                <a:lnSpc>
                  <a:spcPct val="115000"/>
                </a:lnSpc>
                <a:spcBef>
                  <a:spcPts val="0"/>
                </a:spcBef>
                <a:spcAft>
                  <a:spcPts val="0"/>
                </a:spcAft>
                <a:buNone/>
              </a:pPr>
              <a:r>
                <a:t/>
              </a:r>
              <a:endParaRPr sz="800">
                <a:solidFill>
                  <a:schemeClr val="dk1"/>
                </a:solidFill>
                <a:latin typeface="DM Sans"/>
                <a:ea typeface="DM Sans"/>
                <a:cs typeface="DM Sans"/>
                <a:sym typeface="DM Sans"/>
              </a:endParaRPr>
            </a:p>
          </p:txBody>
        </p:sp>
        <p:sp>
          <p:nvSpPr>
            <p:cNvPr id="714" name="Google Shape;714;p85"/>
            <p:cNvSpPr txBox="1"/>
            <p:nvPr/>
          </p:nvSpPr>
          <p:spPr>
            <a:xfrm>
              <a:off x="795350" y="4225625"/>
              <a:ext cx="6037200" cy="759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a:solidFill>
                    <a:schemeClr val="accent1"/>
                  </a:solidFill>
                  <a:latin typeface="DM Serif Display"/>
                  <a:ea typeface="DM Serif Display"/>
                  <a:cs typeface="DM Serif Display"/>
                  <a:sym typeface="DM Serif Display"/>
                </a:rPr>
                <a:t>Promotions + Materials</a:t>
              </a:r>
              <a:endParaRPr sz="1400"/>
            </a:p>
          </p:txBody>
        </p:sp>
      </p:grpSp>
      <p:cxnSp>
        <p:nvCxnSpPr>
          <p:cNvPr id="715" name="Google Shape;715;p85"/>
          <p:cNvCxnSpPr/>
          <p:nvPr/>
        </p:nvCxnSpPr>
        <p:spPr>
          <a:xfrm>
            <a:off x="326238" y="3024409"/>
            <a:ext cx="630300" cy="0"/>
          </a:xfrm>
          <a:prstGeom prst="straightConnector1">
            <a:avLst/>
          </a:prstGeom>
          <a:noFill/>
          <a:ln cap="flat" cmpd="sng" w="9525">
            <a:solidFill>
              <a:schemeClr val="accent1"/>
            </a:solidFill>
            <a:prstDash val="solid"/>
            <a:round/>
            <a:headEnd len="med" w="med" type="none"/>
            <a:tailEnd len="med" w="med" type="none"/>
          </a:ln>
        </p:spPr>
      </p:cxnSp>
      <p:grpSp>
        <p:nvGrpSpPr>
          <p:cNvPr id="716" name="Google Shape;716;p85"/>
          <p:cNvGrpSpPr/>
          <p:nvPr/>
        </p:nvGrpSpPr>
        <p:grpSpPr>
          <a:xfrm>
            <a:off x="281772" y="3898056"/>
            <a:ext cx="4506525" cy="1039191"/>
            <a:chOff x="795350" y="4225625"/>
            <a:chExt cx="12017400" cy="2771175"/>
          </a:xfrm>
        </p:grpSpPr>
        <p:sp>
          <p:nvSpPr>
            <p:cNvPr id="717" name="Google Shape;717;p85"/>
            <p:cNvSpPr txBox="1"/>
            <p:nvPr/>
          </p:nvSpPr>
          <p:spPr>
            <a:xfrm>
              <a:off x="795350" y="5351000"/>
              <a:ext cx="12017400" cy="1645800"/>
            </a:xfrm>
            <a:prstGeom prst="rect">
              <a:avLst/>
            </a:prstGeom>
            <a:noFill/>
            <a:ln>
              <a:noFill/>
            </a:ln>
          </p:spPr>
          <p:txBody>
            <a:bodyPr anchorCtr="0" anchor="t" bIns="34275" lIns="34275" spcFirstLastPara="1" rIns="34275" wrap="square" tIns="34275">
              <a:spAutoFit/>
            </a:bodyPr>
            <a:lstStyle/>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Inconsistent location of forms on brand sites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Lack of form fields to identify </a:t>
              </a:r>
              <a:r>
                <a:rPr lang="en" sz="800">
                  <a:solidFill>
                    <a:schemeClr val="dk1"/>
                  </a:solidFill>
                  <a:latin typeface="DM Sans"/>
                  <a:ea typeface="DM Sans"/>
                  <a:cs typeface="DM Sans"/>
                  <a:sym typeface="DM Sans"/>
                </a:rPr>
                <a:t>XX</a:t>
              </a:r>
              <a:r>
                <a:rPr lang="en" sz="800">
                  <a:solidFill>
                    <a:schemeClr val="dk1"/>
                  </a:solidFill>
                  <a:latin typeface="DM Sans"/>
                  <a:ea typeface="DM Sans"/>
                  <a:cs typeface="DM Sans"/>
                  <a:sym typeface="DM Sans"/>
                </a:rPr>
                <a:t> farmers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Basic forms not gathering proper information on farm operations </a:t>
              </a:r>
              <a:endParaRPr sz="800">
                <a:solidFill>
                  <a:schemeClr val="dk1"/>
                </a:solidFill>
                <a:latin typeface="DM Sans"/>
                <a:ea typeface="DM Sans"/>
                <a:cs typeface="DM Sans"/>
                <a:sym typeface="DM Sans"/>
              </a:endParaRPr>
            </a:p>
            <a:p>
              <a:pPr indent="0" lvl="0" marL="177800" rtl="0" algn="l">
                <a:lnSpc>
                  <a:spcPct val="115000"/>
                </a:lnSpc>
                <a:spcBef>
                  <a:spcPts val="0"/>
                </a:spcBef>
                <a:spcAft>
                  <a:spcPts val="0"/>
                </a:spcAft>
                <a:buNone/>
              </a:pPr>
              <a:r>
                <a:t/>
              </a:r>
              <a:endParaRPr sz="800">
                <a:solidFill>
                  <a:schemeClr val="dk1"/>
                </a:solidFill>
                <a:latin typeface="DM Sans"/>
                <a:ea typeface="DM Sans"/>
                <a:cs typeface="DM Sans"/>
                <a:sym typeface="DM Sans"/>
              </a:endParaRPr>
            </a:p>
          </p:txBody>
        </p:sp>
        <p:sp>
          <p:nvSpPr>
            <p:cNvPr id="718" name="Google Shape;718;p85"/>
            <p:cNvSpPr txBox="1"/>
            <p:nvPr/>
          </p:nvSpPr>
          <p:spPr>
            <a:xfrm>
              <a:off x="795350" y="4225625"/>
              <a:ext cx="6037200" cy="759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a:solidFill>
                    <a:schemeClr val="accent1"/>
                  </a:solidFill>
                  <a:latin typeface="DM Serif Display"/>
                  <a:ea typeface="DM Serif Display"/>
                  <a:cs typeface="DM Serif Display"/>
                  <a:sym typeface="DM Serif Display"/>
                </a:rPr>
                <a:t>Marketing Forms</a:t>
              </a:r>
              <a:endParaRPr sz="1400"/>
            </a:p>
          </p:txBody>
        </p:sp>
      </p:grpSp>
      <p:cxnSp>
        <p:nvCxnSpPr>
          <p:cNvPr id="719" name="Google Shape;719;p85"/>
          <p:cNvCxnSpPr/>
          <p:nvPr/>
        </p:nvCxnSpPr>
        <p:spPr>
          <a:xfrm>
            <a:off x="326238" y="4218859"/>
            <a:ext cx="630300" cy="0"/>
          </a:xfrm>
          <a:prstGeom prst="straightConnector1">
            <a:avLst/>
          </a:prstGeom>
          <a:noFill/>
          <a:ln cap="flat" cmpd="sng" w="9525">
            <a:solidFill>
              <a:schemeClr val="accent1"/>
            </a:solidFill>
            <a:prstDash val="solid"/>
            <a:round/>
            <a:headEnd len="med" w="med" type="none"/>
            <a:tailEnd len="med" w="med" type="none"/>
          </a:ln>
        </p:spPr>
      </p:cxnSp>
      <p:grpSp>
        <p:nvGrpSpPr>
          <p:cNvPr id="720" name="Google Shape;720;p85"/>
          <p:cNvGrpSpPr/>
          <p:nvPr/>
        </p:nvGrpSpPr>
        <p:grpSpPr>
          <a:xfrm>
            <a:off x="6772217" y="161125"/>
            <a:ext cx="2076000" cy="831308"/>
            <a:chOff x="6772217" y="161125"/>
            <a:chExt cx="2076000" cy="831308"/>
          </a:xfrm>
        </p:grpSpPr>
        <p:sp>
          <p:nvSpPr>
            <p:cNvPr id="721" name="Google Shape;721;p85"/>
            <p:cNvSpPr/>
            <p:nvPr/>
          </p:nvSpPr>
          <p:spPr>
            <a:xfrm>
              <a:off x="6933025" y="258325"/>
              <a:ext cx="1754400" cy="734100"/>
            </a:xfrm>
            <a:prstGeom prst="roundRect">
              <a:avLst>
                <a:gd fmla="val 23077" name="adj"/>
              </a:avLst>
            </a:prstGeom>
            <a:solidFill>
              <a:srgbClr val="834EFF"/>
            </a:solidFill>
            <a:ln cap="flat" cmpd="sng" w="19050">
              <a:solidFill>
                <a:srgbClr val="E2D5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500">
                <a:solidFill>
                  <a:srgbClr val="834EFF"/>
                </a:solidFill>
                <a:latin typeface="DM Sans"/>
                <a:ea typeface="DM Sans"/>
                <a:cs typeface="DM Sans"/>
                <a:sym typeface="DM Sans"/>
              </a:endParaRPr>
            </a:p>
          </p:txBody>
        </p:sp>
        <p:sp>
          <p:nvSpPr>
            <p:cNvPr id="722" name="Google Shape;722;p85"/>
            <p:cNvSpPr txBox="1"/>
            <p:nvPr/>
          </p:nvSpPr>
          <p:spPr>
            <a:xfrm>
              <a:off x="6772217" y="699933"/>
              <a:ext cx="20760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solidFill>
                    <a:srgbClr val="FFFFFF"/>
                  </a:solidFill>
                  <a:latin typeface="DM Sans"/>
                  <a:ea typeface="DM Sans"/>
                  <a:cs typeface="DM Sans"/>
                  <a:sym typeface="DM Sans"/>
                </a:rPr>
                <a:t>References in Interviews</a:t>
              </a:r>
              <a:endParaRPr b="1" sz="700">
                <a:solidFill>
                  <a:srgbClr val="FFFFFF"/>
                </a:solidFill>
                <a:latin typeface="DM Sans"/>
                <a:ea typeface="DM Sans"/>
                <a:cs typeface="DM Sans"/>
                <a:sym typeface="DM Sans"/>
              </a:endParaRPr>
            </a:p>
          </p:txBody>
        </p:sp>
        <p:sp>
          <p:nvSpPr>
            <p:cNvPr id="723" name="Google Shape;723;p85"/>
            <p:cNvSpPr txBox="1"/>
            <p:nvPr/>
          </p:nvSpPr>
          <p:spPr>
            <a:xfrm>
              <a:off x="7369225" y="161125"/>
              <a:ext cx="8820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700">
                  <a:solidFill>
                    <a:srgbClr val="FFFFFF"/>
                  </a:solidFill>
                  <a:latin typeface="DM Serif Display"/>
                  <a:ea typeface="DM Serif Display"/>
                  <a:cs typeface="DM Serif Display"/>
                  <a:sym typeface="DM Serif Display"/>
                </a:rPr>
                <a:t>35</a:t>
              </a:r>
              <a:endParaRPr sz="3700">
                <a:solidFill>
                  <a:srgbClr val="FFFFFF"/>
                </a:solidFill>
                <a:latin typeface="DM Serif Display"/>
                <a:ea typeface="DM Serif Display"/>
                <a:cs typeface="DM Serif Display"/>
                <a:sym typeface="DM Serif Display"/>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86"/>
          <p:cNvSpPr txBox="1"/>
          <p:nvPr>
            <p:ph idx="4294967295" type="title"/>
          </p:nvPr>
        </p:nvSpPr>
        <p:spPr>
          <a:xfrm>
            <a:off x="298250" y="721950"/>
            <a:ext cx="6206100" cy="532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lt1"/>
              </a:buClr>
              <a:buSzPts val="2700"/>
              <a:buFont typeface="DM Serif Display"/>
              <a:buNone/>
            </a:pPr>
            <a:r>
              <a:rPr lang="en" sz="2700">
                <a:solidFill>
                  <a:schemeClr val="dk2"/>
                </a:solidFill>
              </a:rPr>
              <a:t>Data + </a:t>
            </a:r>
            <a:r>
              <a:rPr lang="en" sz="2700">
                <a:solidFill>
                  <a:schemeClr val="accent1"/>
                </a:solidFill>
              </a:rPr>
              <a:t>Performance </a:t>
            </a:r>
            <a:endParaRPr sz="2700">
              <a:solidFill>
                <a:schemeClr val="accent1"/>
              </a:solidFill>
              <a:latin typeface="DM Sans"/>
              <a:ea typeface="DM Sans"/>
              <a:cs typeface="DM Sans"/>
              <a:sym typeface="DM Sans"/>
            </a:endParaRPr>
          </a:p>
          <a:p>
            <a:pPr indent="0" lvl="0" marL="0" rtl="0" algn="l">
              <a:lnSpc>
                <a:spcPct val="97000"/>
              </a:lnSpc>
              <a:spcBef>
                <a:spcPts val="0"/>
              </a:spcBef>
              <a:spcAft>
                <a:spcPts val="0"/>
              </a:spcAft>
              <a:buClr>
                <a:schemeClr val="lt1"/>
              </a:buClr>
              <a:buSzPts val="2700"/>
              <a:buFont typeface="DM Serif Display"/>
              <a:buNone/>
            </a:pPr>
            <a:r>
              <a:t/>
            </a:r>
            <a:endParaRPr sz="2700">
              <a:solidFill>
                <a:schemeClr val="dk2"/>
              </a:solidFill>
            </a:endParaRPr>
          </a:p>
        </p:txBody>
      </p:sp>
      <p:grpSp>
        <p:nvGrpSpPr>
          <p:cNvPr id="729" name="Google Shape;729;p86"/>
          <p:cNvGrpSpPr/>
          <p:nvPr/>
        </p:nvGrpSpPr>
        <p:grpSpPr>
          <a:xfrm>
            <a:off x="5015287" y="1853026"/>
            <a:ext cx="3813260" cy="1931196"/>
            <a:chOff x="1019175" y="2457450"/>
            <a:chExt cx="5076900" cy="1752605"/>
          </a:xfrm>
        </p:grpSpPr>
        <p:sp>
          <p:nvSpPr>
            <p:cNvPr id="730" name="Google Shape;730;p86"/>
            <p:cNvSpPr/>
            <p:nvPr/>
          </p:nvSpPr>
          <p:spPr>
            <a:xfrm>
              <a:off x="1019175" y="2457450"/>
              <a:ext cx="5076900" cy="1752600"/>
            </a:xfrm>
            <a:prstGeom prst="rect">
              <a:avLst/>
            </a:prstGeom>
            <a:solidFill>
              <a:srgbClr val="FFFFFF"/>
            </a:solidFill>
            <a:ln>
              <a:noFill/>
            </a:ln>
            <a:effectLst>
              <a:outerShdw blurRad="728663" rotWithShape="0" algn="t" dir="5400000" dist="257175">
                <a:srgbClr val="000000">
                  <a:alpha val="3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731" name="Google Shape;731;p86"/>
            <p:cNvSpPr/>
            <p:nvPr/>
          </p:nvSpPr>
          <p:spPr>
            <a:xfrm>
              <a:off x="1019181" y="2457455"/>
              <a:ext cx="90300" cy="17526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732" name="Google Shape;732;p86"/>
          <p:cNvSpPr txBox="1"/>
          <p:nvPr/>
        </p:nvSpPr>
        <p:spPr>
          <a:xfrm>
            <a:off x="5877475" y="2020100"/>
            <a:ext cx="2826900" cy="1678500"/>
          </a:xfrm>
          <a:prstGeom prst="rect">
            <a:avLst/>
          </a:prstGeom>
          <a:noFill/>
          <a:ln>
            <a:noFill/>
          </a:ln>
        </p:spPr>
        <p:txBody>
          <a:bodyPr anchorCtr="0" anchor="t" bIns="27000" lIns="0" spcFirstLastPara="1" rIns="162000" wrap="square" tIns="27000">
            <a:noAutofit/>
          </a:bodyPr>
          <a:lstStyle/>
          <a:p>
            <a:pPr indent="0" lvl="0" marL="0" rtl="0" algn="l">
              <a:lnSpc>
                <a:spcPct val="150000"/>
              </a:lnSpc>
              <a:spcBef>
                <a:spcPts val="500"/>
              </a:spcBef>
              <a:spcAft>
                <a:spcPts val="0"/>
              </a:spcAft>
              <a:buSzPts val="400"/>
              <a:buNone/>
            </a:pPr>
            <a:r>
              <a:rPr lang="en" sz="900">
                <a:solidFill>
                  <a:schemeClr val="dk2"/>
                </a:solidFill>
                <a:latin typeface="DM Sans"/>
                <a:ea typeface="DM Sans"/>
                <a:cs typeface="DM Sans"/>
                <a:sym typeface="DM Sans"/>
              </a:rPr>
              <a:t>I would say there's like pieces of the </a:t>
            </a:r>
            <a:r>
              <a:rPr b="1" lang="en" sz="900">
                <a:solidFill>
                  <a:schemeClr val="accent2"/>
                </a:solidFill>
                <a:latin typeface="DM Sans"/>
                <a:ea typeface="DM Sans"/>
                <a:cs typeface="DM Sans"/>
                <a:sym typeface="DM Sans"/>
              </a:rPr>
              <a:t>data that reside in so many different places</a:t>
            </a:r>
            <a:r>
              <a:rPr b="1" lang="en" sz="900">
                <a:solidFill>
                  <a:schemeClr val="dk2"/>
                </a:solidFill>
                <a:latin typeface="DM Sans"/>
                <a:ea typeface="DM Sans"/>
                <a:cs typeface="DM Sans"/>
                <a:sym typeface="DM Sans"/>
              </a:rPr>
              <a:t>.</a:t>
            </a:r>
            <a:r>
              <a:rPr lang="en" sz="900">
                <a:solidFill>
                  <a:schemeClr val="dk2"/>
                </a:solidFill>
                <a:latin typeface="DM Sans"/>
                <a:ea typeface="DM Sans"/>
                <a:cs typeface="DM Sans"/>
                <a:sym typeface="DM Sans"/>
              </a:rPr>
              <a:t> So if I want a list to use for something, it's like part of the contact might reside in one place, part might reside in another. Whether or not they're actually a targeted segment lives in another tool. </a:t>
            </a:r>
            <a:r>
              <a:rPr b="1" lang="en" sz="900">
                <a:solidFill>
                  <a:schemeClr val="dk1"/>
                </a:solidFill>
                <a:latin typeface="DM Sans"/>
                <a:ea typeface="DM Sans"/>
                <a:cs typeface="DM Sans"/>
                <a:sym typeface="DM Sans"/>
              </a:rPr>
              <a:t>There's just a lot of manual list building</a:t>
            </a:r>
            <a:r>
              <a:rPr lang="en" sz="900">
                <a:solidFill>
                  <a:schemeClr val="dk1"/>
                </a:solidFill>
                <a:latin typeface="DM Sans"/>
                <a:ea typeface="DM Sans"/>
                <a:cs typeface="DM Sans"/>
                <a:sym typeface="DM Sans"/>
              </a:rPr>
              <a:t>.</a:t>
            </a:r>
            <a:endParaRPr sz="500">
              <a:solidFill>
                <a:schemeClr val="dk1"/>
              </a:solidFill>
            </a:endParaRPr>
          </a:p>
          <a:p>
            <a:pPr indent="0" lvl="0" marL="0" marR="0" rtl="0" algn="l">
              <a:lnSpc>
                <a:spcPct val="115000"/>
              </a:lnSpc>
              <a:spcBef>
                <a:spcPts val="800"/>
              </a:spcBef>
              <a:spcAft>
                <a:spcPts val="0"/>
              </a:spcAft>
              <a:buNone/>
            </a:pPr>
            <a:r>
              <a:t/>
            </a:r>
            <a:endParaRPr b="1" sz="800">
              <a:latin typeface="DM Sans"/>
              <a:ea typeface="DM Sans"/>
              <a:cs typeface="DM Sans"/>
              <a:sym typeface="DM Sans"/>
            </a:endParaRPr>
          </a:p>
        </p:txBody>
      </p:sp>
      <p:sp>
        <p:nvSpPr>
          <p:cNvPr id="733" name="Google Shape;733;p86"/>
          <p:cNvSpPr/>
          <p:nvPr/>
        </p:nvSpPr>
        <p:spPr>
          <a:xfrm>
            <a:off x="5256822" y="2020103"/>
            <a:ext cx="376275" cy="279919"/>
          </a:xfrm>
          <a:custGeom>
            <a:rect b="b" l="l" r="r" t="t"/>
            <a:pathLst>
              <a:path extrusionOk="0" h="208895" w="280802">
                <a:moveTo>
                  <a:pt x="87994" y="0"/>
                </a:moveTo>
                <a:cubicBezTo>
                  <a:pt x="62996" y="12229"/>
                  <a:pt x="42087" y="30746"/>
                  <a:pt x="25268" y="55474"/>
                </a:cubicBezTo>
                <a:cubicBezTo>
                  <a:pt x="8410" y="80201"/>
                  <a:pt x="0" y="106858"/>
                  <a:pt x="0" y="135405"/>
                </a:cubicBezTo>
                <a:cubicBezTo>
                  <a:pt x="0" y="157355"/>
                  <a:pt x="5748" y="175101"/>
                  <a:pt x="17205" y="188603"/>
                </a:cubicBezTo>
                <a:cubicBezTo>
                  <a:pt x="28701" y="202105"/>
                  <a:pt x="43862" y="208894"/>
                  <a:pt x="62726" y="208894"/>
                </a:cubicBezTo>
                <a:cubicBezTo>
                  <a:pt x="78543" y="208894"/>
                  <a:pt x="91929" y="203763"/>
                  <a:pt x="102923" y="193579"/>
                </a:cubicBezTo>
                <a:cubicBezTo>
                  <a:pt x="113879" y="183356"/>
                  <a:pt x="119357" y="170124"/>
                  <a:pt x="119357" y="153768"/>
                </a:cubicBezTo>
                <a:cubicBezTo>
                  <a:pt x="119357" y="138491"/>
                  <a:pt x="114380" y="125375"/>
                  <a:pt x="104428" y="114381"/>
                </a:cubicBezTo>
                <a:cubicBezTo>
                  <a:pt x="94475" y="103425"/>
                  <a:pt x="80587" y="95902"/>
                  <a:pt x="62726" y="91813"/>
                </a:cubicBezTo>
                <a:lnTo>
                  <a:pt x="46678" y="87994"/>
                </a:lnTo>
                <a:cubicBezTo>
                  <a:pt x="50227" y="69130"/>
                  <a:pt x="56091" y="53313"/>
                  <a:pt x="64269" y="40544"/>
                </a:cubicBezTo>
                <a:cubicBezTo>
                  <a:pt x="72409" y="27814"/>
                  <a:pt x="81860" y="17360"/>
                  <a:pt x="92585" y="9181"/>
                </a:cubicBezTo>
                <a:lnTo>
                  <a:pt x="87994" y="0"/>
                </a:lnTo>
                <a:close/>
                <a:moveTo>
                  <a:pt x="249438" y="0"/>
                </a:moveTo>
                <a:cubicBezTo>
                  <a:pt x="224440" y="12229"/>
                  <a:pt x="203532" y="30746"/>
                  <a:pt x="186674" y="55474"/>
                </a:cubicBezTo>
                <a:cubicBezTo>
                  <a:pt x="169854" y="80201"/>
                  <a:pt x="161444" y="106858"/>
                  <a:pt x="161444" y="135405"/>
                </a:cubicBezTo>
                <a:cubicBezTo>
                  <a:pt x="161444" y="157355"/>
                  <a:pt x="167192" y="175101"/>
                  <a:pt x="178650" y="188603"/>
                </a:cubicBezTo>
                <a:cubicBezTo>
                  <a:pt x="190146" y="202105"/>
                  <a:pt x="205306" y="208894"/>
                  <a:pt x="224170" y="208894"/>
                </a:cubicBezTo>
                <a:cubicBezTo>
                  <a:pt x="239987" y="208894"/>
                  <a:pt x="253373" y="203763"/>
                  <a:pt x="264367" y="193579"/>
                </a:cubicBezTo>
                <a:cubicBezTo>
                  <a:pt x="275323" y="183356"/>
                  <a:pt x="280801" y="170124"/>
                  <a:pt x="280801" y="153768"/>
                </a:cubicBezTo>
                <a:cubicBezTo>
                  <a:pt x="280801" y="138491"/>
                  <a:pt x="275825" y="125375"/>
                  <a:pt x="265872" y="114381"/>
                </a:cubicBezTo>
                <a:cubicBezTo>
                  <a:pt x="255919" y="103425"/>
                  <a:pt x="242031" y="95902"/>
                  <a:pt x="224170" y="91813"/>
                </a:cubicBezTo>
                <a:lnTo>
                  <a:pt x="208122" y="87994"/>
                </a:lnTo>
                <a:cubicBezTo>
                  <a:pt x="211671" y="69130"/>
                  <a:pt x="217535" y="53313"/>
                  <a:pt x="225713" y="40544"/>
                </a:cubicBezTo>
                <a:cubicBezTo>
                  <a:pt x="233853" y="27814"/>
                  <a:pt x="243304" y="17360"/>
                  <a:pt x="254029" y="9181"/>
                </a:cubicBezTo>
                <a:lnTo>
                  <a:pt x="249438" y="0"/>
                </a:lnTo>
                <a:close/>
              </a:path>
            </a:pathLst>
          </a:custGeom>
          <a:solidFill>
            <a:srgbClr val="834EFF"/>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834EFF"/>
              </a:solidFill>
            </a:endParaRPr>
          </a:p>
        </p:txBody>
      </p:sp>
      <p:sp>
        <p:nvSpPr>
          <p:cNvPr id="734" name="Google Shape;734;p86"/>
          <p:cNvSpPr txBox="1"/>
          <p:nvPr/>
        </p:nvSpPr>
        <p:spPr>
          <a:xfrm>
            <a:off x="298256" y="1190231"/>
            <a:ext cx="6545100" cy="2232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1000">
                <a:solidFill>
                  <a:schemeClr val="dk2"/>
                </a:solidFill>
                <a:latin typeface="DM Sans"/>
                <a:ea typeface="DM Sans"/>
                <a:cs typeface="DM Sans"/>
                <a:sym typeface="DM Sans"/>
              </a:rPr>
              <a:t>There are gaps in data management and data quality that hinder trust in performance metrics.</a:t>
            </a:r>
            <a:endParaRPr sz="1000">
              <a:solidFill>
                <a:schemeClr val="dk2"/>
              </a:solidFill>
              <a:latin typeface="DM Sans"/>
              <a:ea typeface="DM Sans"/>
              <a:cs typeface="DM Sans"/>
              <a:sym typeface="DM Sans"/>
            </a:endParaRPr>
          </a:p>
        </p:txBody>
      </p:sp>
      <p:grpSp>
        <p:nvGrpSpPr>
          <p:cNvPr id="735" name="Google Shape;735;p86"/>
          <p:cNvGrpSpPr/>
          <p:nvPr/>
        </p:nvGrpSpPr>
        <p:grpSpPr>
          <a:xfrm>
            <a:off x="298256" y="1584609"/>
            <a:ext cx="4506525" cy="1039191"/>
            <a:chOff x="795350" y="4225625"/>
            <a:chExt cx="12017400" cy="2771175"/>
          </a:xfrm>
        </p:grpSpPr>
        <p:sp>
          <p:nvSpPr>
            <p:cNvPr id="736" name="Google Shape;736;p86"/>
            <p:cNvSpPr txBox="1"/>
            <p:nvPr/>
          </p:nvSpPr>
          <p:spPr>
            <a:xfrm>
              <a:off x="795350" y="5351000"/>
              <a:ext cx="12017400" cy="1645800"/>
            </a:xfrm>
            <a:prstGeom prst="rect">
              <a:avLst/>
            </a:prstGeom>
            <a:noFill/>
            <a:ln>
              <a:noFill/>
            </a:ln>
          </p:spPr>
          <p:txBody>
            <a:bodyPr anchorCtr="0" anchor="t" bIns="34275" lIns="34275" spcFirstLastPara="1" rIns="34275" wrap="square" tIns="34275">
              <a:spAutoFit/>
            </a:bodyPr>
            <a:lstStyle/>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qualification criteria for leads or sellers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Different “ACURA”  segmentation in various teams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factors to un-qualify a lead</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clear </a:t>
              </a:r>
              <a:r>
                <a:rPr lang="en" sz="800">
                  <a:solidFill>
                    <a:schemeClr val="dk1"/>
                  </a:solidFill>
                  <a:latin typeface="DM Sans"/>
                  <a:ea typeface="DM Sans"/>
                  <a:cs typeface="DM Sans"/>
                  <a:sym typeface="DM Sans"/>
                </a:rPr>
                <a:t>XX</a:t>
              </a:r>
              <a:r>
                <a:rPr lang="en" sz="800">
                  <a:solidFill>
                    <a:schemeClr val="dk1"/>
                  </a:solidFill>
                  <a:latin typeface="DM Sans"/>
                  <a:ea typeface="DM Sans"/>
                  <a:cs typeface="DM Sans"/>
                  <a:sym typeface="DM Sans"/>
                </a:rPr>
                <a:t> segmentation and validation</a:t>
              </a:r>
              <a:endParaRPr sz="800">
                <a:solidFill>
                  <a:schemeClr val="dk1"/>
                </a:solidFill>
                <a:latin typeface="DM Sans"/>
                <a:ea typeface="DM Sans"/>
                <a:cs typeface="DM Sans"/>
                <a:sym typeface="DM Sans"/>
              </a:endParaRPr>
            </a:p>
          </p:txBody>
        </p:sp>
        <p:sp>
          <p:nvSpPr>
            <p:cNvPr id="737" name="Google Shape;737;p86"/>
            <p:cNvSpPr txBox="1"/>
            <p:nvPr/>
          </p:nvSpPr>
          <p:spPr>
            <a:xfrm>
              <a:off x="795350" y="4225625"/>
              <a:ext cx="6037200" cy="759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a:solidFill>
                    <a:schemeClr val="accent1"/>
                  </a:solidFill>
                  <a:latin typeface="DM Serif Display"/>
                  <a:ea typeface="DM Serif Display"/>
                  <a:cs typeface="DM Serif Display"/>
                  <a:sym typeface="DM Serif Display"/>
                </a:rPr>
                <a:t>Segmentation + Profiling</a:t>
              </a:r>
              <a:endParaRPr sz="1400"/>
            </a:p>
          </p:txBody>
        </p:sp>
      </p:grpSp>
      <p:cxnSp>
        <p:nvCxnSpPr>
          <p:cNvPr id="738" name="Google Shape;738;p86"/>
          <p:cNvCxnSpPr/>
          <p:nvPr/>
        </p:nvCxnSpPr>
        <p:spPr>
          <a:xfrm>
            <a:off x="342722" y="1913013"/>
            <a:ext cx="630300" cy="0"/>
          </a:xfrm>
          <a:prstGeom prst="straightConnector1">
            <a:avLst/>
          </a:prstGeom>
          <a:noFill/>
          <a:ln cap="flat" cmpd="sng" w="9525">
            <a:solidFill>
              <a:schemeClr val="accent1"/>
            </a:solidFill>
            <a:prstDash val="solid"/>
            <a:round/>
            <a:headEnd len="med" w="med" type="none"/>
            <a:tailEnd len="med" w="med" type="none"/>
          </a:ln>
        </p:spPr>
      </p:cxnSp>
      <p:grpSp>
        <p:nvGrpSpPr>
          <p:cNvPr id="739" name="Google Shape;739;p86"/>
          <p:cNvGrpSpPr/>
          <p:nvPr/>
        </p:nvGrpSpPr>
        <p:grpSpPr>
          <a:xfrm>
            <a:off x="298256" y="2647756"/>
            <a:ext cx="4506525" cy="1181578"/>
            <a:chOff x="795350" y="4225625"/>
            <a:chExt cx="12017400" cy="3150875"/>
          </a:xfrm>
        </p:grpSpPr>
        <p:sp>
          <p:nvSpPr>
            <p:cNvPr id="740" name="Google Shape;740;p86"/>
            <p:cNvSpPr txBox="1"/>
            <p:nvPr/>
          </p:nvSpPr>
          <p:spPr>
            <a:xfrm>
              <a:off x="795350" y="5353000"/>
              <a:ext cx="12017400" cy="2023500"/>
            </a:xfrm>
            <a:prstGeom prst="rect">
              <a:avLst/>
            </a:prstGeom>
            <a:noFill/>
            <a:ln>
              <a:noFill/>
            </a:ln>
          </p:spPr>
          <p:txBody>
            <a:bodyPr anchorCtr="0" anchor="t" bIns="34275" lIns="34275" spcFirstLastPara="1" rIns="34275" wrap="square" tIns="34275">
              <a:spAutoFit/>
            </a:bodyPr>
            <a:lstStyle/>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consistent tracking of conversion rates based on the lead to conversion funnel</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Limited tracking of farmer touchpoints </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Limited KPI Reporting and analysis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Limited methods of gaining farmer feedback</a:t>
              </a:r>
              <a:endParaRPr sz="800">
                <a:solidFill>
                  <a:schemeClr val="dk1"/>
                </a:solidFill>
                <a:latin typeface="DM Sans"/>
                <a:ea typeface="DM Sans"/>
                <a:cs typeface="DM Sans"/>
                <a:sym typeface="DM Sans"/>
              </a:endParaRPr>
            </a:p>
            <a:p>
              <a:pPr indent="0" lvl="0" marL="177800" rtl="0" algn="l">
                <a:lnSpc>
                  <a:spcPct val="115000"/>
                </a:lnSpc>
                <a:spcBef>
                  <a:spcPts val="0"/>
                </a:spcBef>
                <a:spcAft>
                  <a:spcPts val="0"/>
                </a:spcAft>
                <a:buNone/>
              </a:pPr>
              <a:r>
                <a:t/>
              </a:r>
              <a:endParaRPr sz="800">
                <a:solidFill>
                  <a:schemeClr val="dk1"/>
                </a:solidFill>
                <a:latin typeface="DM Sans"/>
                <a:ea typeface="DM Sans"/>
                <a:cs typeface="DM Sans"/>
                <a:sym typeface="DM Sans"/>
              </a:endParaRPr>
            </a:p>
          </p:txBody>
        </p:sp>
        <p:sp>
          <p:nvSpPr>
            <p:cNvPr id="741" name="Google Shape;741;p86"/>
            <p:cNvSpPr txBox="1"/>
            <p:nvPr/>
          </p:nvSpPr>
          <p:spPr>
            <a:xfrm>
              <a:off x="795350" y="4225625"/>
              <a:ext cx="6037200" cy="759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a:solidFill>
                    <a:schemeClr val="accent1"/>
                  </a:solidFill>
                  <a:latin typeface="DM Serif Display"/>
                  <a:ea typeface="DM Serif Display"/>
                  <a:cs typeface="DM Serif Display"/>
                  <a:sym typeface="DM Serif Display"/>
                </a:rPr>
                <a:t>Business Data</a:t>
              </a:r>
              <a:endParaRPr sz="1400"/>
            </a:p>
          </p:txBody>
        </p:sp>
      </p:grpSp>
      <p:cxnSp>
        <p:nvCxnSpPr>
          <p:cNvPr id="742" name="Google Shape;742;p86"/>
          <p:cNvCxnSpPr/>
          <p:nvPr/>
        </p:nvCxnSpPr>
        <p:spPr>
          <a:xfrm>
            <a:off x="342722" y="2980009"/>
            <a:ext cx="630300" cy="0"/>
          </a:xfrm>
          <a:prstGeom prst="straightConnector1">
            <a:avLst/>
          </a:prstGeom>
          <a:noFill/>
          <a:ln cap="flat" cmpd="sng" w="9525">
            <a:solidFill>
              <a:schemeClr val="accent1"/>
            </a:solidFill>
            <a:prstDash val="solid"/>
            <a:round/>
            <a:headEnd len="med" w="med" type="none"/>
            <a:tailEnd len="med" w="med" type="none"/>
          </a:ln>
        </p:spPr>
      </p:cxnSp>
      <p:grpSp>
        <p:nvGrpSpPr>
          <p:cNvPr id="743" name="Google Shape;743;p86"/>
          <p:cNvGrpSpPr/>
          <p:nvPr/>
        </p:nvGrpSpPr>
        <p:grpSpPr>
          <a:xfrm>
            <a:off x="298256" y="3784231"/>
            <a:ext cx="4506525" cy="1035341"/>
            <a:chOff x="795350" y="4225625"/>
            <a:chExt cx="12017400" cy="2760908"/>
          </a:xfrm>
        </p:grpSpPr>
        <p:sp>
          <p:nvSpPr>
            <p:cNvPr id="744" name="Google Shape;744;p86"/>
            <p:cNvSpPr txBox="1"/>
            <p:nvPr/>
          </p:nvSpPr>
          <p:spPr>
            <a:xfrm>
              <a:off x="795350" y="5340733"/>
              <a:ext cx="12017400" cy="1645800"/>
            </a:xfrm>
            <a:prstGeom prst="rect">
              <a:avLst/>
            </a:prstGeom>
            <a:noFill/>
            <a:ln>
              <a:noFill/>
            </a:ln>
          </p:spPr>
          <p:txBody>
            <a:bodyPr anchorCtr="0" anchor="t" bIns="34275" lIns="34275" spcFirstLastPara="1" rIns="34275" wrap="square" tIns="34275">
              <a:spAutoFit/>
            </a:bodyPr>
            <a:lstStyle/>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process for data </a:t>
              </a:r>
              <a:r>
                <a:rPr lang="en" sz="800">
                  <a:solidFill>
                    <a:schemeClr val="dk1"/>
                  </a:solidFill>
                  <a:latin typeface="DM Sans"/>
                  <a:ea typeface="DM Sans"/>
                  <a:cs typeface="DM Sans"/>
                  <a:sym typeface="DM Sans"/>
                </a:rPr>
                <a:t>cleansing</a:t>
              </a:r>
              <a:r>
                <a:rPr lang="en" sz="800">
                  <a:solidFill>
                    <a:schemeClr val="dk1"/>
                  </a:solidFill>
                  <a:latin typeface="DM Sans"/>
                  <a:ea typeface="DM Sans"/>
                  <a:cs typeface="DM Sans"/>
                  <a:sym typeface="DM Sans"/>
                </a:rPr>
                <a:t> and audits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Limited data validation with leads/contacts/accounts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Limited data visibility and </a:t>
              </a:r>
              <a:r>
                <a:rPr lang="en" sz="800">
                  <a:solidFill>
                    <a:schemeClr val="dk1"/>
                  </a:solidFill>
                  <a:latin typeface="DM Sans"/>
                  <a:ea typeface="DM Sans"/>
                  <a:cs typeface="DM Sans"/>
                  <a:sym typeface="DM Sans"/>
                </a:rPr>
                <a:t>connectivity</a:t>
              </a:r>
              <a:r>
                <a:rPr lang="en" sz="800">
                  <a:solidFill>
                    <a:schemeClr val="dk1"/>
                  </a:solidFill>
                  <a:latin typeface="DM Sans"/>
                  <a:ea typeface="DM Sans"/>
                  <a:cs typeface="DM Sans"/>
                  <a:sym typeface="DM Sans"/>
                </a:rPr>
                <a:t> to key teams</a:t>
              </a:r>
              <a:endParaRPr sz="800">
                <a:solidFill>
                  <a:schemeClr val="dk1"/>
                </a:solidFill>
                <a:latin typeface="DM Sans"/>
                <a:ea typeface="DM Sans"/>
                <a:cs typeface="DM Sans"/>
                <a:sym typeface="DM Sans"/>
              </a:endParaRPr>
            </a:p>
            <a:p>
              <a:pPr indent="0" lvl="0" marL="177800" rtl="0" algn="l">
                <a:lnSpc>
                  <a:spcPct val="115000"/>
                </a:lnSpc>
                <a:spcBef>
                  <a:spcPts val="0"/>
                </a:spcBef>
                <a:spcAft>
                  <a:spcPts val="0"/>
                </a:spcAft>
                <a:buNone/>
              </a:pPr>
              <a:r>
                <a:t/>
              </a:r>
              <a:endParaRPr sz="800">
                <a:solidFill>
                  <a:schemeClr val="dk1"/>
                </a:solidFill>
                <a:latin typeface="DM Sans"/>
                <a:ea typeface="DM Sans"/>
                <a:cs typeface="DM Sans"/>
                <a:sym typeface="DM Sans"/>
              </a:endParaRPr>
            </a:p>
          </p:txBody>
        </p:sp>
        <p:sp>
          <p:nvSpPr>
            <p:cNvPr id="745" name="Google Shape;745;p86"/>
            <p:cNvSpPr txBox="1"/>
            <p:nvPr/>
          </p:nvSpPr>
          <p:spPr>
            <a:xfrm>
              <a:off x="795350" y="4225625"/>
              <a:ext cx="6037200" cy="759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a:solidFill>
                    <a:schemeClr val="accent1"/>
                  </a:solidFill>
                  <a:latin typeface="DM Serif Display"/>
                  <a:ea typeface="DM Serif Display"/>
                  <a:cs typeface="DM Serif Display"/>
                  <a:sym typeface="DM Serif Display"/>
                </a:rPr>
                <a:t>Data Quality</a:t>
              </a:r>
              <a:endParaRPr sz="1400"/>
            </a:p>
          </p:txBody>
        </p:sp>
      </p:grpSp>
      <p:cxnSp>
        <p:nvCxnSpPr>
          <p:cNvPr id="746" name="Google Shape;746;p86"/>
          <p:cNvCxnSpPr/>
          <p:nvPr/>
        </p:nvCxnSpPr>
        <p:spPr>
          <a:xfrm>
            <a:off x="342722" y="4145359"/>
            <a:ext cx="630300" cy="0"/>
          </a:xfrm>
          <a:prstGeom prst="straightConnector1">
            <a:avLst/>
          </a:prstGeom>
          <a:noFill/>
          <a:ln cap="flat" cmpd="sng" w="9525">
            <a:solidFill>
              <a:schemeClr val="accent1"/>
            </a:solidFill>
            <a:prstDash val="solid"/>
            <a:round/>
            <a:headEnd len="med" w="med" type="none"/>
            <a:tailEnd len="med" w="med" type="none"/>
          </a:ln>
        </p:spPr>
      </p:cxnSp>
      <p:grpSp>
        <p:nvGrpSpPr>
          <p:cNvPr id="747" name="Google Shape;747;p86"/>
          <p:cNvGrpSpPr/>
          <p:nvPr/>
        </p:nvGrpSpPr>
        <p:grpSpPr>
          <a:xfrm>
            <a:off x="6772217" y="161125"/>
            <a:ext cx="2076000" cy="831308"/>
            <a:chOff x="6772217" y="161125"/>
            <a:chExt cx="2076000" cy="831308"/>
          </a:xfrm>
        </p:grpSpPr>
        <p:sp>
          <p:nvSpPr>
            <p:cNvPr id="748" name="Google Shape;748;p86"/>
            <p:cNvSpPr/>
            <p:nvPr/>
          </p:nvSpPr>
          <p:spPr>
            <a:xfrm>
              <a:off x="6933025" y="258325"/>
              <a:ext cx="1754400" cy="734100"/>
            </a:xfrm>
            <a:prstGeom prst="roundRect">
              <a:avLst>
                <a:gd fmla="val 23077" name="adj"/>
              </a:avLst>
            </a:prstGeom>
            <a:solidFill>
              <a:srgbClr val="834EFF"/>
            </a:solidFill>
            <a:ln cap="flat" cmpd="sng" w="19050">
              <a:solidFill>
                <a:srgbClr val="E2D5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500">
                <a:solidFill>
                  <a:srgbClr val="834EFF"/>
                </a:solidFill>
                <a:latin typeface="DM Sans"/>
                <a:ea typeface="DM Sans"/>
                <a:cs typeface="DM Sans"/>
                <a:sym typeface="DM Sans"/>
              </a:endParaRPr>
            </a:p>
          </p:txBody>
        </p:sp>
        <p:sp>
          <p:nvSpPr>
            <p:cNvPr id="749" name="Google Shape;749;p86"/>
            <p:cNvSpPr txBox="1"/>
            <p:nvPr/>
          </p:nvSpPr>
          <p:spPr>
            <a:xfrm>
              <a:off x="6772217" y="699933"/>
              <a:ext cx="20760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solidFill>
                    <a:srgbClr val="FFFFFF"/>
                  </a:solidFill>
                  <a:latin typeface="DM Sans"/>
                  <a:ea typeface="DM Sans"/>
                  <a:cs typeface="DM Sans"/>
                  <a:sym typeface="DM Sans"/>
                </a:rPr>
                <a:t>References in Interviews</a:t>
              </a:r>
              <a:endParaRPr b="1" sz="700">
                <a:solidFill>
                  <a:srgbClr val="FFFFFF"/>
                </a:solidFill>
                <a:latin typeface="DM Sans"/>
                <a:ea typeface="DM Sans"/>
                <a:cs typeface="DM Sans"/>
                <a:sym typeface="DM Sans"/>
              </a:endParaRPr>
            </a:p>
          </p:txBody>
        </p:sp>
        <p:sp>
          <p:nvSpPr>
            <p:cNvPr id="750" name="Google Shape;750;p86"/>
            <p:cNvSpPr txBox="1"/>
            <p:nvPr/>
          </p:nvSpPr>
          <p:spPr>
            <a:xfrm>
              <a:off x="7369225" y="161125"/>
              <a:ext cx="8820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700">
                  <a:solidFill>
                    <a:srgbClr val="FFFFFF"/>
                  </a:solidFill>
                  <a:latin typeface="DM Serif Display"/>
                  <a:ea typeface="DM Serif Display"/>
                  <a:cs typeface="DM Serif Display"/>
                  <a:sym typeface="DM Serif Display"/>
                </a:rPr>
                <a:t>40</a:t>
              </a:r>
              <a:endParaRPr sz="3700">
                <a:solidFill>
                  <a:srgbClr val="FFFFFF"/>
                </a:solidFill>
                <a:latin typeface="DM Serif Display"/>
                <a:ea typeface="DM Serif Display"/>
                <a:cs typeface="DM Serif Display"/>
                <a:sym typeface="DM Serif Display"/>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87"/>
          <p:cNvSpPr txBox="1"/>
          <p:nvPr>
            <p:ph idx="4294967295" type="title"/>
          </p:nvPr>
        </p:nvSpPr>
        <p:spPr>
          <a:xfrm>
            <a:off x="298250" y="721950"/>
            <a:ext cx="6206100" cy="532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lt1"/>
              </a:buClr>
              <a:buSzPts val="2700"/>
              <a:buFont typeface="DM Serif Display"/>
              <a:buNone/>
            </a:pPr>
            <a:r>
              <a:rPr lang="en" sz="2700">
                <a:solidFill>
                  <a:schemeClr val="dk2"/>
                </a:solidFill>
              </a:rPr>
              <a:t>Tools</a:t>
            </a:r>
            <a:r>
              <a:rPr lang="en" sz="2700">
                <a:solidFill>
                  <a:schemeClr val="dk2"/>
                </a:solidFill>
              </a:rPr>
              <a:t> + </a:t>
            </a:r>
            <a:r>
              <a:rPr lang="en" sz="2700">
                <a:solidFill>
                  <a:schemeClr val="accent1"/>
                </a:solidFill>
              </a:rPr>
              <a:t>Technology</a:t>
            </a:r>
            <a:endParaRPr sz="2700">
              <a:solidFill>
                <a:schemeClr val="accent1"/>
              </a:solidFill>
              <a:latin typeface="DM Sans"/>
              <a:ea typeface="DM Sans"/>
              <a:cs typeface="DM Sans"/>
              <a:sym typeface="DM Sans"/>
            </a:endParaRPr>
          </a:p>
          <a:p>
            <a:pPr indent="0" lvl="0" marL="0" rtl="0" algn="l">
              <a:lnSpc>
                <a:spcPct val="97000"/>
              </a:lnSpc>
              <a:spcBef>
                <a:spcPts val="0"/>
              </a:spcBef>
              <a:spcAft>
                <a:spcPts val="0"/>
              </a:spcAft>
              <a:buClr>
                <a:schemeClr val="lt1"/>
              </a:buClr>
              <a:buSzPts val="2700"/>
              <a:buFont typeface="DM Serif Display"/>
              <a:buNone/>
            </a:pPr>
            <a:r>
              <a:t/>
            </a:r>
            <a:endParaRPr sz="2700">
              <a:solidFill>
                <a:schemeClr val="dk2"/>
              </a:solidFill>
            </a:endParaRPr>
          </a:p>
        </p:txBody>
      </p:sp>
      <p:grpSp>
        <p:nvGrpSpPr>
          <p:cNvPr id="756" name="Google Shape;756;p87"/>
          <p:cNvGrpSpPr/>
          <p:nvPr/>
        </p:nvGrpSpPr>
        <p:grpSpPr>
          <a:xfrm>
            <a:off x="5015287" y="1853026"/>
            <a:ext cx="3813260" cy="1931196"/>
            <a:chOff x="1019175" y="2457450"/>
            <a:chExt cx="5076900" cy="1752605"/>
          </a:xfrm>
        </p:grpSpPr>
        <p:sp>
          <p:nvSpPr>
            <p:cNvPr id="757" name="Google Shape;757;p87"/>
            <p:cNvSpPr/>
            <p:nvPr/>
          </p:nvSpPr>
          <p:spPr>
            <a:xfrm>
              <a:off x="1019175" y="2457450"/>
              <a:ext cx="5076900" cy="1752600"/>
            </a:xfrm>
            <a:prstGeom prst="rect">
              <a:avLst/>
            </a:prstGeom>
            <a:solidFill>
              <a:srgbClr val="FFFFFF"/>
            </a:solidFill>
            <a:ln>
              <a:noFill/>
            </a:ln>
            <a:effectLst>
              <a:outerShdw blurRad="728663" rotWithShape="0" algn="t" dir="5400000" dist="257175">
                <a:srgbClr val="000000">
                  <a:alpha val="3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758" name="Google Shape;758;p87"/>
            <p:cNvSpPr/>
            <p:nvPr/>
          </p:nvSpPr>
          <p:spPr>
            <a:xfrm>
              <a:off x="1019181" y="2457455"/>
              <a:ext cx="90300" cy="17526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759" name="Google Shape;759;p87"/>
          <p:cNvSpPr txBox="1"/>
          <p:nvPr/>
        </p:nvSpPr>
        <p:spPr>
          <a:xfrm>
            <a:off x="5877475" y="1994816"/>
            <a:ext cx="2697000" cy="1647600"/>
          </a:xfrm>
          <a:prstGeom prst="rect">
            <a:avLst/>
          </a:prstGeom>
          <a:noFill/>
          <a:ln>
            <a:noFill/>
          </a:ln>
        </p:spPr>
        <p:txBody>
          <a:bodyPr anchorCtr="0" anchor="t" bIns="27000" lIns="0" spcFirstLastPara="1" rIns="162000" wrap="square" tIns="27000">
            <a:spAutoFit/>
          </a:bodyPr>
          <a:lstStyle/>
          <a:p>
            <a:pPr indent="0" lvl="0" marL="0" marR="0" rtl="0" algn="l">
              <a:lnSpc>
                <a:spcPct val="150000"/>
              </a:lnSpc>
              <a:spcBef>
                <a:spcPts val="0"/>
              </a:spcBef>
              <a:spcAft>
                <a:spcPts val="0"/>
              </a:spcAft>
              <a:buSzPts val="1100"/>
              <a:buNone/>
            </a:pPr>
            <a:r>
              <a:rPr lang="en" sz="900">
                <a:solidFill>
                  <a:schemeClr val="dk2"/>
                </a:solidFill>
                <a:latin typeface="DM Sans"/>
                <a:ea typeface="DM Sans"/>
                <a:cs typeface="DM Sans"/>
                <a:sym typeface="DM Sans"/>
              </a:rPr>
              <a:t>There is some </a:t>
            </a:r>
            <a:r>
              <a:rPr b="1" lang="en" sz="900">
                <a:solidFill>
                  <a:schemeClr val="accent2"/>
                </a:solidFill>
                <a:latin typeface="DM Sans"/>
                <a:ea typeface="DM Sans"/>
                <a:cs typeface="DM Sans"/>
                <a:sym typeface="DM Sans"/>
              </a:rPr>
              <a:t>technology limitation</a:t>
            </a:r>
            <a:r>
              <a:rPr lang="en" sz="900">
                <a:solidFill>
                  <a:schemeClr val="dk2"/>
                </a:solidFill>
                <a:latin typeface="DM Sans"/>
                <a:ea typeface="DM Sans"/>
                <a:cs typeface="DM Sans"/>
                <a:sym typeface="DM Sans"/>
              </a:rPr>
              <a:t> to the Salesforce lead generation, </a:t>
            </a:r>
            <a:r>
              <a:rPr lang="en" sz="900">
                <a:solidFill>
                  <a:schemeClr val="dk1"/>
                </a:solidFill>
                <a:latin typeface="DM Sans"/>
                <a:ea typeface="DM Sans"/>
                <a:cs typeface="DM Sans"/>
                <a:sym typeface="DM Sans"/>
              </a:rPr>
              <a:t>meaning to be able to tell who you are</a:t>
            </a:r>
            <a:r>
              <a:rPr b="1" lang="en" sz="900">
                <a:solidFill>
                  <a:schemeClr val="dk1"/>
                </a:solidFill>
                <a:latin typeface="DM Sans"/>
                <a:ea typeface="DM Sans"/>
                <a:cs typeface="DM Sans"/>
                <a:sym typeface="DM Sans"/>
              </a:rPr>
              <a:t>.</a:t>
            </a:r>
            <a:r>
              <a:rPr lang="en" sz="900">
                <a:solidFill>
                  <a:schemeClr val="dk2"/>
                </a:solidFill>
                <a:latin typeface="DM Sans"/>
                <a:ea typeface="DM Sans"/>
                <a:cs typeface="DM Sans"/>
                <a:sym typeface="DM Sans"/>
              </a:rPr>
              <a:t> So today, it's </a:t>
            </a:r>
            <a:r>
              <a:rPr lang="en" sz="900">
                <a:solidFill>
                  <a:schemeClr val="dk2"/>
                </a:solidFill>
                <a:latin typeface="DM Sans"/>
                <a:ea typeface="DM Sans"/>
                <a:cs typeface="DM Sans"/>
                <a:sym typeface="DM Sans"/>
              </a:rPr>
              <a:t>setup</a:t>
            </a:r>
            <a:r>
              <a:rPr lang="en" sz="900">
                <a:solidFill>
                  <a:schemeClr val="dk2"/>
                </a:solidFill>
                <a:latin typeface="DM Sans"/>
                <a:ea typeface="DM Sans"/>
                <a:cs typeface="DM Sans"/>
                <a:sym typeface="DM Sans"/>
              </a:rPr>
              <a:t> to only look at your </a:t>
            </a:r>
            <a:r>
              <a:rPr lang="en" sz="900">
                <a:solidFill>
                  <a:schemeClr val="dk2"/>
                </a:solidFill>
                <a:latin typeface="DM Sans"/>
                <a:ea typeface="DM Sans"/>
                <a:cs typeface="DM Sans"/>
                <a:sym typeface="DM Sans"/>
              </a:rPr>
              <a:t>email</a:t>
            </a:r>
            <a:r>
              <a:rPr lang="en" sz="900">
                <a:solidFill>
                  <a:schemeClr val="dk2"/>
                </a:solidFill>
                <a:latin typeface="DM Sans"/>
                <a:ea typeface="DM Sans"/>
                <a:cs typeface="DM Sans"/>
                <a:sym typeface="DM Sans"/>
              </a:rPr>
              <a:t> and connect you either with a contact or a lead. So because </a:t>
            </a:r>
            <a:r>
              <a:rPr lang="en" sz="900">
                <a:solidFill>
                  <a:schemeClr val="dk1"/>
                </a:solidFill>
                <a:latin typeface="DM Sans"/>
                <a:ea typeface="DM Sans"/>
                <a:cs typeface="DM Sans"/>
                <a:sym typeface="DM Sans"/>
              </a:rPr>
              <a:t>you might be already a contact in our system and we just didn't know that. To me that's a flaw 'cause </a:t>
            </a:r>
            <a:r>
              <a:rPr b="1" lang="en" sz="900">
                <a:solidFill>
                  <a:schemeClr val="dk1"/>
                </a:solidFill>
                <a:latin typeface="DM Sans"/>
                <a:ea typeface="DM Sans"/>
                <a:cs typeface="DM Sans"/>
                <a:sym typeface="DM Sans"/>
              </a:rPr>
              <a:t>we have so many duplicates</a:t>
            </a:r>
            <a:r>
              <a:rPr b="1" lang="en" sz="900">
                <a:solidFill>
                  <a:schemeClr val="accent2"/>
                </a:solidFill>
                <a:latin typeface="DM Sans"/>
                <a:ea typeface="DM Sans"/>
                <a:cs typeface="DM Sans"/>
                <a:sym typeface="DM Sans"/>
              </a:rPr>
              <a:t>.</a:t>
            </a:r>
            <a:endParaRPr b="1" sz="800">
              <a:solidFill>
                <a:schemeClr val="accent2"/>
              </a:solidFill>
              <a:latin typeface="DM Sans"/>
              <a:ea typeface="DM Sans"/>
              <a:cs typeface="DM Sans"/>
              <a:sym typeface="DM Sans"/>
            </a:endParaRPr>
          </a:p>
        </p:txBody>
      </p:sp>
      <p:sp>
        <p:nvSpPr>
          <p:cNvPr id="760" name="Google Shape;760;p87"/>
          <p:cNvSpPr/>
          <p:nvPr/>
        </p:nvSpPr>
        <p:spPr>
          <a:xfrm>
            <a:off x="5256822" y="2020103"/>
            <a:ext cx="376275" cy="279919"/>
          </a:xfrm>
          <a:custGeom>
            <a:rect b="b" l="l" r="r" t="t"/>
            <a:pathLst>
              <a:path extrusionOk="0" h="208895" w="280802">
                <a:moveTo>
                  <a:pt x="87994" y="0"/>
                </a:moveTo>
                <a:cubicBezTo>
                  <a:pt x="62996" y="12229"/>
                  <a:pt x="42087" y="30746"/>
                  <a:pt x="25268" y="55474"/>
                </a:cubicBezTo>
                <a:cubicBezTo>
                  <a:pt x="8410" y="80201"/>
                  <a:pt x="0" y="106858"/>
                  <a:pt x="0" y="135405"/>
                </a:cubicBezTo>
                <a:cubicBezTo>
                  <a:pt x="0" y="157355"/>
                  <a:pt x="5748" y="175101"/>
                  <a:pt x="17205" y="188603"/>
                </a:cubicBezTo>
                <a:cubicBezTo>
                  <a:pt x="28701" y="202105"/>
                  <a:pt x="43862" y="208894"/>
                  <a:pt x="62726" y="208894"/>
                </a:cubicBezTo>
                <a:cubicBezTo>
                  <a:pt x="78543" y="208894"/>
                  <a:pt x="91929" y="203763"/>
                  <a:pt x="102923" y="193579"/>
                </a:cubicBezTo>
                <a:cubicBezTo>
                  <a:pt x="113879" y="183356"/>
                  <a:pt x="119357" y="170124"/>
                  <a:pt x="119357" y="153768"/>
                </a:cubicBezTo>
                <a:cubicBezTo>
                  <a:pt x="119357" y="138491"/>
                  <a:pt x="114380" y="125375"/>
                  <a:pt x="104428" y="114381"/>
                </a:cubicBezTo>
                <a:cubicBezTo>
                  <a:pt x="94475" y="103425"/>
                  <a:pt x="80587" y="95902"/>
                  <a:pt x="62726" y="91813"/>
                </a:cubicBezTo>
                <a:lnTo>
                  <a:pt x="46678" y="87994"/>
                </a:lnTo>
                <a:cubicBezTo>
                  <a:pt x="50227" y="69130"/>
                  <a:pt x="56091" y="53313"/>
                  <a:pt x="64269" y="40544"/>
                </a:cubicBezTo>
                <a:cubicBezTo>
                  <a:pt x="72409" y="27814"/>
                  <a:pt x="81860" y="17360"/>
                  <a:pt x="92585" y="9181"/>
                </a:cubicBezTo>
                <a:lnTo>
                  <a:pt x="87994" y="0"/>
                </a:lnTo>
                <a:close/>
                <a:moveTo>
                  <a:pt x="249438" y="0"/>
                </a:moveTo>
                <a:cubicBezTo>
                  <a:pt x="224440" y="12229"/>
                  <a:pt x="203532" y="30746"/>
                  <a:pt x="186674" y="55474"/>
                </a:cubicBezTo>
                <a:cubicBezTo>
                  <a:pt x="169854" y="80201"/>
                  <a:pt x="161444" y="106858"/>
                  <a:pt x="161444" y="135405"/>
                </a:cubicBezTo>
                <a:cubicBezTo>
                  <a:pt x="161444" y="157355"/>
                  <a:pt x="167192" y="175101"/>
                  <a:pt x="178650" y="188603"/>
                </a:cubicBezTo>
                <a:cubicBezTo>
                  <a:pt x="190146" y="202105"/>
                  <a:pt x="205306" y="208894"/>
                  <a:pt x="224170" y="208894"/>
                </a:cubicBezTo>
                <a:cubicBezTo>
                  <a:pt x="239987" y="208894"/>
                  <a:pt x="253373" y="203763"/>
                  <a:pt x="264367" y="193579"/>
                </a:cubicBezTo>
                <a:cubicBezTo>
                  <a:pt x="275323" y="183356"/>
                  <a:pt x="280801" y="170124"/>
                  <a:pt x="280801" y="153768"/>
                </a:cubicBezTo>
                <a:cubicBezTo>
                  <a:pt x="280801" y="138491"/>
                  <a:pt x="275825" y="125375"/>
                  <a:pt x="265872" y="114381"/>
                </a:cubicBezTo>
                <a:cubicBezTo>
                  <a:pt x="255919" y="103425"/>
                  <a:pt x="242031" y="95902"/>
                  <a:pt x="224170" y="91813"/>
                </a:cubicBezTo>
                <a:lnTo>
                  <a:pt x="208122" y="87994"/>
                </a:lnTo>
                <a:cubicBezTo>
                  <a:pt x="211671" y="69130"/>
                  <a:pt x="217535" y="53313"/>
                  <a:pt x="225713" y="40544"/>
                </a:cubicBezTo>
                <a:cubicBezTo>
                  <a:pt x="233853" y="27814"/>
                  <a:pt x="243304" y="17360"/>
                  <a:pt x="254029" y="9181"/>
                </a:cubicBezTo>
                <a:lnTo>
                  <a:pt x="249438" y="0"/>
                </a:lnTo>
                <a:close/>
              </a:path>
            </a:pathLst>
          </a:custGeom>
          <a:solidFill>
            <a:srgbClr val="834EFF"/>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834EFF"/>
              </a:solidFill>
            </a:endParaRPr>
          </a:p>
        </p:txBody>
      </p:sp>
      <p:sp>
        <p:nvSpPr>
          <p:cNvPr id="761" name="Google Shape;761;p87"/>
          <p:cNvSpPr txBox="1"/>
          <p:nvPr/>
        </p:nvSpPr>
        <p:spPr>
          <a:xfrm>
            <a:off x="298256" y="1190231"/>
            <a:ext cx="6545100" cy="2232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1000">
                <a:solidFill>
                  <a:schemeClr val="dk2"/>
                </a:solidFill>
                <a:latin typeface="DM Sans"/>
                <a:ea typeface="DM Sans"/>
                <a:cs typeface="DM Sans"/>
                <a:sym typeface="DM Sans"/>
              </a:rPr>
              <a:t>There is a lack of technology alignment that could create a more seamless journey for all roles.</a:t>
            </a:r>
            <a:endParaRPr sz="1000">
              <a:solidFill>
                <a:schemeClr val="dk2"/>
              </a:solidFill>
              <a:latin typeface="DM Sans"/>
              <a:ea typeface="DM Sans"/>
              <a:cs typeface="DM Sans"/>
              <a:sym typeface="DM Sans"/>
            </a:endParaRPr>
          </a:p>
        </p:txBody>
      </p:sp>
      <p:grpSp>
        <p:nvGrpSpPr>
          <p:cNvPr id="762" name="Google Shape;762;p87"/>
          <p:cNvGrpSpPr/>
          <p:nvPr/>
        </p:nvGrpSpPr>
        <p:grpSpPr>
          <a:xfrm>
            <a:off x="298256" y="1584609"/>
            <a:ext cx="4506525" cy="1039191"/>
            <a:chOff x="795350" y="4225625"/>
            <a:chExt cx="12017400" cy="2771175"/>
          </a:xfrm>
        </p:grpSpPr>
        <p:sp>
          <p:nvSpPr>
            <p:cNvPr id="763" name="Google Shape;763;p87"/>
            <p:cNvSpPr txBox="1"/>
            <p:nvPr/>
          </p:nvSpPr>
          <p:spPr>
            <a:xfrm>
              <a:off x="795350" y="5351000"/>
              <a:ext cx="12017400" cy="1645800"/>
            </a:xfrm>
            <a:prstGeom prst="rect">
              <a:avLst/>
            </a:prstGeom>
            <a:noFill/>
            <a:ln>
              <a:noFill/>
            </a:ln>
          </p:spPr>
          <p:txBody>
            <a:bodyPr anchorCtr="0" anchor="t" bIns="34275" lIns="34275" spcFirstLastPara="1" rIns="34275" wrap="square" tIns="34275">
              <a:spAutoFit/>
            </a:bodyPr>
            <a:lstStyle/>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Limited or no access to key tools for sellers outside of the org. </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Limited access to backend data connecting to important  tools to drive sales </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Limited use of the </a:t>
              </a:r>
              <a:r>
                <a:rPr lang="en" sz="800">
                  <a:solidFill>
                    <a:schemeClr val="dk1"/>
                  </a:solidFill>
                  <a:latin typeface="DM Sans"/>
                  <a:ea typeface="DM Sans"/>
                  <a:cs typeface="DM Sans"/>
                  <a:sym typeface="DM Sans"/>
                </a:rPr>
                <a:t>XX</a:t>
              </a:r>
              <a:r>
                <a:rPr lang="en" sz="800">
                  <a:solidFill>
                    <a:schemeClr val="dk1"/>
                  </a:solidFill>
                  <a:latin typeface="DM Sans"/>
                  <a:ea typeface="DM Sans"/>
                  <a:cs typeface="DM Sans"/>
                  <a:sym typeface="DM Sans"/>
                </a:rPr>
                <a:t> app in the lead generation process</a:t>
              </a:r>
              <a:endParaRPr sz="800">
                <a:solidFill>
                  <a:schemeClr val="dk1"/>
                </a:solidFill>
                <a:latin typeface="DM Sans"/>
                <a:ea typeface="DM Sans"/>
                <a:cs typeface="DM Sans"/>
                <a:sym typeface="DM Sans"/>
              </a:endParaRPr>
            </a:p>
            <a:p>
              <a:pPr indent="0" lvl="0" marL="0" rtl="0" algn="l">
                <a:lnSpc>
                  <a:spcPct val="115000"/>
                </a:lnSpc>
                <a:spcBef>
                  <a:spcPts val="0"/>
                </a:spcBef>
                <a:spcAft>
                  <a:spcPts val="0"/>
                </a:spcAft>
                <a:buNone/>
              </a:pPr>
              <a:r>
                <a:t/>
              </a:r>
              <a:endParaRPr sz="800">
                <a:solidFill>
                  <a:schemeClr val="dk1"/>
                </a:solidFill>
                <a:latin typeface="DM Sans"/>
                <a:ea typeface="DM Sans"/>
                <a:cs typeface="DM Sans"/>
                <a:sym typeface="DM Sans"/>
              </a:endParaRPr>
            </a:p>
          </p:txBody>
        </p:sp>
        <p:sp>
          <p:nvSpPr>
            <p:cNvPr id="764" name="Google Shape;764;p87"/>
            <p:cNvSpPr txBox="1"/>
            <p:nvPr/>
          </p:nvSpPr>
          <p:spPr>
            <a:xfrm>
              <a:off x="795350" y="4225625"/>
              <a:ext cx="6037200" cy="759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a:solidFill>
                    <a:schemeClr val="accent1"/>
                  </a:solidFill>
                  <a:latin typeface="DM Serif Display"/>
                  <a:ea typeface="DM Serif Display"/>
                  <a:cs typeface="DM Serif Display"/>
                  <a:sym typeface="DM Serif Display"/>
                </a:rPr>
                <a:t>Tech Features</a:t>
              </a:r>
              <a:endParaRPr sz="1400"/>
            </a:p>
          </p:txBody>
        </p:sp>
      </p:grpSp>
      <p:cxnSp>
        <p:nvCxnSpPr>
          <p:cNvPr id="765" name="Google Shape;765;p87"/>
          <p:cNvCxnSpPr/>
          <p:nvPr/>
        </p:nvCxnSpPr>
        <p:spPr>
          <a:xfrm>
            <a:off x="342722" y="1950938"/>
            <a:ext cx="630300" cy="0"/>
          </a:xfrm>
          <a:prstGeom prst="straightConnector1">
            <a:avLst/>
          </a:prstGeom>
          <a:noFill/>
          <a:ln cap="flat" cmpd="sng" w="9525">
            <a:solidFill>
              <a:schemeClr val="accent1"/>
            </a:solidFill>
            <a:prstDash val="solid"/>
            <a:round/>
            <a:headEnd len="med" w="med" type="none"/>
            <a:tailEnd len="med" w="med" type="none"/>
          </a:ln>
        </p:spPr>
      </p:cxnSp>
      <p:grpSp>
        <p:nvGrpSpPr>
          <p:cNvPr id="766" name="Google Shape;766;p87"/>
          <p:cNvGrpSpPr/>
          <p:nvPr/>
        </p:nvGrpSpPr>
        <p:grpSpPr>
          <a:xfrm>
            <a:off x="298256" y="2718781"/>
            <a:ext cx="4506525" cy="1180828"/>
            <a:chOff x="795350" y="4225625"/>
            <a:chExt cx="12017400" cy="3148875"/>
          </a:xfrm>
        </p:grpSpPr>
        <p:sp>
          <p:nvSpPr>
            <p:cNvPr id="767" name="Google Shape;767;p87"/>
            <p:cNvSpPr txBox="1"/>
            <p:nvPr/>
          </p:nvSpPr>
          <p:spPr>
            <a:xfrm>
              <a:off x="795350" y="5351000"/>
              <a:ext cx="12017400" cy="2023500"/>
            </a:xfrm>
            <a:prstGeom prst="rect">
              <a:avLst/>
            </a:prstGeom>
            <a:noFill/>
            <a:ln>
              <a:noFill/>
            </a:ln>
          </p:spPr>
          <p:txBody>
            <a:bodyPr anchorCtr="0" anchor="t" bIns="34275" lIns="34275" spcFirstLastPara="1" rIns="34275" wrap="square" tIns="34275">
              <a:spAutoFit/>
            </a:bodyPr>
            <a:lstStyle/>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automated system to send leads to qualified sellers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automation of creating ZD relationships within </a:t>
              </a:r>
              <a:r>
                <a:rPr lang="en" sz="800">
                  <a:solidFill>
                    <a:schemeClr val="dk1"/>
                  </a:solidFill>
                  <a:latin typeface="DM Sans"/>
                  <a:ea typeface="DM Sans"/>
                  <a:cs typeface="DM Sans"/>
                  <a:sym typeface="DM Sans"/>
                </a:rPr>
                <a:t>XX</a:t>
              </a:r>
              <a:r>
                <a:rPr lang="en" sz="800">
                  <a:solidFill>
                    <a:schemeClr val="dk1"/>
                  </a:solidFill>
                  <a:latin typeface="DM Sans"/>
                  <a:ea typeface="DM Sans"/>
                  <a:cs typeface="DM Sans"/>
                  <a:sym typeface="DM Sans"/>
                </a:rPr>
                <a:t>’s systems </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automation flow for marketing to segment leads into various campaigns </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triggers to move leads through the lead generation based on actions and inputs</a:t>
              </a:r>
              <a:endParaRPr sz="800">
                <a:solidFill>
                  <a:schemeClr val="dk1"/>
                </a:solidFill>
                <a:latin typeface="DM Sans"/>
                <a:ea typeface="DM Sans"/>
                <a:cs typeface="DM Sans"/>
                <a:sym typeface="DM Sans"/>
              </a:endParaRPr>
            </a:p>
            <a:p>
              <a:pPr indent="0" lvl="0" marL="177800" rtl="0" algn="l">
                <a:lnSpc>
                  <a:spcPct val="115000"/>
                </a:lnSpc>
                <a:spcBef>
                  <a:spcPts val="0"/>
                </a:spcBef>
                <a:spcAft>
                  <a:spcPts val="0"/>
                </a:spcAft>
                <a:buNone/>
              </a:pPr>
              <a:r>
                <a:t/>
              </a:r>
              <a:endParaRPr sz="800">
                <a:solidFill>
                  <a:schemeClr val="dk1"/>
                </a:solidFill>
                <a:latin typeface="DM Sans"/>
                <a:ea typeface="DM Sans"/>
                <a:cs typeface="DM Sans"/>
                <a:sym typeface="DM Sans"/>
              </a:endParaRPr>
            </a:p>
          </p:txBody>
        </p:sp>
        <p:sp>
          <p:nvSpPr>
            <p:cNvPr id="768" name="Google Shape;768;p87"/>
            <p:cNvSpPr txBox="1"/>
            <p:nvPr/>
          </p:nvSpPr>
          <p:spPr>
            <a:xfrm>
              <a:off x="795350" y="4225625"/>
              <a:ext cx="6037200" cy="759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a:solidFill>
                    <a:schemeClr val="accent1"/>
                  </a:solidFill>
                  <a:latin typeface="DM Serif Display"/>
                  <a:ea typeface="DM Serif Display"/>
                  <a:cs typeface="DM Serif Display"/>
                  <a:sym typeface="DM Serif Display"/>
                </a:rPr>
                <a:t>Automations</a:t>
              </a:r>
              <a:endParaRPr sz="1400"/>
            </a:p>
          </p:txBody>
        </p:sp>
      </p:grpSp>
      <p:cxnSp>
        <p:nvCxnSpPr>
          <p:cNvPr id="769" name="Google Shape;769;p87"/>
          <p:cNvCxnSpPr/>
          <p:nvPr/>
        </p:nvCxnSpPr>
        <p:spPr>
          <a:xfrm>
            <a:off x="342722" y="3085109"/>
            <a:ext cx="630300" cy="0"/>
          </a:xfrm>
          <a:prstGeom prst="straightConnector1">
            <a:avLst/>
          </a:prstGeom>
          <a:noFill/>
          <a:ln cap="flat" cmpd="sng" w="9525">
            <a:solidFill>
              <a:schemeClr val="accent1"/>
            </a:solidFill>
            <a:prstDash val="solid"/>
            <a:round/>
            <a:headEnd len="med" w="med" type="none"/>
            <a:tailEnd len="med" w="med" type="none"/>
          </a:ln>
        </p:spPr>
      </p:cxnSp>
      <p:grpSp>
        <p:nvGrpSpPr>
          <p:cNvPr id="770" name="Google Shape;770;p87"/>
          <p:cNvGrpSpPr/>
          <p:nvPr/>
        </p:nvGrpSpPr>
        <p:grpSpPr>
          <a:xfrm>
            <a:off x="298256" y="3898056"/>
            <a:ext cx="4506525" cy="1039191"/>
            <a:chOff x="795350" y="4225625"/>
            <a:chExt cx="12017400" cy="2771175"/>
          </a:xfrm>
        </p:grpSpPr>
        <p:sp>
          <p:nvSpPr>
            <p:cNvPr id="771" name="Google Shape;771;p87"/>
            <p:cNvSpPr txBox="1"/>
            <p:nvPr/>
          </p:nvSpPr>
          <p:spPr>
            <a:xfrm>
              <a:off x="795350" y="5351000"/>
              <a:ext cx="12017400" cy="1645800"/>
            </a:xfrm>
            <a:prstGeom prst="rect">
              <a:avLst/>
            </a:prstGeom>
            <a:noFill/>
            <a:ln>
              <a:noFill/>
            </a:ln>
          </p:spPr>
          <p:txBody>
            <a:bodyPr anchorCtr="0" anchor="t" bIns="34275" lIns="34275" spcFirstLastPara="1" rIns="34275" wrap="square" tIns="34275">
              <a:spAutoFit/>
            </a:bodyPr>
            <a:lstStyle/>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clear cross branding strategy on </a:t>
              </a:r>
              <a:r>
                <a:rPr lang="en" sz="800">
                  <a:solidFill>
                    <a:schemeClr val="dk1"/>
                  </a:solidFill>
                  <a:latin typeface="DM Sans"/>
                  <a:ea typeface="DM Sans"/>
                  <a:cs typeface="DM Sans"/>
                  <a:sym typeface="DM Sans"/>
                </a:rPr>
                <a:t>websites</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No User Experience foundations to drive more Call-to-actions on sites </a:t>
              </a:r>
              <a:endParaRPr sz="800">
                <a:solidFill>
                  <a:schemeClr val="dk1"/>
                </a:solidFill>
                <a:latin typeface="DM Sans"/>
                <a:ea typeface="DM Sans"/>
                <a:cs typeface="DM Sans"/>
                <a:sym typeface="DM Sans"/>
              </a:endParaRPr>
            </a:p>
            <a:p>
              <a:pPr indent="-139700" lvl="0" marL="1778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Limited user interface that dilutes brand messaging and position. </a:t>
              </a:r>
              <a:endParaRPr sz="800">
                <a:solidFill>
                  <a:schemeClr val="dk1"/>
                </a:solidFill>
                <a:latin typeface="DM Sans"/>
                <a:ea typeface="DM Sans"/>
                <a:cs typeface="DM Sans"/>
                <a:sym typeface="DM Sans"/>
              </a:endParaRPr>
            </a:p>
            <a:p>
              <a:pPr indent="0" lvl="0" marL="177800" rtl="0" algn="l">
                <a:lnSpc>
                  <a:spcPct val="115000"/>
                </a:lnSpc>
                <a:spcBef>
                  <a:spcPts val="0"/>
                </a:spcBef>
                <a:spcAft>
                  <a:spcPts val="0"/>
                </a:spcAft>
                <a:buNone/>
              </a:pPr>
              <a:r>
                <a:t/>
              </a:r>
              <a:endParaRPr sz="800">
                <a:solidFill>
                  <a:schemeClr val="dk1"/>
                </a:solidFill>
                <a:latin typeface="DM Sans"/>
                <a:ea typeface="DM Sans"/>
                <a:cs typeface="DM Sans"/>
                <a:sym typeface="DM Sans"/>
              </a:endParaRPr>
            </a:p>
          </p:txBody>
        </p:sp>
        <p:sp>
          <p:nvSpPr>
            <p:cNvPr id="772" name="Google Shape;772;p87"/>
            <p:cNvSpPr txBox="1"/>
            <p:nvPr/>
          </p:nvSpPr>
          <p:spPr>
            <a:xfrm>
              <a:off x="795350" y="4225625"/>
              <a:ext cx="6037200" cy="759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a:solidFill>
                    <a:schemeClr val="accent1"/>
                  </a:solidFill>
                  <a:latin typeface="DM Serif Display"/>
                  <a:ea typeface="DM Serif Display"/>
                  <a:cs typeface="DM Serif Display"/>
                  <a:sym typeface="DM Serif Display"/>
                </a:rPr>
                <a:t>Design System </a:t>
              </a:r>
              <a:endParaRPr sz="1400"/>
            </a:p>
          </p:txBody>
        </p:sp>
      </p:grpSp>
      <p:cxnSp>
        <p:nvCxnSpPr>
          <p:cNvPr id="773" name="Google Shape;773;p87"/>
          <p:cNvCxnSpPr/>
          <p:nvPr/>
        </p:nvCxnSpPr>
        <p:spPr>
          <a:xfrm>
            <a:off x="342722" y="4264384"/>
            <a:ext cx="630300" cy="0"/>
          </a:xfrm>
          <a:prstGeom prst="straightConnector1">
            <a:avLst/>
          </a:prstGeom>
          <a:noFill/>
          <a:ln cap="flat" cmpd="sng" w="9525">
            <a:solidFill>
              <a:schemeClr val="accent1"/>
            </a:solidFill>
            <a:prstDash val="solid"/>
            <a:round/>
            <a:headEnd len="med" w="med" type="none"/>
            <a:tailEnd len="med" w="med" type="none"/>
          </a:ln>
        </p:spPr>
      </p:cxnSp>
      <p:grpSp>
        <p:nvGrpSpPr>
          <p:cNvPr id="774" name="Google Shape;774;p87"/>
          <p:cNvGrpSpPr/>
          <p:nvPr/>
        </p:nvGrpSpPr>
        <p:grpSpPr>
          <a:xfrm>
            <a:off x="6772217" y="161125"/>
            <a:ext cx="2076000" cy="831308"/>
            <a:chOff x="6772217" y="161125"/>
            <a:chExt cx="2076000" cy="831308"/>
          </a:xfrm>
        </p:grpSpPr>
        <p:sp>
          <p:nvSpPr>
            <p:cNvPr id="775" name="Google Shape;775;p87"/>
            <p:cNvSpPr/>
            <p:nvPr/>
          </p:nvSpPr>
          <p:spPr>
            <a:xfrm>
              <a:off x="6933025" y="258325"/>
              <a:ext cx="1754400" cy="734100"/>
            </a:xfrm>
            <a:prstGeom prst="roundRect">
              <a:avLst>
                <a:gd fmla="val 23077" name="adj"/>
              </a:avLst>
            </a:prstGeom>
            <a:solidFill>
              <a:srgbClr val="834EFF"/>
            </a:solidFill>
            <a:ln cap="flat" cmpd="sng" w="19050">
              <a:solidFill>
                <a:srgbClr val="E2D5F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500">
                <a:solidFill>
                  <a:srgbClr val="834EFF"/>
                </a:solidFill>
                <a:latin typeface="DM Sans"/>
                <a:ea typeface="DM Sans"/>
                <a:cs typeface="DM Sans"/>
                <a:sym typeface="DM Sans"/>
              </a:endParaRPr>
            </a:p>
          </p:txBody>
        </p:sp>
        <p:sp>
          <p:nvSpPr>
            <p:cNvPr id="776" name="Google Shape;776;p87"/>
            <p:cNvSpPr txBox="1"/>
            <p:nvPr/>
          </p:nvSpPr>
          <p:spPr>
            <a:xfrm>
              <a:off x="6772217" y="699933"/>
              <a:ext cx="20760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solidFill>
                    <a:srgbClr val="FFFFFF"/>
                  </a:solidFill>
                  <a:latin typeface="DM Sans"/>
                  <a:ea typeface="DM Sans"/>
                  <a:cs typeface="DM Sans"/>
                  <a:sym typeface="DM Sans"/>
                </a:rPr>
                <a:t>References in Interviews</a:t>
              </a:r>
              <a:endParaRPr b="1" sz="700">
                <a:solidFill>
                  <a:srgbClr val="FFFFFF"/>
                </a:solidFill>
                <a:latin typeface="DM Sans"/>
                <a:ea typeface="DM Sans"/>
                <a:cs typeface="DM Sans"/>
                <a:sym typeface="DM Sans"/>
              </a:endParaRPr>
            </a:p>
          </p:txBody>
        </p:sp>
        <p:sp>
          <p:nvSpPr>
            <p:cNvPr id="777" name="Google Shape;777;p87"/>
            <p:cNvSpPr txBox="1"/>
            <p:nvPr/>
          </p:nvSpPr>
          <p:spPr>
            <a:xfrm>
              <a:off x="7369225" y="161125"/>
              <a:ext cx="8820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700">
                  <a:solidFill>
                    <a:srgbClr val="FFFFFF"/>
                  </a:solidFill>
                  <a:latin typeface="DM Serif Display"/>
                  <a:ea typeface="DM Serif Display"/>
                  <a:cs typeface="DM Serif Display"/>
                  <a:sym typeface="DM Serif Display"/>
                </a:rPr>
                <a:t>15</a:t>
              </a:r>
              <a:endParaRPr sz="3700">
                <a:solidFill>
                  <a:srgbClr val="FFFFFF"/>
                </a:solidFill>
                <a:latin typeface="DM Serif Display"/>
                <a:ea typeface="DM Serif Display"/>
                <a:cs typeface="DM Serif Display"/>
                <a:sym typeface="DM Serif Display"/>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781" name="Shape 781"/>
        <p:cNvGrpSpPr/>
        <p:nvPr/>
      </p:nvGrpSpPr>
      <p:grpSpPr>
        <a:xfrm>
          <a:off x="0" y="0"/>
          <a:ext cx="0" cy="0"/>
          <a:chOff x="0" y="0"/>
          <a:chExt cx="0" cy="0"/>
        </a:xfrm>
      </p:grpSpPr>
      <p:sp>
        <p:nvSpPr>
          <p:cNvPr id="782" name="Google Shape;782;p88"/>
          <p:cNvSpPr txBox="1"/>
          <p:nvPr>
            <p:ph idx="4294967295" type="title"/>
          </p:nvPr>
        </p:nvSpPr>
        <p:spPr>
          <a:xfrm>
            <a:off x="298250" y="669450"/>
            <a:ext cx="8581500" cy="5322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500">
                <a:solidFill>
                  <a:schemeClr val="accent1"/>
                </a:solidFill>
              </a:rPr>
              <a:t>Solutions to simplify</a:t>
            </a:r>
            <a:r>
              <a:rPr lang="en" sz="2500">
                <a:solidFill>
                  <a:schemeClr val="dk2"/>
                </a:solidFill>
              </a:rPr>
              <a:t> these complexities + </a:t>
            </a:r>
            <a:r>
              <a:rPr lang="en" sz="2500">
                <a:solidFill>
                  <a:schemeClr val="accent1"/>
                </a:solidFill>
              </a:rPr>
              <a:t>address</a:t>
            </a:r>
            <a:r>
              <a:rPr lang="en" sz="2500">
                <a:solidFill>
                  <a:schemeClr val="dk2"/>
                </a:solidFill>
              </a:rPr>
              <a:t> critical areas </a:t>
            </a:r>
            <a:endParaRPr sz="2500">
              <a:solidFill>
                <a:schemeClr val="accent1"/>
              </a:solidFill>
              <a:latin typeface="DM Sans"/>
              <a:ea typeface="DM Sans"/>
              <a:cs typeface="DM Sans"/>
              <a:sym typeface="DM Sans"/>
            </a:endParaRPr>
          </a:p>
        </p:txBody>
      </p:sp>
      <p:grpSp>
        <p:nvGrpSpPr>
          <p:cNvPr id="783" name="Google Shape;783;p88"/>
          <p:cNvGrpSpPr/>
          <p:nvPr/>
        </p:nvGrpSpPr>
        <p:grpSpPr>
          <a:xfrm>
            <a:off x="3875087" y="1417356"/>
            <a:ext cx="1393800" cy="1763545"/>
            <a:chOff x="3875067" y="1526556"/>
            <a:chExt cx="1393800" cy="1763545"/>
          </a:xfrm>
        </p:grpSpPr>
        <p:sp>
          <p:nvSpPr>
            <p:cNvPr id="784" name="Google Shape;784;p88"/>
            <p:cNvSpPr/>
            <p:nvPr/>
          </p:nvSpPr>
          <p:spPr>
            <a:xfrm>
              <a:off x="3875067" y="1526556"/>
              <a:ext cx="1393800" cy="1393800"/>
            </a:xfrm>
            <a:prstGeom prst="ellipse">
              <a:avLst/>
            </a:prstGeom>
            <a:solidFill>
              <a:schemeClr val="lt1"/>
            </a:solidFill>
            <a:ln cap="flat" cmpd="sng" w="38100">
              <a:solidFill>
                <a:schemeClr val="accent2"/>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785" name="Google Shape;785;p88"/>
            <p:cNvSpPr txBox="1"/>
            <p:nvPr/>
          </p:nvSpPr>
          <p:spPr>
            <a:xfrm>
              <a:off x="3906130" y="1922238"/>
              <a:ext cx="1331700" cy="649500"/>
            </a:xfrm>
            <a:prstGeom prst="rect">
              <a:avLst/>
            </a:prstGeom>
            <a:noFill/>
            <a:ln>
              <a:noFill/>
            </a:ln>
          </p:spPr>
          <p:txBody>
            <a:bodyPr anchorCtr="0" anchor="t" bIns="34275" lIns="34275" spcFirstLastPara="1" rIns="34275" wrap="square" tIns="34275">
              <a:noAutofit/>
            </a:bodyPr>
            <a:lstStyle/>
            <a:p>
              <a:pPr indent="0" lvl="0" marL="0" rtl="0" algn="ctr">
                <a:lnSpc>
                  <a:spcPct val="100000"/>
                </a:lnSpc>
                <a:spcBef>
                  <a:spcPts val="0"/>
                </a:spcBef>
                <a:spcAft>
                  <a:spcPts val="0"/>
                </a:spcAft>
                <a:buNone/>
              </a:pPr>
              <a:r>
                <a:rPr lang="en" sz="1700">
                  <a:solidFill>
                    <a:schemeClr val="accent1"/>
                  </a:solidFill>
                  <a:latin typeface="DM Serif Display"/>
                  <a:ea typeface="DM Serif Display"/>
                  <a:cs typeface="DM Serif Display"/>
                  <a:sym typeface="DM Serif Display"/>
                </a:rPr>
                <a:t>Data</a:t>
              </a:r>
              <a:endParaRPr sz="1700">
                <a:solidFill>
                  <a:schemeClr val="accent1"/>
                </a:solidFill>
                <a:latin typeface="DM Serif Display"/>
                <a:ea typeface="DM Serif Display"/>
                <a:cs typeface="DM Serif Display"/>
                <a:sym typeface="DM Serif Display"/>
              </a:endParaRPr>
            </a:p>
            <a:p>
              <a:pPr indent="0" lvl="0" marL="0" rtl="0" algn="ctr">
                <a:lnSpc>
                  <a:spcPct val="100000"/>
                </a:lnSpc>
                <a:spcBef>
                  <a:spcPts val="0"/>
                </a:spcBef>
                <a:spcAft>
                  <a:spcPts val="0"/>
                </a:spcAft>
                <a:buNone/>
              </a:pPr>
              <a:r>
                <a:rPr lang="en" sz="1700">
                  <a:solidFill>
                    <a:schemeClr val="accent1"/>
                  </a:solidFill>
                  <a:latin typeface="DM Serif Display"/>
                  <a:ea typeface="DM Serif Display"/>
                  <a:cs typeface="DM Serif Display"/>
                  <a:sym typeface="DM Serif Display"/>
                </a:rPr>
                <a:t>Quality</a:t>
              </a:r>
              <a:endParaRPr sz="1700">
                <a:solidFill>
                  <a:schemeClr val="accent1"/>
                </a:solidFill>
                <a:latin typeface="DM Serif Display"/>
                <a:ea typeface="DM Serif Display"/>
                <a:cs typeface="DM Serif Display"/>
                <a:sym typeface="DM Serif Display"/>
              </a:endParaRPr>
            </a:p>
          </p:txBody>
        </p:sp>
        <p:cxnSp>
          <p:nvCxnSpPr>
            <p:cNvPr id="786" name="Google Shape;786;p88"/>
            <p:cNvCxnSpPr/>
            <p:nvPr/>
          </p:nvCxnSpPr>
          <p:spPr>
            <a:xfrm>
              <a:off x="4587586" y="2922301"/>
              <a:ext cx="0" cy="367800"/>
            </a:xfrm>
            <a:prstGeom prst="straightConnector1">
              <a:avLst/>
            </a:prstGeom>
            <a:noFill/>
            <a:ln cap="flat" cmpd="sng" w="38100">
              <a:solidFill>
                <a:schemeClr val="accent2"/>
              </a:solidFill>
              <a:prstDash val="lgDash"/>
              <a:round/>
              <a:headEnd len="med" w="med" type="oval"/>
              <a:tailEnd len="med" w="med" type="none"/>
            </a:ln>
          </p:spPr>
        </p:cxnSp>
      </p:grpSp>
      <p:grpSp>
        <p:nvGrpSpPr>
          <p:cNvPr id="787" name="Google Shape;787;p88"/>
          <p:cNvGrpSpPr/>
          <p:nvPr/>
        </p:nvGrpSpPr>
        <p:grpSpPr>
          <a:xfrm>
            <a:off x="5855952" y="1417351"/>
            <a:ext cx="1393800" cy="1763550"/>
            <a:chOff x="5963564" y="1526551"/>
            <a:chExt cx="1393800" cy="1763550"/>
          </a:xfrm>
        </p:grpSpPr>
        <p:sp>
          <p:nvSpPr>
            <p:cNvPr id="788" name="Google Shape;788;p88"/>
            <p:cNvSpPr/>
            <p:nvPr/>
          </p:nvSpPr>
          <p:spPr>
            <a:xfrm>
              <a:off x="5963564" y="1526551"/>
              <a:ext cx="1393800" cy="1393800"/>
            </a:xfrm>
            <a:prstGeom prst="ellipse">
              <a:avLst/>
            </a:prstGeom>
            <a:solidFill>
              <a:schemeClr val="lt1"/>
            </a:solidFill>
            <a:ln cap="flat" cmpd="sng" w="38100">
              <a:solidFill>
                <a:schemeClr val="accent2"/>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789" name="Google Shape;789;p88"/>
            <p:cNvSpPr txBox="1"/>
            <p:nvPr/>
          </p:nvSpPr>
          <p:spPr>
            <a:xfrm>
              <a:off x="5994727" y="1955958"/>
              <a:ext cx="1331700" cy="649500"/>
            </a:xfrm>
            <a:prstGeom prst="rect">
              <a:avLst/>
            </a:prstGeom>
            <a:noFill/>
            <a:ln>
              <a:noFill/>
            </a:ln>
          </p:spPr>
          <p:txBody>
            <a:bodyPr anchorCtr="0" anchor="t" bIns="34275" lIns="34275" spcFirstLastPara="1" rIns="34275" wrap="square" tIns="34275">
              <a:noAutofit/>
            </a:bodyPr>
            <a:lstStyle/>
            <a:p>
              <a:pPr indent="0" lvl="0" marL="0" rtl="0" algn="ctr">
                <a:lnSpc>
                  <a:spcPct val="100000"/>
                </a:lnSpc>
                <a:spcBef>
                  <a:spcPts val="0"/>
                </a:spcBef>
                <a:spcAft>
                  <a:spcPts val="0"/>
                </a:spcAft>
                <a:buNone/>
              </a:pPr>
              <a:r>
                <a:rPr lang="en" sz="1700">
                  <a:solidFill>
                    <a:schemeClr val="accent1"/>
                  </a:solidFill>
                  <a:latin typeface="DM Serif Display"/>
                  <a:ea typeface="DM Serif Display"/>
                  <a:cs typeface="DM Serif Display"/>
                  <a:sym typeface="DM Serif Display"/>
                </a:rPr>
                <a:t>Technology Alignment</a:t>
              </a:r>
              <a:endParaRPr sz="1700">
                <a:solidFill>
                  <a:schemeClr val="accent1"/>
                </a:solidFill>
                <a:latin typeface="DM Serif Display"/>
                <a:ea typeface="DM Serif Display"/>
                <a:cs typeface="DM Serif Display"/>
                <a:sym typeface="DM Serif Display"/>
              </a:endParaRPr>
            </a:p>
          </p:txBody>
        </p:sp>
        <p:cxnSp>
          <p:nvCxnSpPr>
            <p:cNvPr id="790" name="Google Shape;790;p88"/>
            <p:cNvCxnSpPr/>
            <p:nvPr/>
          </p:nvCxnSpPr>
          <p:spPr>
            <a:xfrm>
              <a:off x="6660502" y="2922301"/>
              <a:ext cx="0" cy="367800"/>
            </a:xfrm>
            <a:prstGeom prst="straightConnector1">
              <a:avLst/>
            </a:prstGeom>
            <a:noFill/>
            <a:ln cap="flat" cmpd="sng" w="38100">
              <a:solidFill>
                <a:schemeClr val="accent2"/>
              </a:solidFill>
              <a:prstDash val="lgDash"/>
              <a:round/>
              <a:headEnd len="med" w="med" type="oval"/>
              <a:tailEnd len="med" w="med" type="none"/>
            </a:ln>
          </p:spPr>
        </p:cxnSp>
      </p:grpSp>
      <p:sp>
        <p:nvSpPr>
          <p:cNvPr id="791" name="Google Shape;791;p88"/>
          <p:cNvSpPr/>
          <p:nvPr/>
        </p:nvSpPr>
        <p:spPr>
          <a:xfrm>
            <a:off x="940048" y="3198290"/>
            <a:ext cx="7276800" cy="1479900"/>
          </a:xfrm>
          <a:prstGeom prst="roundRect">
            <a:avLst>
              <a:gd fmla="val 16667" name="adj"/>
            </a:avLst>
          </a:prstGeom>
          <a:solidFill>
            <a:schemeClr val="lt1"/>
          </a:solidFill>
          <a:ln cap="flat" cmpd="sng" w="38100">
            <a:solidFill>
              <a:schemeClr val="accent2"/>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792" name="Google Shape;792;p88"/>
          <p:cNvSpPr txBox="1"/>
          <p:nvPr/>
        </p:nvSpPr>
        <p:spPr>
          <a:xfrm>
            <a:off x="2757589" y="3340900"/>
            <a:ext cx="3628800" cy="593100"/>
          </a:xfrm>
          <a:prstGeom prst="rect">
            <a:avLst/>
          </a:prstGeom>
          <a:noFill/>
          <a:ln>
            <a:noFill/>
          </a:ln>
        </p:spPr>
        <p:txBody>
          <a:bodyPr anchorCtr="0" anchor="t" bIns="34275" lIns="34275" spcFirstLastPara="1" rIns="34275" wrap="square" tIns="34275">
            <a:noAutofit/>
          </a:bodyPr>
          <a:lstStyle/>
          <a:p>
            <a:pPr indent="0" lvl="0" marL="0" rtl="0" algn="ctr">
              <a:lnSpc>
                <a:spcPct val="100000"/>
              </a:lnSpc>
              <a:spcBef>
                <a:spcPts val="0"/>
              </a:spcBef>
              <a:spcAft>
                <a:spcPts val="0"/>
              </a:spcAft>
              <a:buNone/>
            </a:pPr>
            <a:r>
              <a:rPr lang="en" sz="1700">
                <a:solidFill>
                  <a:schemeClr val="accent1"/>
                </a:solidFill>
                <a:latin typeface="DM Serif Display"/>
                <a:ea typeface="DM Serif Display"/>
                <a:cs typeface="DM Serif Display"/>
                <a:sym typeface="DM Serif Display"/>
              </a:rPr>
              <a:t>Strategy and Change Management</a:t>
            </a:r>
            <a:endParaRPr sz="1700">
              <a:solidFill>
                <a:schemeClr val="accent1"/>
              </a:solidFill>
              <a:latin typeface="DM Serif Display"/>
              <a:ea typeface="DM Serif Display"/>
              <a:cs typeface="DM Serif Display"/>
              <a:sym typeface="DM Serif Display"/>
            </a:endParaRPr>
          </a:p>
        </p:txBody>
      </p:sp>
      <p:sp>
        <p:nvSpPr>
          <p:cNvPr id="793" name="Google Shape;793;p88"/>
          <p:cNvSpPr txBox="1"/>
          <p:nvPr/>
        </p:nvSpPr>
        <p:spPr>
          <a:xfrm>
            <a:off x="1528300" y="3795900"/>
            <a:ext cx="6087300" cy="8082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lang="en" sz="1200">
                <a:solidFill>
                  <a:schemeClr val="dk2"/>
                </a:solidFill>
                <a:latin typeface="DM Sans Light"/>
                <a:ea typeface="DM Sans Light"/>
                <a:cs typeface="DM Sans Light"/>
                <a:sym typeface="DM Sans Light"/>
              </a:rPr>
              <a:t>Given the potential amount </a:t>
            </a:r>
            <a:r>
              <a:rPr lang="en" sz="1200">
                <a:solidFill>
                  <a:schemeClr val="dk2"/>
                </a:solidFill>
                <a:latin typeface="DM Sans Light"/>
                <a:ea typeface="DM Sans Light"/>
                <a:cs typeface="DM Sans Light"/>
                <a:sym typeface="DM Sans Light"/>
              </a:rPr>
              <a:t>of</a:t>
            </a:r>
            <a:r>
              <a:rPr lang="en" sz="1200">
                <a:solidFill>
                  <a:schemeClr val="dk2"/>
                </a:solidFill>
                <a:latin typeface="DM Sans Light"/>
                <a:ea typeface="DM Sans Light"/>
                <a:cs typeface="DM Sans Light"/>
                <a:sym typeface="DM Sans Light"/>
              </a:rPr>
              <a:t> organizational change, </a:t>
            </a:r>
            <a:r>
              <a:rPr b="1" lang="en" sz="1200">
                <a:solidFill>
                  <a:schemeClr val="accent1"/>
                </a:solidFill>
                <a:latin typeface="DM Sans"/>
                <a:ea typeface="DM Sans"/>
                <a:cs typeface="DM Sans"/>
                <a:sym typeface="DM Sans"/>
              </a:rPr>
              <a:t>Stra</a:t>
            </a:r>
            <a:r>
              <a:rPr b="1" lang="en" sz="1200">
                <a:solidFill>
                  <a:schemeClr val="accent1"/>
                </a:solidFill>
                <a:latin typeface="DM Sans"/>
                <a:ea typeface="DM Sans"/>
                <a:cs typeface="DM Sans"/>
                <a:sym typeface="DM Sans"/>
              </a:rPr>
              <a:t>teg</a:t>
            </a:r>
            <a:r>
              <a:rPr b="1" lang="en" sz="1200">
                <a:solidFill>
                  <a:schemeClr val="accent1"/>
                </a:solidFill>
                <a:latin typeface="DM Sans"/>
                <a:ea typeface="DM Sans"/>
                <a:cs typeface="DM Sans"/>
                <a:sym typeface="DM Sans"/>
              </a:rPr>
              <a:t>y and Change Management</a:t>
            </a:r>
            <a:r>
              <a:rPr lang="en" sz="1200">
                <a:solidFill>
                  <a:schemeClr val="dk2"/>
                </a:solidFill>
                <a:latin typeface="DM Sans Light"/>
                <a:ea typeface="DM Sans Light"/>
                <a:cs typeface="DM Sans Light"/>
                <a:sym typeface="DM Sans Light"/>
              </a:rPr>
              <a:t> </a:t>
            </a:r>
            <a:r>
              <a:rPr i="1" lang="en" sz="1200">
                <a:solidFill>
                  <a:schemeClr val="dk2"/>
                </a:solidFill>
                <a:latin typeface="DM Sans Medium"/>
                <a:ea typeface="DM Sans Medium"/>
                <a:cs typeface="DM Sans Medium"/>
                <a:sym typeface="DM Sans Medium"/>
              </a:rPr>
              <a:t>(which includes some levels of data governance)</a:t>
            </a:r>
            <a:r>
              <a:rPr b="1" i="1" lang="en" sz="1200">
                <a:solidFill>
                  <a:schemeClr val="dk2"/>
                </a:solidFill>
                <a:latin typeface="DM Sans"/>
                <a:ea typeface="DM Sans"/>
                <a:cs typeface="DM Sans"/>
                <a:sym typeface="DM Sans"/>
              </a:rPr>
              <a:t> </a:t>
            </a:r>
            <a:r>
              <a:rPr lang="en" sz="1200">
                <a:solidFill>
                  <a:schemeClr val="dk2"/>
                </a:solidFill>
                <a:latin typeface="DM Sans Light"/>
                <a:ea typeface="DM Sans Light"/>
                <a:cs typeface="DM Sans Light"/>
                <a:sym typeface="DM Sans Light"/>
              </a:rPr>
              <a:t>is going to be a key driver in the recommendations. We see it as </a:t>
            </a:r>
            <a:r>
              <a:rPr lang="en" sz="1200" u="sng">
                <a:solidFill>
                  <a:schemeClr val="dk2"/>
                </a:solidFill>
                <a:latin typeface="DM Sans Light"/>
                <a:ea typeface="DM Sans Light"/>
                <a:cs typeface="DM Sans Light"/>
                <a:sym typeface="DM Sans Light"/>
              </a:rPr>
              <a:t>the foundation</a:t>
            </a:r>
            <a:r>
              <a:rPr lang="en" sz="1200" u="sng">
                <a:solidFill>
                  <a:schemeClr val="dk2"/>
                </a:solidFill>
                <a:latin typeface="DM Sans Light"/>
                <a:ea typeface="DM Sans Light"/>
                <a:cs typeface="DM Sans Light"/>
                <a:sym typeface="DM Sans Light"/>
              </a:rPr>
              <a:t> for success</a:t>
            </a:r>
            <a:r>
              <a:rPr i="1" lang="en" sz="1200">
                <a:solidFill>
                  <a:schemeClr val="dk2"/>
                </a:solidFill>
                <a:latin typeface="DM Sans Light"/>
                <a:ea typeface="DM Sans Light"/>
                <a:cs typeface="DM Sans Light"/>
                <a:sym typeface="DM Sans Light"/>
              </a:rPr>
              <a:t> </a:t>
            </a:r>
            <a:r>
              <a:rPr lang="en" sz="1200">
                <a:solidFill>
                  <a:schemeClr val="dk2"/>
                </a:solidFill>
                <a:latin typeface="DM Sans Light"/>
                <a:ea typeface="DM Sans Light"/>
                <a:cs typeface="DM Sans Light"/>
                <a:sym typeface="DM Sans Light"/>
              </a:rPr>
              <a:t>in </a:t>
            </a:r>
            <a:r>
              <a:rPr lang="en" sz="1200">
                <a:solidFill>
                  <a:schemeClr val="dk2"/>
                </a:solidFill>
                <a:latin typeface="DM Sans Light"/>
                <a:ea typeface="DM Sans Light"/>
                <a:cs typeface="DM Sans Light"/>
                <a:sym typeface="DM Sans Light"/>
              </a:rPr>
              <a:t>XX</a:t>
            </a:r>
            <a:r>
              <a:rPr lang="en" sz="1200">
                <a:solidFill>
                  <a:schemeClr val="dk2"/>
                </a:solidFill>
                <a:latin typeface="DM Sans Light"/>
                <a:ea typeface="DM Sans Light"/>
                <a:cs typeface="DM Sans Light"/>
                <a:sym typeface="DM Sans Light"/>
              </a:rPr>
              <a:t>’s </a:t>
            </a:r>
            <a:r>
              <a:rPr lang="en" sz="1200">
                <a:solidFill>
                  <a:schemeClr val="dk2"/>
                </a:solidFill>
                <a:latin typeface="DM Sans Light"/>
                <a:ea typeface="DM Sans Light"/>
                <a:cs typeface="DM Sans Light"/>
                <a:sym typeface="DM Sans Light"/>
              </a:rPr>
              <a:t>lead generation to conversion efforts. </a:t>
            </a:r>
            <a:endParaRPr sz="1200">
              <a:solidFill>
                <a:schemeClr val="dk2"/>
              </a:solidFill>
              <a:latin typeface="DM Sans Light"/>
              <a:ea typeface="DM Sans Light"/>
              <a:cs typeface="DM Sans Light"/>
              <a:sym typeface="DM Sans Light"/>
            </a:endParaRPr>
          </a:p>
        </p:txBody>
      </p:sp>
      <p:cxnSp>
        <p:nvCxnSpPr>
          <p:cNvPr id="794" name="Google Shape;794;p88"/>
          <p:cNvCxnSpPr/>
          <p:nvPr/>
        </p:nvCxnSpPr>
        <p:spPr>
          <a:xfrm>
            <a:off x="2210745" y="3722024"/>
            <a:ext cx="4725000" cy="0"/>
          </a:xfrm>
          <a:prstGeom prst="straightConnector1">
            <a:avLst/>
          </a:prstGeom>
          <a:noFill/>
          <a:ln cap="flat" cmpd="sng" w="9525">
            <a:solidFill>
              <a:schemeClr val="accent1"/>
            </a:solidFill>
            <a:prstDash val="solid"/>
            <a:round/>
            <a:headEnd len="med" w="med" type="none"/>
            <a:tailEnd len="med" w="med" type="none"/>
          </a:ln>
        </p:spPr>
      </p:cxnSp>
      <p:sp>
        <p:nvSpPr>
          <p:cNvPr id="795" name="Google Shape;795;p88"/>
          <p:cNvSpPr/>
          <p:nvPr/>
        </p:nvSpPr>
        <p:spPr>
          <a:xfrm rot="-5400000">
            <a:off x="355789" y="3761611"/>
            <a:ext cx="1498800" cy="356100"/>
          </a:xfrm>
          <a:prstGeom prst="round2SameRect">
            <a:avLst>
              <a:gd fmla="val 50000" name="adj1"/>
              <a:gd fmla="val 0" name="adj2"/>
            </a:avLst>
          </a:prstGeom>
          <a:solidFill>
            <a:schemeClr val="accent2"/>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sp>
        <p:nvSpPr>
          <p:cNvPr id="796" name="Google Shape;796;p88"/>
          <p:cNvSpPr txBox="1"/>
          <p:nvPr/>
        </p:nvSpPr>
        <p:spPr>
          <a:xfrm rot="-5400000">
            <a:off x="415470" y="3803690"/>
            <a:ext cx="1377600" cy="223200"/>
          </a:xfrm>
          <a:prstGeom prst="rect">
            <a:avLst/>
          </a:prstGeom>
          <a:noFill/>
          <a:ln>
            <a:noFill/>
          </a:ln>
        </p:spPr>
        <p:txBody>
          <a:bodyPr anchorCtr="0" anchor="t" bIns="34275" lIns="34275" spcFirstLastPara="1" rIns="34275" wrap="square" tIns="34275">
            <a:spAutoFit/>
          </a:bodyPr>
          <a:lstStyle/>
          <a:p>
            <a:pPr indent="0" lvl="0" marL="0" rtl="0" algn="ctr">
              <a:spcBef>
                <a:spcPts val="0"/>
              </a:spcBef>
              <a:spcAft>
                <a:spcPts val="0"/>
              </a:spcAft>
              <a:buNone/>
            </a:pPr>
            <a:r>
              <a:rPr b="1" lang="en" sz="1000">
                <a:solidFill>
                  <a:schemeClr val="lt1"/>
                </a:solidFill>
                <a:latin typeface="DM Sans"/>
                <a:ea typeface="DM Sans"/>
                <a:cs typeface="DM Sans"/>
                <a:sym typeface="DM Sans"/>
              </a:rPr>
              <a:t>FOUNDATIONAL</a:t>
            </a:r>
            <a:endParaRPr b="1" sz="1000">
              <a:solidFill>
                <a:schemeClr val="lt1"/>
              </a:solidFill>
              <a:latin typeface="DM Sans"/>
              <a:ea typeface="DM Sans"/>
              <a:cs typeface="DM Sans"/>
              <a:sym typeface="DM Sans"/>
            </a:endParaRPr>
          </a:p>
        </p:txBody>
      </p:sp>
      <p:sp>
        <p:nvSpPr>
          <p:cNvPr id="797" name="Google Shape;797;p88"/>
          <p:cNvSpPr/>
          <p:nvPr/>
        </p:nvSpPr>
        <p:spPr>
          <a:xfrm flipH="1" rot="5400000">
            <a:off x="7289323" y="3761611"/>
            <a:ext cx="1498800" cy="356100"/>
          </a:xfrm>
          <a:prstGeom prst="round2SameRect">
            <a:avLst>
              <a:gd fmla="val 50000" name="adj1"/>
              <a:gd fmla="val 0" name="adj2"/>
            </a:avLst>
          </a:prstGeom>
          <a:solidFill>
            <a:schemeClr val="accent2"/>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grpSp>
        <p:nvGrpSpPr>
          <p:cNvPr id="798" name="Google Shape;798;p88"/>
          <p:cNvGrpSpPr/>
          <p:nvPr/>
        </p:nvGrpSpPr>
        <p:grpSpPr>
          <a:xfrm>
            <a:off x="1894222" y="1417356"/>
            <a:ext cx="1393800" cy="1763545"/>
            <a:chOff x="3875067" y="1526556"/>
            <a:chExt cx="1393800" cy="1763545"/>
          </a:xfrm>
        </p:grpSpPr>
        <p:sp>
          <p:nvSpPr>
            <p:cNvPr id="799" name="Google Shape;799;p88"/>
            <p:cNvSpPr/>
            <p:nvPr/>
          </p:nvSpPr>
          <p:spPr>
            <a:xfrm>
              <a:off x="3875067" y="1526556"/>
              <a:ext cx="1393800" cy="1393800"/>
            </a:xfrm>
            <a:prstGeom prst="ellipse">
              <a:avLst/>
            </a:prstGeom>
            <a:solidFill>
              <a:schemeClr val="lt1"/>
            </a:solidFill>
            <a:ln cap="flat" cmpd="sng" w="38100">
              <a:solidFill>
                <a:schemeClr val="accent2"/>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800" name="Google Shape;800;p88"/>
            <p:cNvSpPr txBox="1"/>
            <p:nvPr/>
          </p:nvSpPr>
          <p:spPr>
            <a:xfrm>
              <a:off x="3906107" y="1958521"/>
              <a:ext cx="1331700" cy="404400"/>
            </a:xfrm>
            <a:prstGeom prst="rect">
              <a:avLst/>
            </a:prstGeom>
            <a:noFill/>
            <a:ln>
              <a:noFill/>
            </a:ln>
          </p:spPr>
          <p:txBody>
            <a:bodyPr anchorCtr="0" anchor="t" bIns="34275" lIns="34275" spcFirstLastPara="1" rIns="34275" wrap="square" tIns="34275">
              <a:noAutofit/>
            </a:bodyPr>
            <a:lstStyle/>
            <a:p>
              <a:pPr indent="0" lvl="0" marL="0" rtl="0" algn="ctr">
                <a:lnSpc>
                  <a:spcPct val="100000"/>
                </a:lnSpc>
                <a:spcBef>
                  <a:spcPts val="0"/>
                </a:spcBef>
                <a:spcAft>
                  <a:spcPts val="0"/>
                </a:spcAft>
                <a:buNone/>
              </a:pPr>
              <a:r>
                <a:rPr lang="en" sz="1700">
                  <a:solidFill>
                    <a:schemeClr val="accent1"/>
                  </a:solidFill>
                  <a:latin typeface="DM Serif Display"/>
                  <a:ea typeface="DM Serif Display"/>
                  <a:cs typeface="DM Serif Display"/>
                  <a:sym typeface="DM Serif Display"/>
                </a:rPr>
                <a:t>Enhanced </a:t>
              </a:r>
              <a:endParaRPr sz="1700">
                <a:solidFill>
                  <a:schemeClr val="accent1"/>
                </a:solidFill>
                <a:latin typeface="DM Serif Display"/>
                <a:ea typeface="DM Serif Display"/>
                <a:cs typeface="DM Serif Display"/>
                <a:sym typeface="DM Serif Display"/>
              </a:endParaRPr>
            </a:p>
            <a:p>
              <a:pPr indent="0" lvl="0" marL="0" rtl="0" algn="ctr">
                <a:lnSpc>
                  <a:spcPct val="100000"/>
                </a:lnSpc>
                <a:spcBef>
                  <a:spcPts val="0"/>
                </a:spcBef>
                <a:spcAft>
                  <a:spcPts val="0"/>
                </a:spcAft>
                <a:buNone/>
              </a:pPr>
              <a:r>
                <a:rPr lang="en" sz="1700">
                  <a:solidFill>
                    <a:schemeClr val="accent1"/>
                  </a:solidFill>
                  <a:latin typeface="DM Serif Display"/>
                  <a:ea typeface="DM Serif Display"/>
                  <a:cs typeface="DM Serif Display"/>
                  <a:sym typeface="DM Serif Display"/>
                </a:rPr>
                <a:t>Marketing</a:t>
              </a:r>
              <a:endParaRPr sz="1700">
                <a:solidFill>
                  <a:schemeClr val="accent1"/>
                </a:solidFill>
                <a:latin typeface="DM Serif Display"/>
                <a:ea typeface="DM Serif Display"/>
                <a:cs typeface="DM Serif Display"/>
                <a:sym typeface="DM Serif Display"/>
              </a:endParaRPr>
            </a:p>
          </p:txBody>
        </p:sp>
        <p:cxnSp>
          <p:nvCxnSpPr>
            <p:cNvPr id="801" name="Google Shape;801;p88"/>
            <p:cNvCxnSpPr/>
            <p:nvPr/>
          </p:nvCxnSpPr>
          <p:spPr>
            <a:xfrm>
              <a:off x="4587586" y="2922301"/>
              <a:ext cx="0" cy="367800"/>
            </a:xfrm>
            <a:prstGeom prst="straightConnector1">
              <a:avLst/>
            </a:prstGeom>
            <a:noFill/>
            <a:ln cap="flat" cmpd="sng" w="38100">
              <a:solidFill>
                <a:schemeClr val="accent2"/>
              </a:solidFill>
              <a:prstDash val="lgDash"/>
              <a:round/>
              <a:headEnd len="med" w="med" type="oval"/>
              <a:tailEnd len="med" w="med" type="none"/>
            </a:ln>
          </p:spPr>
        </p:cxn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89"/>
          <p:cNvSpPr/>
          <p:nvPr/>
        </p:nvSpPr>
        <p:spPr>
          <a:xfrm>
            <a:off x="4679025" y="599025"/>
            <a:ext cx="2065500" cy="2065800"/>
          </a:xfrm>
          <a:prstGeom prst="ellipse">
            <a:avLst/>
          </a:prstGeom>
          <a:solidFill>
            <a:srgbClr val="E2D5F5">
              <a:alpha val="462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DM Serif Display"/>
                <a:ea typeface="DM Serif Display"/>
                <a:cs typeface="DM Serif Display"/>
                <a:sym typeface="DM Serif Display"/>
              </a:rPr>
              <a:t>Strategy + Change Management </a:t>
            </a:r>
            <a:endParaRPr>
              <a:solidFill>
                <a:schemeClr val="dk1"/>
              </a:solidFill>
              <a:latin typeface="DM Serif Display"/>
              <a:ea typeface="DM Serif Display"/>
              <a:cs typeface="DM Serif Display"/>
              <a:sym typeface="DM Serif Display"/>
            </a:endParaRPr>
          </a:p>
        </p:txBody>
      </p:sp>
      <p:sp>
        <p:nvSpPr>
          <p:cNvPr id="807" name="Google Shape;807;p89"/>
          <p:cNvSpPr/>
          <p:nvPr/>
        </p:nvSpPr>
        <p:spPr>
          <a:xfrm>
            <a:off x="6389350" y="599025"/>
            <a:ext cx="2065500" cy="2065800"/>
          </a:xfrm>
          <a:prstGeom prst="ellipse">
            <a:avLst/>
          </a:prstGeom>
          <a:solidFill>
            <a:srgbClr val="E2D5F5">
              <a:alpha val="462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DM Serif Display"/>
                <a:ea typeface="DM Serif Display"/>
                <a:cs typeface="DM Serif Display"/>
                <a:sym typeface="DM Serif Display"/>
              </a:rPr>
              <a:t>Marketing + Engagement</a:t>
            </a:r>
            <a:endParaRPr>
              <a:solidFill>
                <a:schemeClr val="dk1"/>
              </a:solidFill>
              <a:latin typeface="DM Serif Display"/>
              <a:ea typeface="DM Serif Display"/>
              <a:cs typeface="DM Serif Display"/>
              <a:sym typeface="DM Serif Display"/>
            </a:endParaRPr>
          </a:p>
        </p:txBody>
      </p:sp>
      <p:sp>
        <p:nvSpPr>
          <p:cNvPr id="808" name="Google Shape;808;p89"/>
          <p:cNvSpPr/>
          <p:nvPr/>
        </p:nvSpPr>
        <p:spPr>
          <a:xfrm>
            <a:off x="6389350" y="2269000"/>
            <a:ext cx="2065500" cy="2065500"/>
          </a:xfrm>
          <a:prstGeom prst="ellipse">
            <a:avLst/>
          </a:prstGeom>
          <a:solidFill>
            <a:srgbClr val="E2D5F5">
              <a:alpha val="462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DM Serif Display"/>
                <a:ea typeface="DM Serif Display"/>
                <a:cs typeface="DM Serif Display"/>
                <a:sym typeface="DM Serif Display"/>
              </a:rPr>
              <a:t>Tools + technology</a:t>
            </a:r>
            <a:endParaRPr>
              <a:solidFill>
                <a:schemeClr val="dk1"/>
              </a:solidFill>
              <a:latin typeface="DM Serif Display"/>
              <a:ea typeface="DM Serif Display"/>
              <a:cs typeface="DM Serif Display"/>
              <a:sym typeface="DM Serif Display"/>
            </a:endParaRPr>
          </a:p>
        </p:txBody>
      </p:sp>
      <p:sp>
        <p:nvSpPr>
          <p:cNvPr id="809" name="Google Shape;809;p89"/>
          <p:cNvSpPr/>
          <p:nvPr/>
        </p:nvSpPr>
        <p:spPr>
          <a:xfrm>
            <a:off x="4679025" y="2269000"/>
            <a:ext cx="2065500" cy="2065500"/>
          </a:xfrm>
          <a:prstGeom prst="ellipse">
            <a:avLst/>
          </a:prstGeom>
          <a:solidFill>
            <a:srgbClr val="E2D5F5">
              <a:alpha val="462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DM Serif Display"/>
                <a:ea typeface="DM Serif Display"/>
                <a:cs typeface="DM Serif Display"/>
                <a:sym typeface="DM Serif Display"/>
              </a:rPr>
              <a:t>Data + Performance</a:t>
            </a:r>
            <a:endParaRPr>
              <a:solidFill>
                <a:schemeClr val="dk1"/>
              </a:solidFill>
              <a:latin typeface="DM Serif Display"/>
              <a:ea typeface="DM Serif Display"/>
              <a:cs typeface="DM Serif Display"/>
              <a:sym typeface="DM Serif Display"/>
            </a:endParaRPr>
          </a:p>
        </p:txBody>
      </p:sp>
      <p:sp>
        <p:nvSpPr>
          <p:cNvPr id="810" name="Google Shape;810;p89"/>
          <p:cNvSpPr/>
          <p:nvPr/>
        </p:nvSpPr>
        <p:spPr>
          <a:xfrm>
            <a:off x="5747100" y="1597950"/>
            <a:ext cx="1680300" cy="1597200"/>
          </a:xfrm>
          <a:prstGeom prst="star5">
            <a:avLst>
              <a:gd fmla="val 19098" name="adj"/>
              <a:gd fmla="val 105146" name="hf"/>
              <a:gd fmla="val 110557" name="vf"/>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DM Serif Display"/>
                <a:ea typeface="DM Serif Display"/>
                <a:cs typeface="DM Serif Display"/>
                <a:sym typeface="DM Serif Display"/>
              </a:rPr>
              <a:t>Lead </a:t>
            </a:r>
            <a:r>
              <a:rPr lang="en" sz="1000">
                <a:solidFill>
                  <a:schemeClr val="lt1"/>
                </a:solidFill>
                <a:latin typeface="DM Serif Display"/>
                <a:ea typeface="DM Serif Display"/>
                <a:cs typeface="DM Serif Display"/>
                <a:sym typeface="DM Serif Display"/>
              </a:rPr>
              <a:t>Success</a:t>
            </a:r>
            <a:endParaRPr sz="1000">
              <a:solidFill>
                <a:schemeClr val="lt1"/>
              </a:solidFill>
              <a:latin typeface="DM Serif Display"/>
              <a:ea typeface="DM Serif Display"/>
              <a:cs typeface="DM Serif Display"/>
              <a:sym typeface="DM Serif Display"/>
            </a:endParaRPr>
          </a:p>
        </p:txBody>
      </p:sp>
      <p:sp>
        <p:nvSpPr>
          <p:cNvPr id="811" name="Google Shape;811;p89"/>
          <p:cNvSpPr txBox="1"/>
          <p:nvPr>
            <p:ph idx="4294967295" type="title"/>
          </p:nvPr>
        </p:nvSpPr>
        <p:spPr>
          <a:xfrm>
            <a:off x="298250" y="669450"/>
            <a:ext cx="3907200" cy="11907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500"/>
              <a:t>A</a:t>
            </a:r>
            <a:r>
              <a:rPr lang="en" sz="2500">
                <a:solidFill>
                  <a:schemeClr val="accent2"/>
                </a:solidFill>
              </a:rPr>
              <a:t> </a:t>
            </a:r>
            <a:r>
              <a:rPr lang="en" sz="2500">
                <a:solidFill>
                  <a:schemeClr val="accent1"/>
                </a:solidFill>
              </a:rPr>
              <a:t>holistic approach</a:t>
            </a:r>
            <a:r>
              <a:rPr lang="en" sz="2500"/>
              <a:t> to lead management </a:t>
            </a:r>
            <a:r>
              <a:rPr lang="en" sz="2500"/>
              <a:t>success</a:t>
            </a:r>
            <a:endParaRPr sz="2500"/>
          </a:p>
        </p:txBody>
      </p:sp>
      <p:sp>
        <p:nvSpPr>
          <p:cNvPr id="812" name="Google Shape;812;p89"/>
          <p:cNvSpPr txBox="1"/>
          <p:nvPr>
            <p:ph idx="4294967295" type="subTitle"/>
          </p:nvPr>
        </p:nvSpPr>
        <p:spPr>
          <a:xfrm>
            <a:off x="298250" y="1723475"/>
            <a:ext cx="3763500" cy="9027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1" lang="en"/>
              <a:t>A service blueprint is intended to find opportunities in the holistic process</a:t>
            </a:r>
            <a:r>
              <a:rPr lang="en"/>
              <a:t>, not just one main area. </a:t>
            </a:r>
            <a:r>
              <a:rPr lang="en"/>
              <a:t>Many of our findings did overlap in certain themes, which means the workstreams should collaborate and work together while implementing the solutions. </a:t>
            </a:r>
            <a:endParaRPr/>
          </a:p>
        </p:txBody>
      </p:sp>
      <p:sp>
        <p:nvSpPr>
          <p:cNvPr id="813" name="Google Shape;813;p89"/>
          <p:cNvSpPr txBox="1"/>
          <p:nvPr>
            <p:ph idx="4294967295" type="body"/>
          </p:nvPr>
        </p:nvSpPr>
        <p:spPr>
          <a:xfrm>
            <a:off x="298250" y="2626175"/>
            <a:ext cx="3243600" cy="11907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1" lang="en" sz="1100">
                <a:solidFill>
                  <a:schemeClr val="accent2"/>
                </a:solidFill>
              </a:rPr>
              <a:t>All of the areas will work </a:t>
            </a:r>
            <a:r>
              <a:rPr b="1" lang="en" sz="1100">
                <a:solidFill>
                  <a:schemeClr val="accent2"/>
                </a:solidFill>
              </a:rPr>
              <a:t>together</a:t>
            </a:r>
            <a:r>
              <a:rPr b="1" lang="en" sz="1100">
                <a:solidFill>
                  <a:schemeClr val="accent2"/>
                </a:solidFill>
              </a:rPr>
              <a:t> to create a more streamlined, automated approach to lead generation, while </a:t>
            </a:r>
            <a:r>
              <a:rPr b="1" lang="en" sz="1100">
                <a:solidFill>
                  <a:schemeClr val="accent2"/>
                </a:solidFill>
              </a:rPr>
              <a:t>strengthening</a:t>
            </a:r>
            <a:r>
              <a:rPr b="1" lang="en" sz="1100">
                <a:solidFill>
                  <a:schemeClr val="accent2"/>
                </a:solidFill>
              </a:rPr>
              <a:t> the foundations needed for sustainable growth moving forward.</a:t>
            </a:r>
            <a:endParaRPr b="1" sz="1100">
              <a:solidFill>
                <a:schemeClr val="accent2"/>
              </a:solidFill>
            </a:endParaRPr>
          </a:p>
          <a:p>
            <a:pPr indent="0" lvl="0" marL="0" rtl="0" algn="l">
              <a:spcBef>
                <a:spcPts val="400"/>
              </a:spcBef>
              <a:spcAft>
                <a:spcPts val="0"/>
              </a:spcAft>
              <a:buNone/>
            </a:pPr>
            <a:r>
              <a:t/>
            </a:r>
            <a:endParaRPr sz="1100"/>
          </a:p>
        </p:txBody>
      </p:sp>
      <p:cxnSp>
        <p:nvCxnSpPr>
          <p:cNvPr id="814" name="Google Shape;814;p89"/>
          <p:cNvCxnSpPr/>
          <p:nvPr/>
        </p:nvCxnSpPr>
        <p:spPr>
          <a:xfrm>
            <a:off x="298252" y="1471011"/>
            <a:ext cx="5712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id="820" name="Google Shape;820;p90"/>
          <p:cNvPicPr preferRelativeResize="0"/>
          <p:nvPr/>
        </p:nvPicPr>
        <p:blipFill rotWithShape="1">
          <a:blip r:embed="rId3">
            <a:alphaModFix/>
          </a:blip>
          <a:srcRect b="7806" l="0" r="0" t="7798"/>
          <a:stretch/>
        </p:blipFill>
        <p:spPr>
          <a:xfrm>
            <a:off x="-3375" y="0"/>
            <a:ext cx="9144003" cy="5143501"/>
          </a:xfrm>
          <a:prstGeom prst="rect">
            <a:avLst/>
          </a:prstGeom>
          <a:noFill/>
          <a:ln>
            <a:noFill/>
          </a:ln>
        </p:spPr>
      </p:pic>
      <p:sp>
        <p:nvSpPr>
          <p:cNvPr id="821" name="Google Shape;821;p90"/>
          <p:cNvSpPr txBox="1"/>
          <p:nvPr>
            <p:ph type="title"/>
          </p:nvPr>
        </p:nvSpPr>
        <p:spPr>
          <a:xfrm>
            <a:off x="624825" y="2743200"/>
            <a:ext cx="4910400" cy="1331100"/>
          </a:xfrm>
          <a:prstGeom prst="rect">
            <a:avLst/>
          </a:prstGeom>
        </p:spPr>
        <p:txBody>
          <a:bodyPr anchorCtr="0" anchor="ctr"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4700"/>
              <a:t>Understanding</a:t>
            </a:r>
            <a:endParaRPr sz="4700"/>
          </a:p>
          <a:p>
            <a:pPr indent="0" lvl="0" marL="0" rtl="0" algn="l">
              <a:spcBef>
                <a:spcPts val="0"/>
              </a:spcBef>
              <a:spcAft>
                <a:spcPts val="0"/>
              </a:spcAft>
              <a:buClr>
                <a:schemeClr val="dk1"/>
              </a:buClr>
              <a:buSzPts val="1100"/>
              <a:buFont typeface="Arial"/>
              <a:buNone/>
            </a:pPr>
            <a:r>
              <a:rPr lang="en" sz="4700"/>
              <a:t>t</a:t>
            </a:r>
            <a:r>
              <a:rPr lang="en" sz="4700"/>
              <a:t>he Current State</a:t>
            </a:r>
            <a:endParaRPr sz="4700"/>
          </a:p>
        </p:txBody>
      </p:sp>
      <p:sp>
        <p:nvSpPr>
          <p:cNvPr id="822" name="Google Shape;822;p90"/>
          <p:cNvSpPr txBox="1"/>
          <p:nvPr>
            <p:ph idx="12" type="sldNum"/>
          </p:nvPr>
        </p:nvSpPr>
        <p:spPr>
          <a:xfrm>
            <a:off x="8573959" y="4733641"/>
            <a:ext cx="270000" cy="1350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cxnSp>
        <p:nvCxnSpPr>
          <p:cNvPr id="823" name="Google Shape;823;p90"/>
          <p:cNvCxnSpPr>
            <a:stCxn id="824" idx="6"/>
            <a:endCxn id="825" idx="2"/>
          </p:cNvCxnSpPr>
          <p:nvPr/>
        </p:nvCxnSpPr>
        <p:spPr>
          <a:xfrm>
            <a:off x="1133562" y="942772"/>
            <a:ext cx="6498300" cy="0"/>
          </a:xfrm>
          <a:prstGeom prst="straightConnector1">
            <a:avLst/>
          </a:prstGeom>
          <a:noFill/>
          <a:ln cap="flat" cmpd="sng" w="9525">
            <a:solidFill>
              <a:schemeClr val="lt1"/>
            </a:solidFill>
            <a:prstDash val="solid"/>
            <a:round/>
            <a:headEnd len="med" w="med" type="none"/>
            <a:tailEnd len="med" w="med" type="none"/>
          </a:ln>
        </p:spPr>
      </p:cxnSp>
      <p:sp>
        <p:nvSpPr>
          <p:cNvPr id="826" name="Google Shape;826;p90">
            <a:hlinkClick action="ppaction://hlinksldjump" r:id="rId4"/>
          </p:cNvPr>
          <p:cNvSpPr/>
          <p:nvPr/>
        </p:nvSpPr>
        <p:spPr>
          <a:xfrm>
            <a:off x="2102603" y="875272"/>
            <a:ext cx="136800" cy="135000"/>
          </a:xfrm>
          <a:prstGeom prst="ellipse">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90">
            <a:hlinkClick action="ppaction://hlinksldjump" r:id="rId5"/>
          </p:cNvPr>
          <p:cNvSpPr/>
          <p:nvPr/>
        </p:nvSpPr>
        <p:spPr>
          <a:xfrm>
            <a:off x="3208444"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90">
            <a:hlinkClick action="ppaction://hlinksldjump" r:id="rId6"/>
          </p:cNvPr>
          <p:cNvSpPr/>
          <p:nvPr/>
        </p:nvSpPr>
        <p:spPr>
          <a:xfrm>
            <a:off x="4314285"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90">
            <a:hlinkClick action="ppaction://hlinksldjump" r:id="rId7"/>
          </p:cNvPr>
          <p:cNvSpPr/>
          <p:nvPr/>
        </p:nvSpPr>
        <p:spPr>
          <a:xfrm>
            <a:off x="5420126"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90">
            <a:hlinkClick action="ppaction://hlinksldjump" r:id="rId8"/>
          </p:cNvPr>
          <p:cNvSpPr/>
          <p:nvPr/>
        </p:nvSpPr>
        <p:spPr>
          <a:xfrm>
            <a:off x="6525967"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90">
            <a:hlinkClick action="ppaction://hlinksldjump" r:id="rId9"/>
          </p:cNvPr>
          <p:cNvSpPr/>
          <p:nvPr/>
        </p:nvSpPr>
        <p:spPr>
          <a:xfrm>
            <a:off x="7631808"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90">
            <a:hlinkClick action="ppaction://hlinksldjump" r:id="rId10"/>
          </p:cNvPr>
          <p:cNvSpPr/>
          <p:nvPr/>
        </p:nvSpPr>
        <p:spPr>
          <a:xfrm>
            <a:off x="996762"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31" name="Google Shape;831;p90"/>
          <p:cNvGraphicFramePr/>
          <p:nvPr/>
        </p:nvGraphicFramePr>
        <p:xfrm>
          <a:off x="521100" y="273075"/>
          <a:ext cx="3000000" cy="3000000"/>
        </p:xfrm>
        <a:graphic>
          <a:graphicData uri="http://schemas.openxmlformats.org/drawingml/2006/table">
            <a:tbl>
              <a:tblPr>
                <a:noFill/>
                <a:tableStyleId>{F17664FD-022D-4316-9195-48E870C04C47}</a:tableStyleId>
              </a:tblPr>
              <a:tblGrid>
                <a:gridCol w="1098275"/>
                <a:gridCol w="1098275"/>
                <a:gridCol w="1098275"/>
                <a:gridCol w="1098275"/>
                <a:gridCol w="1098275"/>
                <a:gridCol w="1098275"/>
                <a:gridCol w="1098275"/>
              </a:tblGrid>
              <a:tr h="126025">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Executive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Summary</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Black"/>
                          <a:ea typeface="DM Sans Black"/>
                          <a:cs typeface="DM Sans Black"/>
                          <a:sym typeface="DM Sans Black"/>
                        </a:rPr>
                        <a:t>Understanding the Current State</a:t>
                      </a:r>
                      <a:endParaRPr sz="700">
                        <a:solidFill>
                          <a:schemeClr val="lt1"/>
                        </a:solidFill>
                        <a:latin typeface="DM Sans Black"/>
                        <a:ea typeface="DM Sans Black"/>
                        <a:cs typeface="DM Sans Black"/>
                        <a:sym typeface="DM Sans Black"/>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Mapping the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Service Blueprint</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Crafting  a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Future State </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Complete Ecosystem for Success</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Next Steps</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uFill>
                            <a:noFill/>
                          </a:uFill>
                          <a:latin typeface="DM Sans Medium"/>
                          <a:ea typeface="DM Sans Medium"/>
                          <a:cs typeface="DM Sans Medium"/>
                          <a:sym typeface="DM Sans Medium"/>
                          <a:hlinkClick>
                            <a:extLst>
                              <a:ext uri="{A12FA001-AC4F-418D-AE19-62706E023703}">
                                <ahyp:hlinkClr val="tx"/>
                              </a:ext>
                            </a:extLst>
                          </a:hlinkClick>
                        </a:rPr>
                        <a:t>Appendix</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832" name="Google Shape;832;p90"/>
          <p:cNvSpPr txBox="1"/>
          <p:nvPr/>
        </p:nvSpPr>
        <p:spPr>
          <a:xfrm>
            <a:off x="773922" y="4566050"/>
            <a:ext cx="3459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600">
                <a:solidFill>
                  <a:schemeClr val="lt1"/>
                </a:solidFill>
                <a:latin typeface="DM Sans"/>
                <a:ea typeface="DM Sans"/>
                <a:cs typeface="DM Sans"/>
                <a:sym typeface="DM Sans"/>
              </a:rPr>
              <a:t>Click the white circles above to navigate to the desired section </a:t>
            </a:r>
            <a:endParaRPr i="1" sz="600">
              <a:solidFill>
                <a:schemeClr val="lt1"/>
              </a:solidFill>
              <a:latin typeface="DM Sans"/>
              <a:ea typeface="DM Sans"/>
              <a:cs typeface="DM Sans"/>
              <a:sym typeface="DM Sans"/>
            </a:endParaRPr>
          </a:p>
        </p:txBody>
      </p:sp>
      <p:sp>
        <p:nvSpPr>
          <p:cNvPr id="833" name="Google Shape;833;p90"/>
          <p:cNvSpPr/>
          <p:nvPr/>
        </p:nvSpPr>
        <p:spPr>
          <a:xfrm>
            <a:off x="624825" y="4640397"/>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91"/>
          <p:cNvSpPr txBox="1"/>
          <p:nvPr>
            <p:ph idx="4294967295" type="title"/>
          </p:nvPr>
        </p:nvSpPr>
        <p:spPr>
          <a:xfrm>
            <a:off x="220400" y="1216875"/>
            <a:ext cx="2100600" cy="18342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500">
                <a:solidFill>
                  <a:schemeClr val="lt1"/>
                </a:solidFill>
              </a:rPr>
              <a:t>Understanding </a:t>
            </a:r>
            <a:r>
              <a:rPr lang="en" sz="2500">
                <a:solidFill>
                  <a:schemeClr val="lt1"/>
                </a:solidFill>
              </a:rPr>
              <a:t>the factors limiting and accelerating</a:t>
            </a:r>
            <a:r>
              <a:rPr lang="en" sz="2700">
                <a:solidFill>
                  <a:schemeClr val="lt1"/>
                </a:solidFill>
              </a:rPr>
              <a:t> the lead to sales conversions</a:t>
            </a:r>
            <a:endParaRPr sz="2700">
              <a:solidFill>
                <a:schemeClr val="lt1"/>
              </a:solidFill>
              <a:latin typeface="DM Sans"/>
              <a:ea typeface="DM Sans"/>
              <a:cs typeface="DM Sans"/>
              <a:sym typeface="DM Sans"/>
            </a:endParaRPr>
          </a:p>
        </p:txBody>
      </p:sp>
      <p:sp>
        <p:nvSpPr>
          <p:cNvPr id="839" name="Google Shape;839;p91"/>
          <p:cNvSpPr/>
          <p:nvPr/>
        </p:nvSpPr>
        <p:spPr>
          <a:xfrm>
            <a:off x="5216100" y="1437034"/>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840" name="Google Shape;840;p91"/>
          <p:cNvSpPr txBox="1"/>
          <p:nvPr>
            <p:ph idx="4294967295" type="body"/>
          </p:nvPr>
        </p:nvSpPr>
        <p:spPr>
          <a:xfrm>
            <a:off x="2790850" y="2927805"/>
            <a:ext cx="18654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Conducted </a:t>
            </a:r>
            <a:r>
              <a:rPr b="1" lang="en" sz="1200">
                <a:solidFill>
                  <a:schemeClr val="accent1"/>
                </a:solidFill>
              </a:rPr>
              <a:t>Stakeholders Interviews</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a:p>
            <a:pPr indent="0" lvl="1" marL="0" rtl="0" algn="ctr">
              <a:lnSpc>
                <a:spcPct val="115000"/>
              </a:lnSpc>
              <a:spcBef>
                <a:spcPts val="0"/>
              </a:spcBef>
              <a:spcAft>
                <a:spcPts val="0"/>
              </a:spcAft>
              <a:buClr>
                <a:schemeClr val="lt1"/>
              </a:buClr>
              <a:buSzPts val="1100"/>
              <a:buNone/>
            </a:pPr>
            <a:r>
              <a:rPr lang="en">
                <a:solidFill>
                  <a:schemeClr val="dk2"/>
                </a:solidFill>
              </a:rPr>
              <a:t>Collected common themes and gathered what success meant to various roles across XX</a:t>
            </a:r>
            <a:endParaRPr b="1">
              <a:solidFill>
                <a:schemeClr val="dk2"/>
              </a:solidFill>
            </a:endParaRPr>
          </a:p>
          <a:p>
            <a:pPr indent="0" lvl="1" marL="0" rtl="0" algn="ctr">
              <a:lnSpc>
                <a:spcPct val="115000"/>
              </a:lnSpc>
              <a:spcBef>
                <a:spcPts val="0"/>
              </a:spcBef>
              <a:spcAft>
                <a:spcPts val="0"/>
              </a:spcAft>
              <a:buClr>
                <a:schemeClr val="lt1"/>
              </a:buClr>
              <a:buSzPts val="1100"/>
              <a:buFont typeface="Arial"/>
              <a:buNone/>
            </a:pPr>
            <a:r>
              <a:t/>
            </a:r>
            <a:endParaRPr sz="800">
              <a:solidFill>
                <a:schemeClr val="dk2"/>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p:txBody>
      </p:sp>
      <p:sp>
        <p:nvSpPr>
          <p:cNvPr id="841" name="Google Shape;841;p91"/>
          <p:cNvSpPr txBox="1"/>
          <p:nvPr>
            <p:ph idx="4294967295" type="body"/>
          </p:nvPr>
        </p:nvSpPr>
        <p:spPr>
          <a:xfrm>
            <a:off x="4962075" y="2927800"/>
            <a:ext cx="20049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Conducted Seller &amp; Farmer Interviews</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a:p>
            <a:pPr indent="0" lvl="1" marL="0" rtl="0" algn="ctr">
              <a:lnSpc>
                <a:spcPct val="115000"/>
              </a:lnSpc>
              <a:spcBef>
                <a:spcPts val="0"/>
              </a:spcBef>
              <a:spcAft>
                <a:spcPts val="0"/>
              </a:spcAft>
              <a:buClr>
                <a:schemeClr val="lt1"/>
              </a:buClr>
              <a:buSzPts val="1100"/>
              <a:buNone/>
            </a:pPr>
            <a:r>
              <a:rPr lang="en">
                <a:solidFill>
                  <a:schemeClr val="dk2"/>
                </a:solidFill>
              </a:rPr>
              <a:t>Building empathy for our main actors in the lead to conversion journey</a:t>
            </a:r>
            <a:endParaRPr b="1">
              <a:solidFill>
                <a:schemeClr val="dk2"/>
              </a:solidFill>
            </a:endParaRPr>
          </a:p>
          <a:p>
            <a:pPr indent="0" lvl="1" marL="0" rtl="0" algn="l">
              <a:lnSpc>
                <a:spcPct val="115000"/>
              </a:lnSpc>
              <a:spcBef>
                <a:spcPts val="0"/>
              </a:spcBef>
              <a:spcAft>
                <a:spcPts val="0"/>
              </a:spcAft>
              <a:buClr>
                <a:schemeClr val="lt1"/>
              </a:buClr>
              <a:buSzPts val="1100"/>
              <a:buNone/>
            </a:pPr>
            <a:r>
              <a:t/>
            </a:r>
            <a:endParaRPr sz="800">
              <a:solidFill>
                <a:schemeClr val="dk2"/>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p:txBody>
      </p:sp>
      <p:sp>
        <p:nvSpPr>
          <p:cNvPr id="842" name="Google Shape;842;p91"/>
          <p:cNvSpPr txBox="1"/>
          <p:nvPr>
            <p:ph idx="4294967295" type="body"/>
          </p:nvPr>
        </p:nvSpPr>
        <p:spPr>
          <a:xfrm>
            <a:off x="7169752" y="2927805"/>
            <a:ext cx="18654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Collaborated through Workshops</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a:p>
            <a:pPr indent="0" lvl="1" marL="0" rtl="0" algn="ctr">
              <a:lnSpc>
                <a:spcPct val="115000"/>
              </a:lnSpc>
              <a:spcBef>
                <a:spcPts val="0"/>
              </a:spcBef>
              <a:spcAft>
                <a:spcPts val="0"/>
              </a:spcAft>
              <a:buClr>
                <a:schemeClr val="lt1"/>
              </a:buClr>
              <a:buSzPts val="1100"/>
              <a:buNone/>
            </a:pPr>
            <a:r>
              <a:rPr lang="en">
                <a:solidFill>
                  <a:schemeClr val="dk2"/>
                </a:solidFill>
              </a:rPr>
              <a:t>Bringing alignment on our strategic direction and defining metrics for success</a:t>
            </a:r>
            <a:endParaRPr b="1">
              <a:solidFill>
                <a:schemeClr val="dk2"/>
              </a:solidFill>
            </a:endParaRPr>
          </a:p>
          <a:p>
            <a:pPr indent="0" lvl="1" marL="0" rtl="0" algn="ctr">
              <a:lnSpc>
                <a:spcPct val="115000"/>
              </a:lnSpc>
              <a:spcBef>
                <a:spcPts val="0"/>
              </a:spcBef>
              <a:spcAft>
                <a:spcPts val="0"/>
              </a:spcAft>
              <a:buClr>
                <a:schemeClr val="lt1"/>
              </a:buClr>
              <a:buSzPts val="1100"/>
              <a:buNone/>
            </a:pPr>
            <a:r>
              <a:t/>
            </a:r>
            <a:endParaRPr sz="800">
              <a:solidFill>
                <a:schemeClr val="dk2"/>
              </a:solidFill>
            </a:endParaRPr>
          </a:p>
          <a:p>
            <a:pPr indent="0" lvl="1" marL="0" rtl="0" algn="ctr">
              <a:lnSpc>
                <a:spcPct val="115000"/>
              </a:lnSpc>
              <a:spcBef>
                <a:spcPts val="0"/>
              </a:spcBef>
              <a:spcAft>
                <a:spcPts val="0"/>
              </a:spcAft>
              <a:buClr>
                <a:schemeClr val="lt1"/>
              </a:buClr>
              <a:buSzPts val="1100"/>
              <a:buNone/>
            </a:pPr>
            <a:r>
              <a:t/>
            </a:r>
            <a:endParaRPr sz="800">
              <a:solidFill>
                <a:schemeClr val="dk2"/>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p:txBody>
      </p:sp>
      <p:cxnSp>
        <p:nvCxnSpPr>
          <p:cNvPr id="843" name="Google Shape;843;p91"/>
          <p:cNvCxnSpPr>
            <a:stCxn id="844" idx="6"/>
          </p:cNvCxnSpPr>
          <p:nvPr/>
        </p:nvCxnSpPr>
        <p:spPr>
          <a:xfrm>
            <a:off x="4420441" y="2133984"/>
            <a:ext cx="640200" cy="0"/>
          </a:xfrm>
          <a:prstGeom prst="straightConnector1">
            <a:avLst/>
          </a:prstGeom>
          <a:noFill/>
          <a:ln cap="flat" cmpd="sng" w="38100">
            <a:solidFill>
              <a:srgbClr val="666666"/>
            </a:solidFill>
            <a:prstDash val="dot"/>
            <a:round/>
            <a:headEnd len="med" w="med" type="none"/>
            <a:tailEnd len="med" w="med" type="none"/>
          </a:ln>
        </p:spPr>
      </p:cxnSp>
      <p:cxnSp>
        <p:nvCxnSpPr>
          <p:cNvPr id="845" name="Google Shape;845;p91"/>
          <p:cNvCxnSpPr>
            <a:stCxn id="839" idx="6"/>
            <a:endCxn id="846" idx="2"/>
          </p:cNvCxnSpPr>
          <p:nvPr/>
        </p:nvCxnSpPr>
        <p:spPr>
          <a:xfrm>
            <a:off x="6609900" y="2133934"/>
            <a:ext cx="795600" cy="0"/>
          </a:xfrm>
          <a:prstGeom prst="straightConnector1">
            <a:avLst/>
          </a:prstGeom>
          <a:noFill/>
          <a:ln cap="flat" cmpd="sng" w="38100">
            <a:solidFill>
              <a:srgbClr val="666666"/>
            </a:solidFill>
            <a:prstDash val="dot"/>
            <a:round/>
            <a:headEnd len="med" w="med" type="none"/>
            <a:tailEnd len="med" w="med" type="none"/>
          </a:ln>
        </p:spPr>
      </p:cxnSp>
      <p:sp>
        <p:nvSpPr>
          <p:cNvPr id="844" name="Google Shape;844;p91"/>
          <p:cNvSpPr/>
          <p:nvPr/>
        </p:nvSpPr>
        <p:spPr>
          <a:xfrm>
            <a:off x="3026641" y="1437084"/>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846" name="Google Shape;846;p91"/>
          <p:cNvSpPr/>
          <p:nvPr/>
        </p:nvSpPr>
        <p:spPr>
          <a:xfrm>
            <a:off x="7405547" y="1437034"/>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pic>
        <p:nvPicPr>
          <p:cNvPr id="847" name="Google Shape;847;p91"/>
          <p:cNvPicPr preferRelativeResize="0"/>
          <p:nvPr/>
        </p:nvPicPr>
        <p:blipFill rotWithShape="1">
          <a:blip r:embed="rId3">
            <a:alphaModFix/>
          </a:blip>
          <a:srcRect b="15103" l="0" r="0" t="0"/>
          <a:stretch/>
        </p:blipFill>
        <p:spPr>
          <a:xfrm>
            <a:off x="7486575" y="1665312"/>
            <a:ext cx="1104024" cy="937324"/>
          </a:xfrm>
          <a:prstGeom prst="rect">
            <a:avLst/>
          </a:prstGeom>
          <a:noFill/>
          <a:ln>
            <a:noFill/>
          </a:ln>
        </p:spPr>
      </p:pic>
      <p:pic>
        <p:nvPicPr>
          <p:cNvPr id="848" name="Google Shape;848;p91"/>
          <p:cNvPicPr preferRelativeResize="0"/>
          <p:nvPr/>
        </p:nvPicPr>
        <p:blipFill rotWithShape="1">
          <a:blip r:embed="rId4">
            <a:alphaModFix/>
          </a:blip>
          <a:srcRect b="13254" l="0" r="0" t="0"/>
          <a:stretch/>
        </p:blipFill>
        <p:spPr>
          <a:xfrm>
            <a:off x="5470469" y="1757525"/>
            <a:ext cx="867937" cy="752908"/>
          </a:xfrm>
          <a:prstGeom prst="rect">
            <a:avLst/>
          </a:prstGeom>
          <a:noFill/>
          <a:ln>
            <a:noFill/>
          </a:ln>
        </p:spPr>
      </p:pic>
      <p:pic>
        <p:nvPicPr>
          <p:cNvPr id="849" name="Google Shape;849;p91"/>
          <p:cNvPicPr preferRelativeResize="0"/>
          <p:nvPr/>
        </p:nvPicPr>
        <p:blipFill rotWithShape="1">
          <a:blip r:embed="rId5">
            <a:alphaModFix/>
          </a:blip>
          <a:srcRect b="12785" l="0" r="0" t="0"/>
          <a:stretch/>
        </p:blipFill>
        <p:spPr>
          <a:xfrm>
            <a:off x="3255400" y="1725650"/>
            <a:ext cx="936301" cy="816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92"/>
          <p:cNvSpPr txBox="1"/>
          <p:nvPr/>
        </p:nvSpPr>
        <p:spPr>
          <a:xfrm>
            <a:off x="355398" y="1458500"/>
            <a:ext cx="3488100" cy="1657500"/>
          </a:xfrm>
          <a:prstGeom prst="rect">
            <a:avLst/>
          </a:prstGeom>
          <a:noFill/>
          <a:ln>
            <a:noFill/>
          </a:ln>
        </p:spPr>
        <p:txBody>
          <a:bodyPr anchorCtr="0" anchor="t" bIns="27000" lIns="0" spcFirstLastPara="1" rIns="162000" wrap="square" tIns="27000">
            <a:noAutofit/>
          </a:bodyPr>
          <a:lstStyle/>
          <a:p>
            <a:pPr indent="0" lvl="0" marL="0" marR="0" rtl="0" algn="l">
              <a:lnSpc>
                <a:spcPct val="130000"/>
              </a:lnSpc>
              <a:spcBef>
                <a:spcPts val="0"/>
              </a:spcBef>
              <a:spcAft>
                <a:spcPts val="0"/>
              </a:spcAft>
              <a:buNone/>
            </a:pPr>
            <a:r>
              <a:rPr b="1" lang="en" sz="1100">
                <a:solidFill>
                  <a:schemeClr val="dk1"/>
                </a:solidFill>
                <a:latin typeface="DM Sans"/>
                <a:ea typeface="DM Sans"/>
                <a:cs typeface="DM Sans"/>
                <a:sym typeface="DM Sans"/>
              </a:rPr>
              <a:t>We spoke to 8 stakeholders to get better understanding into the current process from various team perspectives</a:t>
            </a:r>
            <a:endParaRPr b="1"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rPr lang="en" sz="900">
                <a:solidFill>
                  <a:schemeClr val="dk1"/>
                </a:solidFill>
                <a:latin typeface="DM Sans"/>
                <a:ea typeface="DM Sans"/>
                <a:cs typeface="DM Sans"/>
                <a:sym typeface="DM Sans"/>
              </a:rPr>
              <a:t>Through our discussions, we identified pain points, opportunities, and complexities that various stakeholders encountered with the current XX/XX Lead management process. </a:t>
            </a:r>
            <a:endParaRPr sz="9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rPr lang="en" sz="900">
                <a:solidFill>
                  <a:schemeClr val="dk1"/>
                </a:solidFill>
                <a:latin typeface="DM Sans"/>
                <a:ea typeface="DM Sans"/>
                <a:cs typeface="DM Sans"/>
                <a:sym typeface="DM Sans"/>
              </a:rPr>
              <a:t>These conversations provided valuable insights into the functional steps being taken and the backend platforms where data is captured for each of these activities</a:t>
            </a:r>
            <a:endParaRPr sz="900">
              <a:solidFill>
                <a:schemeClr val="dk1"/>
              </a:solidFill>
              <a:latin typeface="DM Sans"/>
              <a:ea typeface="DM Sans"/>
              <a:cs typeface="DM Sans"/>
              <a:sym typeface="DM Sans"/>
            </a:endParaRPr>
          </a:p>
        </p:txBody>
      </p:sp>
      <p:sp>
        <p:nvSpPr>
          <p:cNvPr id="855" name="Google Shape;855;p92"/>
          <p:cNvSpPr txBox="1"/>
          <p:nvPr>
            <p:ph type="title"/>
          </p:nvPr>
        </p:nvSpPr>
        <p:spPr>
          <a:xfrm>
            <a:off x="345646" y="662000"/>
            <a:ext cx="5434500" cy="621300"/>
          </a:xfrm>
          <a:prstGeom prst="rect">
            <a:avLst/>
          </a:prstGeom>
          <a:noFill/>
          <a:ln>
            <a:noFill/>
          </a:ln>
        </p:spPr>
        <p:txBody>
          <a:bodyPr anchorCtr="0" anchor="t" bIns="0" lIns="0" spcFirstLastPara="1" rIns="0" wrap="square" tIns="144000">
            <a:noAutofit/>
          </a:bodyPr>
          <a:lstStyle/>
          <a:p>
            <a:pPr indent="0" lvl="0" marL="0" rtl="0" algn="l">
              <a:lnSpc>
                <a:spcPct val="80000"/>
              </a:lnSpc>
              <a:spcBef>
                <a:spcPts val="0"/>
              </a:spcBef>
              <a:spcAft>
                <a:spcPts val="0"/>
              </a:spcAft>
              <a:buClr>
                <a:schemeClr val="dk1"/>
              </a:buClr>
              <a:buSzPts val="400"/>
              <a:buFont typeface="Arial"/>
              <a:buNone/>
            </a:pPr>
            <a:r>
              <a:rPr lang="en" sz="2700">
                <a:solidFill>
                  <a:schemeClr val="dk1"/>
                </a:solidFill>
              </a:rPr>
              <a:t>Stakeholder Interviews</a:t>
            </a:r>
            <a:endParaRPr sz="2700">
              <a:solidFill>
                <a:schemeClr val="dk1"/>
              </a:solidFill>
            </a:endParaRPr>
          </a:p>
        </p:txBody>
      </p:sp>
      <p:sp>
        <p:nvSpPr>
          <p:cNvPr id="856" name="Google Shape;856;p92"/>
          <p:cNvSpPr/>
          <p:nvPr/>
        </p:nvSpPr>
        <p:spPr>
          <a:xfrm>
            <a:off x="6507456" y="1192822"/>
            <a:ext cx="1694400" cy="1480200"/>
          </a:xfrm>
          <a:prstGeom prst="roundRect">
            <a:avLst>
              <a:gd fmla="val 0" name="adj"/>
            </a:avLst>
          </a:pr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DM Sans"/>
                <a:ea typeface="DM Sans"/>
                <a:cs typeface="DM Sans"/>
                <a:sym typeface="DM Sans"/>
              </a:rPr>
              <a:t>Sales Management</a:t>
            </a:r>
            <a:endParaRPr sz="1200">
              <a:solidFill>
                <a:schemeClr val="lt1"/>
              </a:solidFill>
              <a:latin typeface="DM Sans"/>
              <a:ea typeface="DM Sans"/>
              <a:cs typeface="DM Sans"/>
              <a:sym typeface="DM Sans"/>
            </a:endParaRPr>
          </a:p>
        </p:txBody>
      </p:sp>
      <p:sp>
        <p:nvSpPr>
          <p:cNvPr id="857" name="Google Shape;857;p92"/>
          <p:cNvSpPr/>
          <p:nvPr/>
        </p:nvSpPr>
        <p:spPr>
          <a:xfrm>
            <a:off x="4713878" y="1192822"/>
            <a:ext cx="1694400" cy="1480200"/>
          </a:xfrm>
          <a:prstGeom prst="roundRect">
            <a:avLst>
              <a:gd fmla="val 0" name="adj"/>
            </a:avLst>
          </a:pr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DM Sans"/>
                <a:ea typeface="DM Sans"/>
                <a:cs typeface="DM Sans"/>
                <a:sym typeface="DM Sans"/>
              </a:rPr>
              <a:t>Marketing</a:t>
            </a:r>
            <a:endParaRPr sz="1200">
              <a:solidFill>
                <a:schemeClr val="lt1"/>
              </a:solidFill>
              <a:latin typeface="DM Sans"/>
              <a:ea typeface="DM Sans"/>
              <a:cs typeface="DM Sans"/>
              <a:sym typeface="DM Sans"/>
            </a:endParaRPr>
          </a:p>
          <a:p>
            <a:pPr indent="0" lvl="0" marL="0" rtl="0" algn="ctr">
              <a:spcBef>
                <a:spcPts val="0"/>
              </a:spcBef>
              <a:spcAft>
                <a:spcPts val="0"/>
              </a:spcAft>
              <a:buNone/>
            </a:pPr>
            <a:r>
              <a:rPr lang="en" sz="1200">
                <a:solidFill>
                  <a:schemeClr val="lt1"/>
                </a:solidFill>
                <a:latin typeface="DM Sans"/>
                <a:ea typeface="DM Sans"/>
                <a:cs typeface="DM Sans"/>
                <a:sym typeface="DM Sans"/>
              </a:rPr>
              <a:t>Automation</a:t>
            </a:r>
            <a:endParaRPr sz="1200">
              <a:solidFill>
                <a:schemeClr val="lt1"/>
              </a:solidFill>
              <a:latin typeface="DM Sans"/>
              <a:ea typeface="DM Sans"/>
              <a:cs typeface="DM Sans"/>
              <a:sym typeface="DM Sans"/>
            </a:endParaRPr>
          </a:p>
        </p:txBody>
      </p:sp>
      <p:sp>
        <p:nvSpPr>
          <p:cNvPr id="858" name="Google Shape;858;p92"/>
          <p:cNvSpPr/>
          <p:nvPr/>
        </p:nvSpPr>
        <p:spPr>
          <a:xfrm>
            <a:off x="6507456" y="2769567"/>
            <a:ext cx="1694400" cy="1480200"/>
          </a:xfrm>
          <a:prstGeom prst="roundRect">
            <a:avLst>
              <a:gd fmla="val 0" name="adj"/>
            </a:avLst>
          </a:pr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DM Sans"/>
                <a:ea typeface="DM Sans"/>
                <a:cs typeface="DM Sans"/>
                <a:sym typeface="DM Sans"/>
              </a:rPr>
              <a:t>Brand Marketing</a:t>
            </a:r>
            <a:endParaRPr sz="1200">
              <a:solidFill>
                <a:schemeClr val="lt1"/>
              </a:solidFill>
              <a:latin typeface="DM Sans"/>
              <a:ea typeface="DM Sans"/>
              <a:cs typeface="DM Sans"/>
              <a:sym typeface="DM Sans"/>
            </a:endParaRPr>
          </a:p>
        </p:txBody>
      </p:sp>
      <p:sp>
        <p:nvSpPr>
          <p:cNvPr id="859" name="Google Shape;859;p92"/>
          <p:cNvSpPr/>
          <p:nvPr/>
        </p:nvSpPr>
        <p:spPr>
          <a:xfrm>
            <a:off x="4713878" y="2769567"/>
            <a:ext cx="1694400" cy="1480200"/>
          </a:xfrm>
          <a:prstGeom prst="roundRect">
            <a:avLst>
              <a:gd fmla="val 0" name="adj"/>
            </a:avLst>
          </a:prstGeom>
          <a:solidFill>
            <a:schemeClr val="accen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DM Sans"/>
                <a:ea typeface="DM Sans"/>
                <a:cs typeface="DM Sans"/>
                <a:sym typeface="DM Sans"/>
              </a:rPr>
              <a:t>XX</a:t>
            </a:r>
            <a:r>
              <a:rPr lang="en" sz="1200">
                <a:solidFill>
                  <a:schemeClr val="lt1"/>
                </a:solidFill>
                <a:latin typeface="DM Sans"/>
                <a:ea typeface="DM Sans"/>
                <a:cs typeface="DM Sans"/>
                <a:sym typeface="DM Sans"/>
              </a:rPr>
              <a:t> Specialist</a:t>
            </a:r>
            <a:endParaRPr sz="1200">
              <a:solidFill>
                <a:schemeClr val="lt1"/>
              </a:solidFill>
              <a:latin typeface="DM Sans"/>
              <a:ea typeface="DM Sans"/>
              <a:cs typeface="DM Sans"/>
              <a:sym typeface="DM Sans"/>
            </a:endParaRPr>
          </a:p>
        </p:txBody>
      </p:sp>
      <p:cxnSp>
        <p:nvCxnSpPr>
          <p:cNvPr id="860" name="Google Shape;860;p92"/>
          <p:cNvCxnSpPr/>
          <p:nvPr/>
        </p:nvCxnSpPr>
        <p:spPr>
          <a:xfrm>
            <a:off x="298252" y="1173361"/>
            <a:ext cx="571200" cy="0"/>
          </a:xfrm>
          <a:prstGeom prst="straightConnector1">
            <a:avLst/>
          </a:prstGeom>
          <a:noFill/>
          <a:ln cap="flat" cmpd="sng" w="12700">
            <a:solidFill>
              <a:schemeClr val="accent1"/>
            </a:solidFill>
            <a:prstDash val="solid"/>
            <a:miter lim="800000"/>
            <a:headEnd len="sm" w="sm" type="none"/>
            <a:tailEnd len="sm" w="sm" type="none"/>
          </a:ln>
        </p:spPr>
      </p:cxnSp>
      <p:sp>
        <p:nvSpPr>
          <p:cNvPr id="861" name="Google Shape;861;p92"/>
          <p:cNvSpPr/>
          <p:nvPr/>
        </p:nvSpPr>
        <p:spPr>
          <a:xfrm>
            <a:off x="5967796" y="2260271"/>
            <a:ext cx="836400" cy="836400"/>
          </a:xfrm>
          <a:prstGeom prst="ellipse">
            <a:avLst/>
          </a:prstGeom>
          <a:solidFill>
            <a:srgbClr val="F7F7F7"/>
          </a:solid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862" name="Google Shape;862;p92"/>
          <p:cNvSpPr/>
          <p:nvPr/>
        </p:nvSpPr>
        <p:spPr>
          <a:xfrm>
            <a:off x="6570163" y="2838344"/>
            <a:ext cx="340500" cy="3405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863" name="Google Shape;863;p92"/>
          <p:cNvSpPr txBox="1"/>
          <p:nvPr>
            <p:ph type="title"/>
          </p:nvPr>
        </p:nvSpPr>
        <p:spPr>
          <a:xfrm>
            <a:off x="6684775" y="2911933"/>
            <a:ext cx="169200" cy="179100"/>
          </a:xfrm>
          <a:prstGeom prst="rect">
            <a:avLst/>
          </a:prstGeom>
          <a:noFill/>
          <a:ln>
            <a:noFill/>
          </a:ln>
        </p:spPr>
        <p:txBody>
          <a:bodyPr anchorCtr="0" anchor="t" bIns="0" lIns="0" spcFirstLastPara="1" rIns="0" wrap="square" tIns="0">
            <a:noAutofit/>
          </a:bodyPr>
          <a:lstStyle/>
          <a:p>
            <a:pPr indent="0" lvl="0" marL="0" rtl="0" algn="l">
              <a:lnSpc>
                <a:spcPct val="80000"/>
              </a:lnSpc>
              <a:spcBef>
                <a:spcPts val="0"/>
              </a:spcBef>
              <a:spcAft>
                <a:spcPts val="0"/>
              </a:spcAft>
              <a:buClr>
                <a:schemeClr val="dk1"/>
              </a:buClr>
              <a:buSzPts val="400"/>
              <a:buFont typeface="Arial"/>
              <a:buNone/>
            </a:pPr>
            <a:r>
              <a:rPr lang="en" sz="1800">
                <a:solidFill>
                  <a:schemeClr val="lt1"/>
                </a:solidFill>
              </a:rPr>
              <a:t>8</a:t>
            </a:r>
            <a:endParaRPr sz="1800">
              <a:solidFill>
                <a:schemeClr val="lt1"/>
              </a:solidFill>
            </a:endParaRPr>
          </a:p>
        </p:txBody>
      </p:sp>
      <p:pic>
        <p:nvPicPr>
          <p:cNvPr id="864" name="Google Shape;864;p92"/>
          <p:cNvPicPr preferRelativeResize="0"/>
          <p:nvPr/>
        </p:nvPicPr>
        <p:blipFill>
          <a:blip r:embed="rId3">
            <a:alphaModFix/>
          </a:blip>
          <a:stretch>
            <a:fillRect/>
          </a:stretch>
        </p:blipFill>
        <p:spPr>
          <a:xfrm>
            <a:off x="6147242" y="2439718"/>
            <a:ext cx="477553" cy="47755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75"/>
          <p:cNvSpPr txBox="1"/>
          <p:nvPr>
            <p:ph idx="2" type="subTitle"/>
          </p:nvPr>
        </p:nvSpPr>
        <p:spPr>
          <a:xfrm>
            <a:off x="3605375" y="712590"/>
            <a:ext cx="2413200" cy="3447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Executive Summary </a:t>
            </a:r>
            <a:endParaRPr/>
          </a:p>
          <a:p>
            <a:pPr indent="0" lvl="0" marL="0" rtl="0" algn="l">
              <a:spcBef>
                <a:spcPts val="400"/>
              </a:spcBef>
              <a:spcAft>
                <a:spcPts val="0"/>
              </a:spcAft>
              <a:buNone/>
            </a:pPr>
            <a:r>
              <a:t/>
            </a:r>
            <a:endParaRPr/>
          </a:p>
        </p:txBody>
      </p:sp>
      <p:sp>
        <p:nvSpPr>
          <p:cNvPr id="517" name="Google Shape;517;p75"/>
          <p:cNvSpPr txBox="1"/>
          <p:nvPr>
            <p:ph idx="3" type="subTitle"/>
          </p:nvPr>
        </p:nvSpPr>
        <p:spPr>
          <a:xfrm>
            <a:off x="3605375" y="1778925"/>
            <a:ext cx="2755800" cy="3447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Mapping the Service Blueprint</a:t>
            </a:r>
            <a:endParaRPr/>
          </a:p>
        </p:txBody>
      </p:sp>
      <p:sp>
        <p:nvSpPr>
          <p:cNvPr id="518" name="Google Shape;518;p75"/>
          <p:cNvSpPr txBox="1"/>
          <p:nvPr>
            <p:ph idx="4" type="subTitle"/>
          </p:nvPr>
        </p:nvSpPr>
        <p:spPr>
          <a:xfrm>
            <a:off x="3605375" y="3320846"/>
            <a:ext cx="4125000" cy="3447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Next Steps</a:t>
            </a:r>
            <a:endParaRPr/>
          </a:p>
        </p:txBody>
      </p:sp>
      <p:sp>
        <p:nvSpPr>
          <p:cNvPr id="519" name="Google Shape;519;p75"/>
          <p:cNvSpPr txBox="1"/>
          <p:nvPr>
            <p:ph idx="5" type="subTitle"/>
          </p:nvPr>
        </p:nvSpPr>
        <p:spPr>
          <a:xfrm>
            <a:off x="3605375" y="2276727"/>
            <a:ext cx="2556900" cy="3447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Crafting a Future State </a:t>
            </a:r>
            <a:endParaRPr/>
          </a:p>
          <a:p>
            <a:pPr indent="0" lvl="0" marL="0" rtl="0" algn="l">
              <a:spcBef>
                <a:spcPts val="400"/>
              </a:spcBef>
              <a:spcAft>
                <a:spcPts val="0"/>
              </a:spcAft>
              <a:buNone/>
            </a:pPr>
            <a:r>
              <a:t/>
            </a:r>
            <a:endParaRPr/>
          </a:p>
        </p:txBody>
      </p:sp>
      <p:sp>
        <p:nvSpPr>
          <p:cNvPr id="520" name="Google Shape;520;p75"/>
          <p:cNvSpPr txBox="1"/>
          <p:nvPr>
            <p:ph idx="6" type="subTitle"/>
          </p:nvPr>
        </p:nvSpPr>
        <p:spPr>
          <a:xfrm>
            <a:off x="3600550" y="3816636"/>
            <a:ext cx="1337100" cy="3447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Appendix</a:t>
            </a:r>
            <a:endParaRPr/>
          </a:p>
          <a:p>
            <a:pPr indent="0" lvl="0" marL="0" rtl="0" algn="l">
              <a:spcBef>
                <a:spcPts val="400"/>
              </a:spcBef>
              <a:spcAft>
                <a:spcPts val="0"/>
              </a:spcAft>
              <a:buNone/>
            </a:pPr>
            <a:r>
              <a:t/>
            </a:r>
            <a:endParaRPr/>
          </a:p>
        </p:txBody>
      </p:sp>
      <p:cxnSp>
        <p:nvCxnSpPr>
          <p:cNvPr id="521" name="Google Shape;521;p75"/>
          <p:cNvCxnSpPr/>
          <p:nvPr/>
        </p:nvCxnSpPr>
        <p:spPr>
          <a:xfrm>
            <a:off x="3605375" y="1145375"/>
            <a:ext cx="552300" cy="0"/>
          </a:xfrm>
          <a:prstGeom prst="straightConnector1">
            <a:avLst/>
          </a:prstGeom>
          <a:noFill/>
          <a:ln cap="flat" cmpd="sng" w="28575">
            <a:solidFill>
              <a:schemeClr val="accent1"/>
            </a:solidFill>
            <a:prstDash val="solid"/>
            <a:round/>
            <a:headEnd len="med" w="med" type="none"/>
            <a:tailEnd len="med" w="med" type="none"/>
          </a:ln>
        </p:spPr>
      </p:cxnSp>
      <p:sp>
        <p:nvSpPr>
          <p:cNvPr id="522" name="Google Shape;522;p75"/>
          <p:cNvSpPr txBox="1"/>
          <p:nvPr>
            <p:ph idx="4" type="subTitle"/>
          </p:nvPr>
        </p:nvSpPr>
        <p:spPr>
          <a:xfrm>
            <a:off x="3605375" y="2806734"/>
            <a:ext cx="4125000" cy="3447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Complete Ecosystem for Success</a:t>
            </a:r>
            <a:endParaRPr/>
          </a:p>
        </p:txBody>
      </p:sp>
      <p:sp>
        <p:nvSpPr>
          <p:cNvPr id="523" name="Google Shape;523;p75"/>
          <p:cNvSpPr txBox="1"/>
          <p:nvPr>
            <p:ph idx="2" type="subTitle"/>
          </p:nvPr>
        </p:nvSpPr>
        <p:spPr>
          <a:xfrm>
            <a:off x="3605375" y="1250988"/>
            <a:ext cx="3307500" cy="3447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Understanding the Current State</a:t>
            </a:r>
            <a:endParaRPr/>
          </a:p>
          <a:p>
            <a:pPr indent="0" lvl="0" marL="0" rtl="0" algn="l">
              <a:spcBef>
                <a:spcPts val="40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93"/>
          <p:cNvSpPr txBox="1"/>
          <p:nvPr>
            <p:ph idx="4294967295" type="title"/>
          </p:nvPr>
        </p:nvSpPr>
        <p:spPr>
          <a:xfrm>
            <a:off x="298256" y="688838"/>
            <a:ext cx="7976100" cy="5322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700">
                <a:solidFill>
                  <a:schemeClr val="dk2"/>
                </a:solidFill>
              </a:rPr>
              <a:t>Themes we heard…</a:t>
            </a:r>
            <a:endParaRPr sz="2700">
              <a:solidFill>
                <a:schemeClr val="accent1"/>
              </a:solidFill>
              <a:latin typeface="DM Sans"/>
              <a:ea typeface="DM Sans"/>
              <a:cs typeface="DM Sans"/>
              <a:sym typeface="DM Sans"/>
            </a:endParaRPr>
          </a:p>
        </p:txBody>
      </p:sp>
      <p:cxnSp>
        <p:nvCxnSpPr>
          <p:cNvPr id="870" name="Google Shape;870;p93"/>
          <p:cNvCxnSpPr/>
          <p:nvPr/>
        </p:nvCxnSpPr>
        <p:spPr>
          <a:xfrm>
            <a:off x="298252" y="1173361"/>
            <a:ext cx="571200" cy="0"/>
          </a:xfrm>
          <a:prstGeom prst="straightConnector1">
            <a:avLst/>
          </a:prstGeom>
          <a:noFill/>
          <a:ln cap="flat" cmpd="sng" w="12700">
            <a:solidFill>
              <a:schemeClr val="accent1"/>
            </a:solidFill>
            <a:prstDash val="solid"/>
            <a:miter lim="800000"/>
            <a:headEnd len="sm" w="sm" type="none"/>
            <a:tailEnd len="sm" w="sm" type="none"/>
          </a:ln>
        </p:spPr>
      </p:cxnSp>
      <p:sp>
        <p:nvSpPr>
          <p:cNvPr id="871" name="Google Shape;871;p93"/>
          <p:cNvSpPr txBox="1"/>
          <p:nvPr/>
        </p:nvSpPr>
        <p:spPr>
          <a:xfrm>
            <a:off x="298258" y="1266431"/>
            <a:ext cx="8111400" cy="2232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1000">
                <a:solidFill>
                  <a:schemeClr val="dk2"/>
                </a:solidFill>
                <a:latin typeface="DM Sans"/>
                <a:ea typeface="DM Sans"/>
                <a:cs typeface="DM Sans"/>
                <a:sym typeface="DM Sans"/>
              </a:rPr>
              <a:t>During the stakeholder interviews, some common themes occurred. </a:t>
            </a:r>
            <a:endParaRPr b="1" sz="1000">
              <a:solidFill>
                <a:schemeClr val="dk2"/>
              </a:solidFill>
              <a:latin typeface="DM Sans"/>
              <a:ea typeface="DM Sans"/>
              <a:cs typeface="DM Sans"/>
              <a:sym typeface="DM Sans"/>
            </a:endParaRPr>
          </a:p>
        </p:txBody>
      </p:sp>
      <p:sp>
        <p:nvSpPr>
          <p:cNvPr id="872" name="Google Shape;872;p93"/>
          <p:cNvSpPr txBox="1"/>
          <p:nvPr/>
        </p:nvSpPr>
        <p:spPr>
          <a:xfrm>
            <a:off x="298250" y="3707425"/>
            <a:ext cx="2418900" cy="7212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1200"/>
              </a:spcBef>
              <a:spcAft>
                <a:spcPts val="1200"/>
              </a:spcAft>
              <a:buClr>
                <a:schemeClr val="dk1"/>
              </a:buClr>
              <a:buSzPts val="1100"/>
              <a:buFont typeface="Arial"/>
              <a:buNone/>
            </a:pPr>
            <a:r>
              <a:rPr b="1" lang="en" sz="1100">
                <a:solidFill>
                  <a:schemeClr val="accent2"/>
                </a:solidFill>
              </a:rPr>
              <a:t>Lead Follow Up</a:t>
            </a:r>
            <a:br>
              <a:rPr b="1" lang="en" sz="1100">
                <a:solidFill>
                  <a:schemeClr val="accent2"/>
                </a:solidFill>
              </a:rPr>
            </a:br>
            <a:r>
              <a:rPr lang="en" sz="900">
                <a:solidFill>
                  <a:schemeClr val="dk1"/>
                </a:solidFill>
              </a:rPr>
              <a:t>There is a need and a desire to have a consistent process to follow up on leads and report on sales funnel progress</a:t>
            </a:r>
            <a:endParaRPr b="1" sz="1100">
              <a:latin typeface="DM Sans"/>
              <a:ea typeface="DM Sans"/>
              <a:cs typeface="DM Sans"/>
              <a:sym typeface="DM Sans"/>
            </a:endParaRPr>
          </a:p>
        </p:txBody>
      </p:sp>
      <p:sp>
        <p:nvSpPr>
          <p:cNvPr id="873" name="Google Shape;873;p93"/>
          <p:cNvSpPr txBox="1"/>
          <p:nvPr/>
        </p:nvSpPr>
        <p:spPr>
          <a:xfrm>
            <a:off x="298250" y="2697425"/>
            <a:ext cx="2539500" cy="7212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1200"/>
              </a:spcBef>
              <a:spcAft>
                <a:spcPts val="1200"/>
              </a:spcAft>
              <a:buClr>
                <a:schemeClr val="dk1"/>
              </a:buClr>
              <a:buSzPts val="1100"/>
              <a:buFont typeface="Arial"/>
              <a:buNone/>
            </a:pPr>
            <a:r>
              <a:rPr b="1" lang="en" sz="1100">
                <a:solidFill>
                  <a:schemeClr val="accent2"/>
                </a:solidFill>
              </a:rPr>
              <a:t>Lead Information</a:t>
            </a:r>
            <a:br>
              <a:rPr b="1" lang="en" sz="1100">
                <a:solidFill>
                  <a:schemeClr val="accent2"/>
                </a:solidFill>
              </a:rPr>
            </a:br>
            <a:r>
              <a:rPr lang="en" sz="900">
                <a:solidFill>
                  <a:schemeClr val="dk1"/>
                </a:solidFill>
              </a:rPr>
              <a:t>While we are collecting information on leads, they aren't actively being looked at and there is a desire to grab more information to help sellers</a:t>
            </a:r>
            <a:endParaRPr b="1" sz="1100">
              <a:latin typeface="DM Sans"/>
              <a:ea typeface="DM Sans"/>
              <a:cs typeface="DM Sans"/>
              <a:sym typeface="DM Sans"/>
            </a:endParaRPr>
          </a:p>
        </p:txBody>
      </p:sp>
      <p:sp>
        <p:nvSpPr>
          <p:cNvPr id="874" name="Google Shape;874;p93"/>
          <p:cNvSpPr txBox="1"/>
          <p:nvPr/>
        </p:nvSpPr>
        <p:spPr>
          <a:xfrm>
            <a:off x="5783400" y="1653275"/>
            <a:ext cx="3125700" cy="7212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1200"/>
              </a:spcBef>
              <a:spcAft>
                <a:spcPts val="1200"/>
              </a:spcAft>
              <a:buClr>
                <a:schemeClr val="dk1"/>
              </a:buClr>
              <a:buSzPts val="1100"/>
              <a:buFont typeface="Arial"/>
              <a:buNone/>
            </a:pPr>
            <a:r>
              <a:rPr b="1" lang="en" sz="1100">
                <a:solidFill>
                  <a:schemeClr val="accent2"/>
                </a:solidFill>
              </a:rPr>
              <a:t>Siloed Teams</a:t>
            </a:r>
            <a:br>
              <a:rPr b="1" lang="en" sz="1100">
                <a:solidFill>
                  <a:schemeClr val="accent2"/>
                </a:solidFill>
              </a:rPr>
            </a:br>
            <a:r>
              <a:rPr lang="en" sz="900">
                <a:solidFill>
                  <a:schemeClr val="dk1"/>
                </a:solidFill>
              </a:rPr>
              <a:t>Teams aren't communicating to each other effectively. Each may be aware of their own responsibilities, but often aren't aware of the system as a whole</a:t>
            </a:r>
            <a:endParaRPr sz="800">
              <a:latin typeface="DM Sans"/>
              <a:ea typeface="DM Sans"/>
              <a:cs typeface="DM Sans"/>
              <a:sym typeface="DM Sans"/>
            </a:endParaRPr>
          </a:p>
        </p:txBody>
      </p:sp>
      <p:sp>
        <p:nvSpPr>
          <p:cNvPr id="875" name="Google Shape;875;p93"/>
          <p:cNvSpPr txBox="1"/>
          <p:nvPr/>
        </p:nvSpPr>
        <p:spPr>
          <a:xfrm>
            <a:off x="2938225" y="3707425"/>
            <a:ext cx="2624100" cy="7212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1200"/>
              </a:spcBef>
              <a:spcAft>
                <a:spcPts val="1200"/>
              </a:spcAft>
              <a:buClr>
                <a:schemeClr val="dk1"/>
              </a:buClr>
              <a:buSzPts val="1100"/>
              <a:buFont typeface="Arial"/>
              <a:buNone/>
            </a:pPr>
            <a:r>
              <a:rPr b="1" lang="en" sz="1100">
                <a:solidFill>
                  <a:schemeClr val="accent2"/>
                </a:solidFill>
              </a:rPr>
              <a:t>Terminology Misalignment</a:t>
            </a:r>
            <a:br>
              <a:rPr b="1" lang="en" sz="1100">
                <a:solidFill>
                  <a:schemeClr val="accent2"/>
                </a:solidFill>
              </a:rPr>
            </a:br>
            <a:r>
              <a:rPr lang="en" sz="900">
                <a:solidFill>
                  <a:schemeClr val="dk1"/>
                </a:solidFill>
              </a:rPr>
              <a:t>Terminology used along the lead gen to conversion process is spoken about differently depending on where you sit in the organization</a:t>
            </a:r>
            <a:endParaRPr b="1" sz="1100">
              <a:latin typeface="DM Sans"/>
              <a:ea typeface="DM Sans"/>
              <a:cs typeface="DM Sans"/>
              <a:sym typeface="DM Sans"/>
            </a:endParaRPr>
          </a:p>
        </p:txBody>
      </p:sp>
      <p:sp>
        <p:nvSpPr>
          <p:cNvPr id="876" name="Google Shape;876;p93"/>
          <p:cNvSpPr txBox="1"/>
          <p:nvPr/>
        </p:nvSpPr>
        <p:spPr>
          <a:xfrm>
            <a:off x="5783350" y="2697425"/>
            <a:ext cx="3125700" cy="7212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1200"/>
              </a:spcBef>
              <a:spcAft>
                <a:spcPts val="1200"/>
              </a:spcAft>
              <a:buClr>
                <a:schemeClr val="dk1"/>
              </a:buClr>
              <a:buSzPts val="1100"/>
              <a:buFont typeface="Arial"/>
              <a:buNone/>
            </a:pPr>
            <a:r>
              <a:rPr b="1" lang="en" sz="1100">
                <a:solidFill>
                  <a:schemeClr val="accent2"/>
                </a:solidFill>
              </a:rPr>
              <a:t>Lack of Business Process Definitions</a:t>
            </a:r>
            <a:br>
              <a:rPr b="1" lang="en" sz="1100">
                <a:solidFill>
                  <a:schemeClr val="accent2"/>
                </a:solidFill>
              </a:rPr>
            </a:br>
            <a:r>
              <a:rPr lang="en" sz="900">
                <a:solidFill>
                  <a:schemeClr val="dk1"/>
                </a:solidFill>
              </a:rPr>
              <a:t>There is lack of ownership on different steps of the process. There isn't a clear workflow implemented displaying key activities and accountabilities for the business process</a:t>
            </a:r>
            <a:endParaRPr b="1" sz="1100">
              <a:latin typeface="DM Sans"/>
              <a:ea typeface="DM Sans"/>
              <a:cs typeface="DM Sans"/>
              <a:sym typeface="DM Sans"/>
            </a:endParaRPr>
          </a:p>
        </p:txBody>
      </p:sp>
      <p:sp>
        <p:nvSpPr>
          <p:cNvPr id="877" name="Google Shape;877;p93"/>
          <p:cNvSpPr txBox="1"/>
          <p:nvPr/>
        </p:nvSpPr>
        <p:spPr>
          <a:xfrm>
            <a:off x="2938225" y="1653275"/>
            <a:ext cx="2418900" cy="8805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1200"/>
              </a:spcBef>
              <a:spcAft>
                <a:spcPts val="1200"/>
              </a:spcAft>
              <a:buClr>
                <a:schemeClr val="dk1"/>
              </a:buClr>
              <a:buSzPts val="1100"/>
              <a:buFont typeface="Arial"/>
              <a:buNone/>
            </a:pPr>
            <a:r>
              <a:rPr b="1" lang="en" sz="1100">
                <a:solidFill>
                  <a:schemeClr val="accent2"/>
                </a:solidFill>
              </a:rPr>
              <a:t>Many Internal Tools</a:t>
            </a:r>
            <a:br>
              <a:rPr b="1" lang="en" sz="1100">
                <a:solidFill>
                  <a:schemeClr val="accent2"/>
                </a:solidFill>
              </a:rPr>
            </a:br>
            <a:r>
              <a:rPr lang="en" sz="900">
                <a:solidFill>
                  <a:schemeClr val="dk1"/>
                </a:solidFill>
              </a:rPr>
              <a:t>There are a high number of tools used throughout the lead gen to conversion process, but mostly for internal usage only. Tools also can be disjointed in many areas.</a:t>
            </a:r>
            <a:endParaRPr b="1" sz="1100">
              <a:latin typeface="DM Sans"/>
              <a:ea typeface="DM Sans"/>
              <a:cs typeface="DM Sans"/>
              <a:sym typeface="DM Sans"/>
            </a:endParaRPr>
          </a:p>
        </p:txBody>
      </p:sp>
      <p:sp>
        <p:nvSpPr>
          <p:cNvPr id="878" name="Google Shape;878;p93"/>
          <p:cNvSpPr txBox="1"/>
          <p:nvPr/>
        </p:nvSpPr>
        <p:spPr>
          <a:xfrm>
            <a:off x="298250" y="1653275"/>
            <a:ext cx="2418900" cy="7212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1200"/>
              </a:spcBef>
              <a:spcAft>
                <a:spcPts val="1200"/>
              </a:spcAft>
              <a:buNone/>
            </a:pPr>
            <a:r>
              <a:rPr b="1" lang="en" sz="1100">
                <a:solidFill>
                  <a:schemeClr val="accent2"/>
                </a:solidFill>
              </a:rPr>
              <a:t>Lack of Awareness</a:t>
            </a:r>
            <a:br>
              <a:rPr b="1" lang="en" sz="1100">
                <a:solidFill>
                  <a:schemeClr val="accent2"/>
                </a:solidFill>
              </a:rPr>
            </a:br>
            <a:r>
              <a:rPr lang="en" sz="900">
                <a:solidFill>
                  <a:schemeClr val="dk1"/>
                </a:solidFill>
              </a:rPr>
              <a:t>Top of the funnel marketing has been limited, with inconsistent and minimal messaging about the brand</a:t>
            </a:r>
            <a:endParaRPr b="1" sz="1100">
              <a:solidFill>
                <a:schemeClr val="dk1"/>
              </a:solidFill>
            </a:endParaRPr>
          </a:p>
        </p:txBody>
      </p:sp>
      <p:sp>
        <p:nvSpPr>
          <p:cNvPr id="879" name="Google Shape;879;p93"/>
          <p:cNvSpPr txBox="1"/>
          <p:nvPr/>
        </p:nvSpPr>
        <p:spPr>
          <a:xfrm>
            <a:off x="2938225" y="2697425"/>
            <a:ext cx="2418900" cy="7212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1200"/>
              </a:spcBef>
              <a:spcAft>
                <a:spcPts val="1200"/>
              </a:spcAft>
              <a:buNone/>
            </a:pPr>
            <a:r>
              <a:rPr b="1" lang="en" sz="1100">
                <a:solidFill>
                  <a:schemeClr val="accent2"/>
                </a:solidFill>
              </a:rPr>
              <a:t>Manual Inputs</a:t>
            </a:r>
            <a:br>
              <a:rPr b="1" lang="en" sz="1100">
                <a:solidFill>
                  <a:schemeClr val="accent2"/>
                </a:solidFill>
              </a:rPr>
            </a:br>
            <a:r>
              <a:rPr lang="en" sz="900">
                <a:solidFill>
                  <a:schemeClr val="dk1"/>
                </a:solidFill>
              </a:rPr>
              <a:t>There are several sales and marketing touchpoints that can be automated and don't need human input to execute</a:t>
            </a:r>
            <a:endParaRPr b="1" sz="1100">
              <a:solidFill>
                <a:schemeClr val="dk1"/>
              </a:solidFill>
            </a:endParaRPr>
          </a:p>
        </p:txBody>
      </p:sp>
      <p:sp>
        <p:nvSpPr>
          <p:cNvPr id="880" name="Google Shape;880;p93"/>
          <p:cNvSpPr txBox="1"/>
          <p:nvPr/>
        </p:nvSpPr>
        <p:spPr>
          <a:xfrm>
            <a:off x="5783400" y="3707425"/>
            <a:ext cx="2691900" cy="7212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1200"/>
              </a:spcBef>
              <a:spcAft>
                <a:spcPts val="1200"/>
              </a:spcAft>
              <a:buNone/>
            </a:pPr>
            <a:r>
              <a:rPr b="1" lang="en" sz="1100">
                <a:solidFill>
                  <a:schemeClr val="accent2"/>
                </a:solidFill>
              </a:rPr>
              <a:t>Data Quality + Management</a:t>
            </a:r>
            <a:br>
              <a:rPr b="1" lang="en" sz="1100">
                <a:solidFill>
                  <a:schemeClr val="accent2"/>
                </a:solidFill>
              </a:rPr>
            </a:br>
            <a:r>
              <a:rPr lang="en" sz="900">
                <a:solidFill>
                  <a:schemeClr val="dk1"/>
                </a:solidFill>
              </a:rPr>
              <a:t>Team perspectives on lead management are influenced by data quality concerns, stemming from inconsistent data entry processes.</a:t>
            </a:r>
            <a:endParaRPr b="1" sz="11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94"/>
          <p:cNvSpPr txBox="1"/>
          <p:nvPr>
            <p:ph idx="4294967295" type="title"/>
          </p:nvPr>
        </p:nvSpPr>
        <p:spPr>
          <a:xfrm>
            <a:off x="298248" y="688850"/>
            <a:ext cx="7123200" cy="5322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700">
                <a:solidFill>
                  <a:schemeClr val="dk2"/>
                </a:solidFill>
              </a:rPr>
              <a:t>Considering complexities</a:t>
            </a:r>
            <a:endParaRPr sz="2700">
              <a:solidFill>
                <a:schemeClr val="accent1"/>
              </a:solidFill>
              <a:latin typeface="DM Sans"/>
              <a:ea typeface="DM Sans"/>
              <a:cs typeface="DM Sans"/>
              <a:sym typeface="DM Sans"/>
            </a:endParaRPr>
          </a:p>
        </p:txBody>
      </p:sp>
      <p:cxnSp>
        <p:nvCxnSpPr>
          <p:cNvPr id="886" name="Google Shape;886;p94"/>
          <p:cNvCxnSpPr/>
          <p:nvPr/>
        </p:nvCxnSpPr>
        <p:spPr>
          <a:xfrm>
            <a:off x="298252" y="1173361"/>
            <a:ext cx="571200" cy="0"/>
          </a:xfrm>
          <a:prstGeom prst="straightConnector1">
            <a:avLst/>
          </a:prstGeom>
          <a:noFill/>
          <a:ln cap="flat" cmpd="sng" w="12700">
            <a:solidFill>
              <a:schemeClr val="accent1"/>
            </a:solidFill>
            <a:prstDash val="solid"/>
            <a:miter lim="800000"/>
            <a:headEnd len="sm" w="sm" type="none"/>
            <a:tailEnd len="sm" w="sm" type="none"/>
          </a:ln>
        </p:spPr>
      </p:cxnSp>
      <p:grpSp>
        <p:nvGrpSpPr>
          <p:cNvPr id="887" name="Google Shape;887;p94"/>
          <p:cNvGrpSpPr/>
          <p:nvPr/>
        </p:nvGrpSpPr>
        <p:grpSpPr>
          <a:xfrm>
            <a:off x="5364325" y="386948"/>
            <a:ext cx="3432675" cy="713398"/>
            <a:chOff x="5192125" y="327198"/>
            <a:chExt cx="3432675" cy="713398"/>
          </a:xfrm>
        </p:grpSpPr>
        <p:grpSp>
          <p:nvGrpSpPr>
            <p:cNvPr id="888" name="Google Shape;888;p94"/>
            <p:cNvGrpSpPr/>
            <p:nvPr/>
          </p:nvGrpSpPr>
          <p:grpSpPr>
            <a:xfrm>
              <a:off x="5192125" y="327198"/>
              <a:ext cx="3340093" cy="713398"/>
              <a:chOff x="1019177" y="2457451"/>
              <a:chExt cx="5076900" cy="734402"/>
            </a:xfrm>
          </p:grpSpPr>
          <p:sp>
            <p:nvSpPr>
              <p:cNvPr id="889" name="Google Shape;889;p94"/>
              <p:cNvSpPr/>
              <p:nvPr/>
            </p:nvSpPr>
            <p:spPr>
              <a:xfrm>
                <a:off x="1019177" y="2457451"/>
                <a:ext cx="5076900" cy="734400"/>
              </a:xfrm>
              <a:prstGeom prst="rect">
                <a:avLst/>
              </a:prstGeom>
              <a:solidFill>
                <a:srgbClr val="FFFFFF"/>
              </a:solidFill>
              <a:ln>
                <a:noFill/>
              </a:ln>
              <a:effectLst>
                <a:outerShdw blurRad="728663" rotWithShape="0" algn="t" dir="5400000" dist="257175">
                  <a:srgbClr val="000000">
                    <a:alpha val="3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890" name="Google Shape;890;p94"/>
              <p:cNvSpPr/>
              <p:nvPr/>
            </p:nvSpPr>
            <p:spPr>
              <a:xfrm>
                <a:off x="1019183" y="2457453"/>
                <a:ext cx="90300" cy="7344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891" name="Google Shape;891;p94"/>
            <p:cNvSpPr/>
            <p:nvPr/>
          </p:nvSpPr>
          <p:spPr>
            <a:xfrm>
              <a:off x="5442022" y="507290"/>
              <a:ext cx="376275" cy="279919"/>
            </a:xfrm>
            <a:custGeom>
              <a:rect b="b" l="l" r="r" t="t"/>
              <a:pathLst>
                <a:path extrusionOk="0" h="208895" w="280802">
                  <a:moveTo>
                    <a:pt x="87994" y="0"/>
                  </a:moveTo>
                  <a:cubicBezTo>
                    <a:pt x="62996" y="12229"/>
                    <a:pt x="42087" y="30746"/>
                    <a:pt x="25268" y="55474"/>
                  </a:cubicBezTo>
                  <a:cubicBezTo>
                    <a:pt x="8410" y="80201"/>
                    <a:pt x="0" y="106858"/>
                    <a:pt x="0" y="135405"/>
                  </a:cubicBezTo>
                  <a:cubicBezTo>
                    <a:pt x="0" y="157355"/>
                    <a:pt x="5748" y="175101"/>
                    <a:pt x="17205" y="188603"/>
                  </a:cubicBezTo>
                  <a:cubicBezTo>
                    <a:pt x="28701" y="202105"/>
                    <a:pt x="43862" y="208894"/>
                    <a:pt x="62726" y="208894"/>
                  </a:cubicBezTo>
                  <a:cubicBezTo>
                    <a:pt x="78543" y="208894"/>
                    <a:pt x="91929" y="203763"/>
                    <a:pt x="102923" y="193579"/>
                  </a:cubicBezTo>
                  <a:cubicBezTo>
                    <a:pt x="113879" y="183356"/>
                    <a:pt x="119357" y="170124"/>
                    <a:pt x="119357" y="153768"/>
                  </a:cubicBezTo>
                  <a:cubicBezTo>
                    <a:pt x="119357" y="138491"/>
                    <a:pt x="114380" y="125375"/>
                    <a:pt x="104428" y="114381"/>
                  </a:cubicBezTo>
                  <a:cubicBezTo>
                    <a:pt x="94475" y="103425"/>
                    <a:pt x="80587" y="95902"/>
                    <a:pt x="62726" y="91813"/>
                  </a:cubicBezTo>
                  <a:lnTo>
                    <a:pt x="46678" y="87994"/>
                  </a:lnTo>
                  <a:cubicBezTo>
                    <a:pt x="50227" y="69130"/>
                    <a:pt x="56091" y="53313"/>
                    <a:pt x="64269" y="40544"/>
                  </a:cubicBezTo>
                  <a:cubicBezTo>
                    <a:pt x="72409" y="27814"/>
                    <a:pt x="81860" y="17360"/>
                    <a:pt x="92585" y="9181"/>
                  </a:cubicBezTo>
                  <a:lnTo>
                    <a:pt x="87994" y="0"/>
                  </a:lnTo>
                  <a:close/>
                  <a:moveTo>
                    <a:pt x="249438" y="0"/>
                  </a:moveTo>
                  <a:cubicBezTo>
                    <a:pt x="224440" y="12229"/>
                    <a:pt x="203532" y="30746"/>
                    <a:pt x="186674" y="55474"/>
                  </a:cubicBezTo>
                  <a:cubicBezTo>
                    <a:pt x="169854" y="80201"/>
                    <a:pt x="161444" y="106858"/>
                    <a:pt x="161444" y="135405"/>
                  </a:cubicBezTo>
                  <a:cubicBezTo>
                    <a:pt x="161444" y="157355"/>
                    <a:pt x="167192" y="175101"/>
                    <a:pt x="178650" y="188603"/>
                  </a:cubicBezTo>
                  <a:cubicBezTo>
                    <a:pt x="190146" y="202105"/>
                    <a:pt x="205306" y="208894"/>
                    <a:pt x="224170" y="208894"/>
                  </a:cubicBezTo>
                  <a:cubicBezTo>
                    <a:pt x="239987" y="208894"/>
                    <a:pt x="253373" y="203763"/>
                    <a:pt x="264367" y="193579"/>
                  </a:cubicBezTo>
                  <a:cubicBezTo>
                    <a:pt x="275323" y="183356"/>
                    <a:pt x="280801" y="170124"/>
                    <a:pt x="280801" y="153768"/>
                  </a:cubicBezTo>
                  <a:cubicBezTo>
                    <a:pt x="280801" y="138491"/>
                    <a:pt x="275825" y="125375"/>
                    <a:pt x="265872" y="114381"/>
                  </a:cubicBezTo>
                  <a:cubicBezTo>
                    <a:pt x="255919" y="103425"/>
                    <a:pt x="242031" y="95902"/>
                    <a:pt x="224170" y="91813"/>
                  </a:cubicBezTo>
                  <a:lnTo>
                    <a:pt x="208122" y="87994"/>
                  </a:lnTo>
                  <a:cubicBezTo>
                    <a:pt x="211671" y="69130"/>
                    <a:pt x="217535" y="53313"/>
                    <a:pt x="225713" y="40544"/>
                  </a:cubicBezTo>
                  <a:cubicBezTo>
                    <a:pt x="233853" y="27814"/>
                    <a:pt x="243304" y="17360"/>
                    <a:pt x="254029" y="9181"/>
                  </a:cubicBezTo>
                  <a:lnTo>
                    <a:pt x="249438" y="0"/>
                  </a:lnTo>
                  <a:close/>
                </a:path>
              </a:pathLst>
            </a:custGeom>
            <a:solidFill>
              <a:srgbClr val="834EFF"/>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834EFF"/>
                </a:solidFill>
              </a:endParaRPr>
            </a:p>
          </p:txBody>
        </p:sp>
        <p:sp>
          <p:nvSpPr>
            <p:cNvPr id="892" name="Google Shape;892;p94"/>
            <p:cNvSpPr txBox="1"/>
            <p:nvPr/>
          </p:nvSpPr>
          <p:spPr>
            <a:xfrm>
              <a:off x="6044800" y="507300"/>
              <a:ext cx="2580000" cy="440400"/>
            </a:xfrm>
            <a:prstGeom prst="rect">
              <a:avLst/>
            </a:prstGeom>
            <a:noFill/>
            <a:ln>
              <a:noFill/>
            </a:ln>
          </p:spPr>
          <p:txBody>
            <a:bodyPr anchorCtr="0" anchor="t" bIns="27000" lIns="0" spcFirstLastPara="1" rIns="162000" wrap="square" tIns="27000">
              <a:noAutofit/>
            </a:bodyPr>
            <a:lstStyle/>
            <a:p>
              <a:pPr indent="0" lvl="0" marL="0" marR="0" rtl="0" algn="l">
                <a:lnSpc>
                  <a:spcPct val="115000"/>
                </a:lnSpc>
                <a:spcBef>
                  <a:spcPts val="0"/>
                </a:spcBef>
                <a:spcAft>
                  <a:spcPts val="0"/>
                </a:spcAft>
                <a:buClr>
                  <a:schemeClr val="dk1"/>
                </a:buClr>
                <a:buSzPts val="1100"/>
                <a:buFont typeface="Arial"/>
                <a:buNone/>
              </a:pPr>
              <a:r>
                <a:rPr lang="en" sz="900">
                  <a:solidFill>
                    <a:schemeClr val="dk2"/>
                  </a:solidFill>
                  <a:latin typeface="DM Sans"/>
                  <a:ea typeface="DM Sans"/>
                  <a:cs typeface="DM Sans"/>
                  <a:sym typeface="DM Sans"/>
                </a:rPr>
                <a:t>So right now, if it's a lead, nobody's talking to them.</a:t>
              </a:r>
              <a:endParaRPr sz="900">
                <a:solidFill>
                  <a:schemeClr val="dk2"/>
                </a:solidFill>
                <a:latin typeface="DM Sans"/>
                <a:ea typeface="DM Sans"/>
                <a:cs typeface="DM Sans"/>
                <a:sym typeface="DM Sans"/>
              </a:endParaRPr>
            </a:p>
            <a:p>
              <a:pPr indent="0" lvl="0" marL="0" rtl="0" algn="l">
                <a:lnSpc>
                  <a:spcPct val="150000"/>
                </a:lnSpc>
                <a:spcBef>
                  <a:spcPts val="1200"/>
                </a:spcBef>
                <a:spcAft>
                  <a:spcPts val="0"/>
                </a:spcAft>
                <a:buClr>
                  <a:schemeClr val="dk1"/>
                </a:buClr>
                <a:buSzPts val="1100"/>
                <a:buFont typeface="Arial"/>
                <a:buNone/>
              </a:pPr>
              <a:r>
                <a:t/>
              </a:r>
              <a:endParaRPr sz="900">
                <a:solidFill>
                  <a:schemeClr val="dk2"/>
                </a:solidFill>
                <a:latin typeface="DM Sans"/>
                <a:ea typeface="DM Sans"/>
                <a:cs typeface="DM Sans"/>
                <a:sym typeface="DM Sans"/>
              </a:endParaRPr>
            </a:p>
            <a:p>
              <a:pPr indent="0" lvl="0" marL="0" rtl="0" algn="l">
                <a:lnSpc>
                  <a:spcPct val="150000"/>
                </a:lnSpc>
                <a:spcBef>
                  <a:spcPts val="1200"/>
                </a:spcBef>
                <a:spcAft>
                  <a:spcPts val="0"/>
                </a:spcAft>
                <a:buClr>
                  <a:schemeClr val="dk1"/>
                </a:buClr>
                <a:buSzPts val="400"/>
                <a:buFont typeface="Arial"/>
                <a:buNone/>
              </a:pPr>
              <a:r>
                <a:t/>
              </a:r>
              <a:endParaRPr sz="900">
                <a:solidFill>
                  <a:schemeClr val="dk2"/>
                </a:solidFill>
                <a:latin typeface="DM Sans"/>
                <a:ea typeface="DM Sans"/>
                <a:cs typeface="DM Sans"/>
                <a:sym typeface="DM Sans"/>
              </a:endParaRPr>
            </a:p>
            <a:p>
              <a:pPr indent="0" lvl="0" marL="0" marR="0" rtl="0" algn="l">
                <a:lnSpc>
                  <a:spcPct val="115000"/>
                </a:lnSpc>
                <a:spcBef>
                  <a:spcPts val="800"/>
                </a:spcBef>
                <a:spcAft>
                  <a:spcPts val="0"/>
                </a:spcAft>
                <a:buNone/>
              </a:pPr>
              <a:r>
                <a:t/>
              </a:r>
              <a:endParaRPr b="1" sz="800">
                <a:latin typeface="DM Sans"/>
                <a:ea typeface="DM Sans"/>
                <a:cs typeface="DM Sans"/>
                <a:sym typeface="DM Sans"/>
              </a:endParaRPr>
            </a:p>
          </p:txBody>
        </p:sp>
      </p:grpSp>
      <p:grpSp>
        <p:nvGrpSpPr>
          <p:cNvPr id="893" name="Google Shape;893;p94"/>
          <p:cNvGrpSpPr/>
          <p:nvPr/>
        </p:nvGrpSpPr>
        <p:grpSpPr>
          <a:xfrm>
            <a:off x="5364325" y="1192325"/>
            <a:ext cx="3340175" cy="1582865"/>
            <a:chOff x="5358100" y="2004012"/>
            <a:chExt cx="3340175" cy="1582865"/>
          </a:xfrm>
        </p:grpSpPr>
        <p:grpSp>
          <p:nvGrpSpPr>
            <p:cNvPr id="894" name="Google Shape;894;p94"/>
            <p:cNvGrpSpPr/>
            <p:nvPr/>
          </p:nvGrpSpPr>
          <p:grpSpPr>
            <a:xfrm>
              <a:off x="5358100" y="2004012"/>
              <a:ext cx="3340093" cy="1582865"/>
              <a:chOff x="1019177" y="2457462"/>
              <a:chExt cx="5076900" cy="2463603"/>
            </a:xfrm>
          </p:grpSpPr>
          <p:sp>
            <p:nvSpPr>
              <p:cNvPr id="895" name="Google Shape;895;p94"/>
              <p:cNvSpPr/>
              <p:nvPr/>
            </p:nvSpPr>
            <p:spPr>
              <a:xfrm>
                <a:off x="1019177" y="2457462"/>
                <a:ext cx="5076900" cy="2463600"/>
              </a:xfrm>
              <a:prstGeom prst="rect">
                <a:avLst/>
              </a:prstGeom>
              <a:solidFill>
                <a:srgbClr val="FFFFFF"/>
              </a:solidFill>
              <a:ln>
                <a:noFill/>
              </a:ln>
              <a:effectLst>
                <a:outerShdw blurRad="728663" rotWithShape="0" algn="t" dir="5400000" dist="257175">
                  <a:srgbClr val="000000">
                    <a:alpha val="3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896" name="Google Shape;896;p94"/>
              <p:cNvSpPr/>
              <p:nvPr/>
            </p:nvSpPr>
            <p:spPr>
              <a:xfrm>
                <a:off x="1019177" y="2457465"/>
                <a:ext cx="90300" cy="24636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897" name="Google Shape;897;p94"/>
            <p:cNvSpPr txBox="1"/>
            <p:nvPr/>
          </p:nvSpPr>
          <p:spPr>
            <a:xfrm>
              <a:off x="6220275" y="2070838"/>
              <a:ext cx="2478000" cy="1442700"/>
            </a:xfrm>
            <a:prstGeom prst="rect">
              <a:avLst/>
            </a:prstGeom>
            <a:noFill/>
            <a:ln>
              <a:noFill/>
            </a:ln>
          </p:spPr>
          <p:txBody>
            <a:bodyPr anchorCtr="0" anchor="t" bIns="27000" lIns="0" spcFirstLastPara="1" rIns="162000" wrap="square" tIns="27000">
              <a:noAutofit/>
            </a:bodyPr>
            <a:lstStyle/>
            <a:p>
              <a:pPr indent="0" lvl="0" marL="0" rtl="0" algn="l">
                <a:lnSpc>
                  <a:spcPct val="150000"/>
                </a:lnSpc>
                <a:spcBef>
                  <a:spcPts val="500"/>
                </a:spcBef>
                <a:spcAft>
                  <a:spcPts val="0"/>
                </a:spcAft>
                <a:buClr>
                  <a:schemeClr val="dk1"/>
                </a:buClr>
                <a:buSzPts val="400"/>
                <a:buFont typeface="Arial"/>
                <a:buNone/>
              </a:pPr>
              <a:r>
                <a:rPr lang="en" sz="800">
                  <a:solidFill>
                    <a:schemeClr val="dk2"/>
                  </a:solidFill>
                  <a:latin typeface="DM Sans"/>
                  <a:ea typeface="DM Sans"/>
                  <a:cs typeface="DM Sans"/>
                  <a:sym typeface="DM Sans"/>
                </a:rPr>
                <a:t>The ability to lose their startup mentality is very tough and part of that start up mentality is the </a:t>
              </a:r>
              <a:r>
                <a:rPr b="1" lang="en" sz="800">
                  <a:solidFill>
                    <a:schemeClr val="accent2"/>
                  </a:solidFill>
                  <a:latin typeface="DM Sans"/>
                  <a:ea typeface="DM Sans"/>
                  <a:cs typeface="DM Sans"/>
                  <a:sym typeface="DM Sans"/>
                </a:rPr>
                <a:t>ability to think as the consumer is evolving.</a:t>
              </a:r>
              <a:r>
                <a:rPr lang="en" sz="800">
                  <a:solidFill>
                    <a:schemeClr val="dk2"/>
                  </a:solidFill>
                  <a:latin typeface="DM Sans"/>
                  <a:ea typeface="DM Sans"/>
                  <a:cs typeface="DM Sans"/>
                  <a:sym typeface="DM Sans"/>
                </a:rPr>
                <a:t> That's why you're able to succeed when larger corporations can't make that adjustment… </a:t>
              </a:r>
              <a:r>
                <a:rPr b="1" lang="en" sz="800">
                  <a:solidFill>
                    <a:schemeClr val="dk2"/>
                  </a:solidFill>
                  <a:latin typeface="DM Sans"/>
                  <a:ea typeface="DM Sans"/>
                  <a:cs typeface="DM Sans"/>
                  <a:sym typeface="DM Sans"/>
                </a:rPr>
                <a:t>we have a wanting but maybe not quite a willingness yet to bridge that gap.</a:t>
              </a:r>
              <a:endParaRPr sz="800">
                <a:solidFill>
                  <a:schemeClr val="dk2"/>
                </a:solidFill>
                <a:latin typeface="DM Sans"/>
                <a:ea typeface="DM Sans"/>
                <a:cs typeface="DM Sans"/>
                <a:sym typeface="DM Sans"/>
              </a:endParaRPr>
            </a:p>
            <a:p>
              <a:pPr indent="0" lvl="0" marL="0" rtl="0" algn="l">
                <a:lnSpc>
                  <a:spcPct val="150000"/>
                </a:lnSpc>
                <a:spcBef>
                  <a:spcPts val="500"/>
                </a:spcBef>
                <a:spcAft>
                  <a:spcPts val="0"/>
                </a:spcAft>
                <a:buClr>
                  <a:schemeClr val="dk1"/>
                </a:buClr>
                <a:buSzPts val="400"/>
                <a:buFont typeface="Arial"/>
                <a:buNone/>
              </a:pPr>
              <a:r>
                <a:t/>
              </a:r>
              <a:endParaRPr sz="900">
                <a:solidFill>
                  <a:schemeClr val="dk2"/>
                </a:solidFill>
                <a:latin typeface="DM Sans"/>
                <a:ea typeface="DM Sans"/>
                <a:cs typeface="DM Sans"/>
                <a:sym typeface="DM Sans"/>
              </a:endParaRPr>
            </a:p>
            <a:p>
              <a:pPr indent="0" lvl="0" marL="0" marR="0" rtl="0" algn="l">
                <a:lnSpc>
                  <a:spcPct val="115000"/>
                </a:lnSpc>
                <a:spcBef>
                  <a:spcPts val="800"/>
                </a:spcBef>
                <a:spcAft>
                  <a:spcPts val="0"/>
                </a:spcAft>
                <a:buNone/>
              </a:pPr>
              <a:r>
                <a:t/>
              </a:r>
              <a:endParaRPr b="1" sz="800">
                <a:latin typeface="DM Sans"/>
                <a:ea typeface="DM Sans"/>
                <a:cs typeface="DM Sans"/>
                <a:sym typeface="DM Sans"/>
              </a:endParaRPr>
            </a:p>
          </p:txBody>
        </p:sp>
        <p:sp>
          <p:nvSpPr>
            <p:cNvPr id="898" name="Google Shape;898;p94"/>
            <p:cNvSpPr/>
            <p:nvPr/>
          </p:nvSpPr>
          <p:spPr>
            <a:xfrm>
              <a:off x="5599622" y="2171115"/>
              <a:ext cx="376275" cy="279919"/>
            </a:xfrm>
            <a:custGeom>
              <a:rect b="b" l="l" r="r" t="t"/>
              <a:pathLst>
                <a:path extrusionOk="0" h="208895" w="280802">
                  <a:moveTo>
                    <a:pt x="87994" y="0"/>
                  </a:moveTo>
                  <a:cubicBezTo>
                    <a:pt x="62996" y="12229"/>
                    <a:pt x="42087" y="30746"/>
                    <a:pt x="25268" y="55474"/>
                  </a:cubicBezTo>
                  <a:cubicBezTo>
                    <a:pt x="8410" y="80201"/>
                    <a:pt x="0" y="106858"/>
                    <a:pt x="0" y="135405"/>
                  </a:cubicBezTo>
                  <a:cubicBezTo>
                    <a:pt x="0" y="157355"/>
                    <a:pt x="5748" y="175101"/>
                    <a:pt x="17205" y="188603"/>
                  </a:cubicBezTo>
                  <a:cubicBezTo>
                    <a:pt x="28701" y="202105"/>
                    <a:pt x="43862" y="208894"/>
                    <a:pt x="62726" y="208894"/>
                  </a:cubicBezTo>
                  <a:cubicBezTo>
                    <a:pt x="78543" y="208894"/>
                    <a:pt x="91929" y="203763"/>
                    <a:pt x="102923" y="193579"/>
                  </a:cubicBezTo>
                  <a:cubicBezTo>
                    <a:pt x="113879" y="183356"/>
                    <a:pt x="119357" y="170124"/>
                    <a:pt x="119357" y="153768"/>
                  </a:cubicBezTo>
                  <a:cubicBezTo>
                    <a:pt x="119357" y="138491"/>
                    <a:pt x="114380" y="125375"/>
                    <a:pt x="104428" y="114381"/>
                  </a:cubicBezTo>
                  <a:cubicBezTo>
                    <a:pt x="94475" y="103425"/>
                    <a:pt x="80587" y="95902"/>
                    <a:pt x="62726" y="91813"/>
                  </a:cubicBezTo>
                  <a:lnTo>
                    <a:pt x="46678" y="87994"/>
                  </a:lnTo>
                  <a:cubicBezTo>
                    <a:pt x="50227" y="69130"/>
                    <a:pt x="56091" y="53313"/>
                    <a:pt x="64269" y="40544"/>
                  </a:cubicBezTo>
                  <a:cubicBezTo>
                    <a:pt x="72409" y="27814"/>
                    <a:pt x="81860" y="17360"/>
                    <a:pt x="92585" y="9181"/>
                  </a:cubicBezTo>
                  <a:lnTo>
                    <a:pt x="87994" y="0"/>
                  </a:lnTo>
                  <a:close/>
                  <a:moveTo>
                    <a:pt x="249438" y="0"/>
                  </a:moveTo>
                  <a:cubicBezTo>
                    <a:pt x="224440" y="12229"/>
                    <a:pt x="203532" y="30746"/>
                    <a:pt x="186674" y="55474"/>
                  </a:cubicBezTo>
                  <a:cubicBezTo>
                    <a:pt x="169854" y="80201"/>
                    <a:pt x="161444" y="106858"/>
                    <a:pt x="161444" y="135405"/>
                  </a:cubicBezTo>
                  <a:cubicBezTo>
                    <a:pt x="161444" y="157355"/>
                    <a:pt x="167192" y="175101"/>
                    <a:pt x="178650" y="188603"/>
                  </a:cubicBezTo>
                  <a:cubicBezTo>
                    <a:pt x="190146" y="202105"/>
                    <a:pt x="205306" y="208894"/>
                    <a:pt x="224170" y="208894"/>
                  </a:cubicBezTo>
                  <a:cubicBezTo>
                    <a:pt x="239987" y="208894"/>
                    <a:pt x="253373" y="203763"/>
                    <a:pt x="264367" y="193579"/>
                  </a:cubicBezTo>
                  <a:cubicBezTo>
                    <a:pt x="275323" y="183356"/>
                    <a:pt x="280801" y="170124"/>
                    <a:pt x="280801" y="153768"/>
                  </a:cubicBezTo>
                  <a:cubicBezTo>
                    <a:pt x="280801" y="138491"/>
                    <a:pt x="275825" y="125375"/>
                    <a:pt x="265872" y="114381"/>
                  </a:cubicBezTo>
                  <a:cubicBezTo>
                    <a:pt x="255919" y="103425"/>
                    <a:pt x="242031" y="95902"/>
                    <a:pt x="224170" y="91813"/>
                  </a:cubicBezTo>
                  <a:lnTo>
                    <a:pt x="208122" y="87994"/>
                  </a:lnTo>
                  <a:cubicBezTo>
                    <a:pt x="211671" y="69130"/>
                    <a:pt x="217535" y="53313"/>
                    <a:pt x="225713" y="40544"/>
                  </a:cubicBezTo>
                  <a:cubicBezTo>
                    <a:pt x="233853" y="27814"/>
                    <a:pt x="243304" y="17360"/>
                    <a:pt x="254029" y="9181"/>
                  </a:cubicBezTo>
                  <a:lnTo>
                    <a:pt x="249438" y="0"/>
                  </a:lnTo>
                  <a:close/>
                </a:path>
              </a:pathLst>
            </a:custGeom>
            <a:solidFill>
              <a:srgbClr val="834EFF"/>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834EFF"/>
                </a:solidFill>
              </a:endParaRPr>
            </a:p>
          </p:txBody>
        </p:sp>
      </p:grpSp>
      <p:grpSp>
        <p:nvGrpSpPr>
          <p:cNvPr id="899" name="Google Shape;899;p94"/>
          <p:cNvGrpSpPr/>
          <p:nvPr/>
        </p:nvGrpSpPr>
        <p:grpSpPr>
          <a:xfrm>
            <a:off x="5364323" y="2867530"/>
            <a:ext cx="3340093" cy="1550530"/>
            <a:chOff x="1019175" y="2457450"/>
            <a:chExt cx="5076900" cy="1752605"/>
          </a:xfrm>
        </p:grpSpPr>
        <p:sp>
          <p:nvSpPr>
            <p:cNvPr id="900" name="Google Shape;900;p94"/>
            <p:cNvSpPr/>
            <p:nvPr/>
          </p:nvSpPr>
          <p:spPr>
            <a:xfrm>
              <a:off x="1019175" y="2457450"/>
              <a:ext cx="5076900" cy="1752600"/>
            </a:xfrm>
            <a:prstGeom prst="rect">
              <a:avLst/>
            </a:prstGeom>
            <a:solidFill>
              <a:srgbClr val="FFFFFF"/>
            </a:solidFill>
            <a:ln>
              <a:noFill/>
            </a:ln>
            <a:effectLst>
              <a:outerShdw blurRad="728663" rotWithShape="0" algn="t" dir="5400000" dist="257175">
                <a:srgbClr val="000000">
                  <a:alpha val="3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901" name="Google Shape;901;p94"/>
            <p:cNvSpPr/>
            <p:nvPr/>
          </p:nvSpPr>
          <p:spPr>
            <a:xfrm>
              <a:off x="1019181" y="2457455"/>
              <a:ext cx="90300" cy="17526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902" name="Google Shape;902;p94"/>
          <p:cNvSpPr/>
          <p:nvPr/>
        </p:nvSpPr>
        <p:spPr>
          <a:xfrm>
            <a:off x="5614222" y="2971428"/>
            <a:ext cx="376275" cy="279919"/>
          </a:xfrm>
          <a:custGeom>
            <a:rect b="b" l="l" r="r" t="t"/>
            <a:pathLst>
              <a:path extrusionOk="0" h="208895" w="280802">
                <a:moveTo>
                  <a:pt x="87994" y="0"/>
                </a:moveTo>
                <a:cubicBezTo>
                  <a:pt x="62996" y="12229"/>
                  <a:pt x="42087" y="30746"/>
                  <a:pt x="25268" y="55474"/>
                </a:cubicBezTo>
                <a:cubicBezTo>
                  <a:pt x="8410" y="80201"/>
                  <a:pt x="0" y="106858"/>
                  <a:pt x="0" y="135405"/>
                </a:cubicBezTo>
                <a:cubicBezTo>
                  <a:pt x="0" y="157355"/>
                  <a:pt x="5748" y="175101"/>
                  <a:pt x="17205" y="188603"/>
                </a:cubicBezTo>
                <a:cubicBezTo>
                  <a:pt x="28701" y="202105"/>
                  <a:pt x="43862" y="208894"/>
                  <a:pt x="62726" y="208894"/>
                </a:cubicBezTo>
                <a:cubicBezTo>
                  <a:pt x="78543" y="208894"/>
                  <a:pt x="91929" y="203763"/>
                  <a:pt x="102923" y="193579"/>
                </a:cubicBezTo>
                <a:cubicBezTo>
                  <a:pt x="113879" y="183356"/>
                  <a:pt x="119357" y="170124"/>
                  <a:pt x="119357" y="153768"/>
                </a:cubicBezTo>
                <a:cubicBezTo>
                  <a:pt x="119357" y="138491"/>
                  <a:pt x="114380" y="125375"/>
                  <a:pt x="104428" y="114381"/>
                </a:cubicBezTo>
                <a:cubicBezTo>
                  <a:pt x="94475" y="103425"/>
                  <a:pt x="80587" y="95902"/>
                  <a:pt x="62726" y="91813"/>
                </a:cubicBezTo>
                <a:lnTo>
                  <a:pt x="46678" y="87994"/>
                </a:lnTo>
                <a:cubicBezTo>
                  <a:pt x="50227" y="69130"/>
                  <a:pt x="56091" y="53313"/>
                  <a:pt x="64269" y="40544"/>
                </a:cubicBezTo>
                <a:cubicBezTo>
                  <a:pt x="72409" y="27814"/>
                  <a:pt x="81860" y="17360"/>
                  <a:pt x="92585" y="9181"/>
                </a:cubicBezTo>
                <a:lnTo>
                  <a:pt x="87994" y="0"/>
                </a:lnTo>
                <a:close/>
                <a:moveTo>
                  <a:pt x="249438" y="0"/>
                </a:moveTo>
                <a:cubicBezTo>
                  <a:pt x="224440" y="12229"/>
                  <a:pt x="203532" y="30746"/>
                  <a:pt x="186674" y="55474"/>
                </a:cubicBezTo>
                <a:cubicBezTo>
                  <a:pt x="169854" y="80201"/>
                  <a:pt x="161444" y="106858"/>
                  <a:pt x="161444" y="135405"/>
                </a:cubicBezTo>
                <a:cubicBezTo>
                  <a:pt x="161444" y="157355"/>
                  <a:pt x="167192" y="175101"/>
                  <a:pt x="178650" y="188603"/>
                </a:cubicBezTo>
                <a:cubicBezTo>
                  <a:pt x="190146" y="202105"/>
                  <a:pt x="205306" y="208894"/>
                  <a:pt x="224170" y="208894"/>
                </a:cubicBezTo>
                <a:cubicBezTo>
                  <a:pt x="239987" y="208894"/>
                  <a:pt x="253373" y="203763"/>
                  <a:pt x="264367" y="193579"/>
                </a:cubicBezTo>
                <a:cubicBezTo>
                  <a:pt x="275323" y="183356"/>
                  <a:pt x="280801" y="170124"/>
                  <a:pt x="280801" y="153768"/>
                </a:cubicBezTo>
                <a:cubicBezTo>
                  <a:pt x="280801" y="138491"/>
                  <a:pt x="275825" y="125375"/>
                  <a:pt x="265872" y="114381"/>
                </a:cubicBezTo>
                <a:cubicBezTo>
                  <a:pt x="255919" y="103425"/>
                  <a:pt x="242031" y="95902"/>
                  <a:pt x="224170" y="91813"/>
                </a:cubicBezTo>
                <a:lnTo>
                  <a:pt x="208122" y="87994"/>
                </a:lnTo>
                <a:cubicBezTo>
                  <a:pt x="211671" y="69130"/>
                  <a:pt x="217535" y="53313"/>
                  <a:pt x="225713" y="40544"/>
                </a:cubicBezTo>
                <a:cubicBezTo>
                  <a:pt x="233853" y="27814"/>
                  <a:pt x="243304" y="17360"/>
                  <a:pt x="254029" y="9181"/>
                </a:cubicBezTo>
                <a:lnTo>
                  <a:pt x="249438" y="0"/>
                </a:lnTo>
                <a:close/>
              </a:path>
            </a:pathLst>
          </a:custGeom>
          <a:solidFill>
            <a:srgbClr val="834EFF"/>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834EFF"/>
              </a:solidFill>
            </a:endParaRPr>
          </a:p>
        </p:txBody>
      </p:sp>
      <p:sp>
        <p:nvSpPr>
          <p:cNvPr id="903" name="Google Shape;903;p94"/>
          <p:cNvSpPr txBox="1"/>
          <p:nvPr/>
        </p:nvSpPr>
        <p:spPr>
          <a:xfrm>
            <a:off x="355400" y="1458500"/>
            <a:ext cx="3488100" cy="2249100"/>
          </a:xfrm>
          <a:prstGeom prst="rect">
            <a:avLst/>
          </a:prstGeom>
          <a:noFill/>
          <a:ln>
            <a:noFill/>
          </a:ln>
        </p:spPr>
        <p:txBody>
          <a:bodyPr anchorCtr="0" anchor="t" bIns="27000" lIns="0" spcFirstLastPara="1" rIns="162000" wrap="square" tIns="27000">
            <a:noAutofit/>
          </a:bodyPr>
          <a:lstStyle/>
          <a:p>
            <a:pPr indent="0" lvl="0" marL="0" marR="0" rtl="0" algn="l">
              <a:lnSpc>
                <a:spcPct val="130000"/>
              </a:lnSpc>
              <a:spcBef>
                <a:spcPts val="0"/>
              </a:spcBef>
              <a:spcAft>
                <a:spcPts val="0"/>
              </a:spcAft>
              <a:buNone/>
            </a:pPr>
            <a:r>
              <a:rPr b="1" lang="en" sz="1100">
                <a:solidFill>
                  <a:schemeClr val="dk1"/>
                </a:solidFill>
                <a:latin typeface="DM Sans"/>
                <a:ea typeface="DM Sans"/>
                <a:cs typeface="DM Sans"/>
                <a:sym typeface="DM Sans"/>
              </a:rPr>
              <a:t>Isolated activities, manual processes, missing data, lost engagements, organizational blockers…</a:t>
            </a:r>
            <a:endParaRPr b="1"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rPr lang="en" sz="900">
                <a:solidFill>
                  <a:schemeClr val="dk1"/>
                </a:solidFill>
                <a:latin typeface="DM Sans"/>
                <a:ea typeface="DM Sans"/>
                <a:cs typeface="DM Sans"/>
                <a:sym typeface="DM Sans"/>
              </a:rPr>
              <a:t>As XX is aware, they have some unique complexities that they face as an organization. These same challenges that present themselves in different areas of the business can also be seen within the lead management journey. Not only internally but also externally for users or resellers. </a:t>
            </a:r>
            <a:endParaRPr sz="9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rPr lang="en" sz="900">
                <a:solidFill>
                  <a:schemeClr val="dk1"/>
                </a:solidFill>
                <a:latin typeface="DM Sans"/>
                <a:ea typeface="DM Sans"/>
                <a:cs typeface="DM Sans"/>
                <a:sym typeface="DM Sans"/>
              </a:rPr>
              <a:t>Being able to identify and ultimately visualize these gaps enables us to identify their impact and bridge the disparities in both </a:t>
            </a:r>
            <a:r>
              <a:rPr lang="en" sz="900">
                <a:solidFill>
                  <a:schemeClr val="dk1"/>
                </a:solidFill>
                <a:latin typeface="DM Sans"/>
                <a:ea typeface="DM Sans"/>
                <a:cs typeface="DM Sans"/>
                <a:sym typeface="DM Sans"/>
              </a:rPr>
              <a:t>front stage and bac</a:t>
            </a:r>
            <a:r>
              <a:rPr lang="en" sz="900">
                <a:solidFill>
                  <a:schemeClr val="dk1"/>
                </a:solidFill>
                <a:latin typeface="DM Sans"/>
                <a:ea typeface="DM Sans"/>
                <a:cs typeface="DM Sans"/>
                <a:sym typeface="DM Sans"/>
              </a:rPr>
              <a:t>k stage experiences. </a:t>
            </a:r>
            <a:endParaRPr sz="900">
              <a:solidFill>
                <a:schemeClr val="dk1"/>
              </a:solidFill>
              <a:latin typeface="DM Sans"/>
              <a:ea typeface="DM Sans"/>
              <a:cs typeface="DM Sans"/>
              <a:sym typeface="DM Sans"/>
            </a:endParaRPr>
          </a:p>
        </p:txBody>
      </p:sp>
      <p:sp>
        <p:nvSpPr>
          <p:cNvPr id="904" name="Google Shape;904;p94"/>
          <p:cNvSpPr txBox="1"/>
          <p:nvPr/>
        </p:nvSpPr>
        <p:spPr>
          <a:xfrm>
            <a:off x="6210625" y="2971450"/>
            <a:ext cx="2418000" cy="1191300"/>
          </a:xfrm>
          <a:prstGeom prst="rect">
            <a:avLst/>
          </a:prstGeom>
          <a:noFill/>
          <a:ln>
            <a:noFill/>
          </a:ln>
        </p:spPr>
        <p:txBody>
          <a:bodyPr anchorCtr="0" anchor="t" bIns="27000" lIns="0" spcFirstLastPara="1" rIns="162000" wrap="square" tIns="27000">
            <a:noAutofit/>
          </a:bodyPr>
          <a:lstStyle/>
          <a:p>
            <a:pPr indent="0" lvl="0" marL="0" rtl="0" algn="l">
              <a:lnSpc>
                <a:spcPct val="150000"/>
              </a:lnSpc>
              <a:spcBef>
                <a:spcPts val="500"/>
              </a:spcBef>
              <a:spcAft>
                <a:spcPts val="0"/>
              </a:spcAft>
              <a:buClr>
                <a:schemeClr val="dk1"/>
              </a:buClr>
              <a:buSzPts val="400"/>
              <a:buFont typeface="Arial"/>
              <a:buNone/>
            </a:pPr>
            <a:r>
              <a:rPr lang="en" sz="800">
                <a:solidFill>
                  <a:schemeClr val="dk2"/>
                </a:solidFill>
                <a:latin typeface="DM Sans"/>
                <a:ea typeface="DM Sans"/>
                <a:cs typeface="DM Sans"/>
                <a:sym typeface="DM Sans"/>
              </a:rPr>
              <a:t>The business process has not been defined of who owns the actual manual conversion because you can't automate… who owns that process from a business standpoint? … who's converting it to the account or in a contact and lead and an actual person?</a:t>
            </a:r>
            <a:endParaRPr b="1" sz="800">
              <a:solidFill>
                <a:schemeClr val="dk2"/>
              </a:solidFill>
              <a:latin typeface="DM Sans"/>
              <a:ea typeface="DM Sans"/>
              <a:cs typeface="DM Sans"/>
              <a:sym typeface="DM Sans"/>
            </a:endParaRPr>
          </a:p>
          <a:p>
            <a:pPr indent="0" lvl="0" marL="0" marR="0" rtl="0" algn="l">
              <a:lnSpc>
                <a:spcPct val="115000"/>
              </a:lnSpc>
              <a:spcBef>
                <a:spcPts val="800"/>
              </a:spcBef>
              <a:spcAft>
                <a:spcPts val="0"/>
              </a:spcAft>
              <a:buNone/>
            </a:pPr>
            <a:r>
              <a:t/>
            </a:r>
            <a:endParaRPr b="1" sz="700">
              <a:latin typeface="DM Sans"/>
              <a:ea typeface="DM Sans"/>
              <a:cs typeface="DM Sans"/>
              <a:sym typeface="DM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95"/>
          <p:cNvSpPr txBox="1"/>
          <p:nvPr>
            <p:ph type="title"/>
          </p:nvPr>
        </p:nvSpPr>
        <p:spPr>
          <a:xfrm>
            <a:off x="298250" y="617700"/>
            <a:ext cx="5434500" cy="516000"/>
          </a:xfrm>
          <a:prstGeom prst="rect">
            <a:avLst/>
          </a:prstGeom>
          <a:noFill/>
          <a:ln>
            <a:noFill/>
          </a:ln>
        </p:spPr>
        <p:txBody>
          <a:bodyPr anchorCtr="0" anchor="t" bIns="0" lIns="0" spcFirstLastPara="1" rIns="0" wrap="square" tIns="144000">
            <a:noAutofit/>
          </a:bodyPr>
          <a:lstStyle/>
          <a:p>
            <a:pPr indent="0" lvl="0" marL="0" rtl="0" algn="l">
              <a:lnSpc>
                <a:spcPct val="80000"/>
              </a:lnSpc>
              <a:spcBef>
                <a:spcPts val="0"/>
              </a:spcBef>
              <a:spcAft>
                <a:spcPts val="0"/>
              </a:spcAft>
              <a:buClr>
                <a:schemeClr val="dk1"/>
              </a:buClr>
              <a:buSzPts val="400"/>
              <a:buFont typeface="Arial"/>
              <a:buNone/>
            </a:pPr>
            <a:r>
              <a:rPr lang="en" sz="2700">
                <a:solidFill>
                  <a:schemeClr val="dk1"/>
                </a:solidFill>
              </a:rPr>
              <a:t>Seller </a:t>
            </a:r>
            <a:r>
              <a:rPr lang="en" sz="2700">
                <a:solidFill>
                  <a:schemeClr val="dk1"/>
                </a:solidFill>
              </a:rPr>
              <a:t>Insights</a:t>
            </a:r>
            <a:endParaRPr sz="2700">
              <a:solidFill>
                <a:schemeClr val="dk1"/>
              </a:solidFill>
            </a:endParaRPr>
          </a:p>
        </p:txBody>
      </p:sp>
      <p:sp>
        <p:nvSpPr>
          <p:cNvPr id="910" name="Google Shape;910;p95"/>
          <p:cNvSpPr txBox="1"/>
          <p:nvPr/>
        </p:nvSpPr>
        <p:spPr>
          <a:xfrm>
            <a:off x="2599350" y="1400125"/>
            <a:ext cx="2625900" cy="2823300"/>
          </a:xfrm>
          <a:prstGeom prst="rect">
            <a:avLst/>
          </a:prstGeom>
          <a:noFill/>
          <a:ln>
            <a:noFill/>
          </a:ln>
        </p:spPr>
        <p:txBody>
          <a:bodyPr anchorCtr="0" anchor="t" bIns="27000" lIns="0" spcFirstLastPara="1" rIns="162000" wrap="square" tIns="27000">
            <a:noAutofit/>
          </a:bodyPr>
          <a:lstStyle/>
          <a:p>
            <a:pPr indent="0" lvl="0" marL="0" marR="0" rtl="0" algn="l">
              <a:lnSpc>
                <a:spcPct val="130000"/>
              </a:lnSpc>
              <a:spcBef>
                <a:spcPts val="0"/>
              </a:spcBef>
              <a:spcAft>
                <a:spcPts val="0"/>
              </a:spcAft>
              <a:buNone/>
            </a:pPr>
            <a:r>
              <a:rPr b="1" lang="en" sz="1100">
                <a:solidFill>
                  <a:schemeClr val="dk1"/>
                </a:solidFill>
                <a:latin typeface="DM Sans"/>
                <a:ea typeface="DM Sans"/>
                <a:cs typeface="DM Sans"/>
                <a:sym typeface="DM Sans"/>
              </a:rPr>
              <a:t>Themes we heard…</a:t>
            </a:r>
            <a:endParaRPr b="1" sz="1100">
              <a:solidFill>
                <a:schemeClr val="dk1"/>
              </a:solidFill>
              <a:latin typeface="DM Sans"/>
              <a:ea typeface="DM Sans"/>
              <a:cs typeface="DM Sans"/>
              <a:sym typeface="DM Sans"/>
            </a:endParaRPr>
          </a:p>
          <a:p>
            <a:pPr indent="-298450" lvl="0" marL="457200" rtl="0" algn="l">
              <a:lnSpc>
                <a:spcPct val="150000"/>
              </a:lnSpc>
              <a:spcBef>
                <a:spcPts val="800"/>
              </a:spcBef>
              <a:spcAft>
                <a:spcPts val="0"/>
              </a:spcAft>
              <a:buClr>
                <a:schemeClr val="dk1"/>
              </a:buClr>
              <a:buSzPts val="1100"/>
              <a:buFont typeface="DM Sans"/>
              <a:buChar char="●"/>
            </a:pPr>
            <a:r>
              <a:rPr lang="en" sz="1100">
                <a:solidFill>
                  <a:schemeClr val="dk1"/>
                </a:solidFill>
                <a:latin typeface="DM Sans"/>
                <a:ea typeface="DM Sans"/>
                <a:cs typeface="DM Sans"/>
                <a:sym typeface="DM Sans"/>
              </a:rPr>
              <a:t>The importance of the </a:t>
            </a:r>
            <a:r>
              <a:rPr b="1" lang="en" sz="1100">
                <a:solidFill>
                  <a:schemeClr val="accent2"/>
                </a:solidFill>
                <a:latin typeface="DM Sans"/>
                <a:ea typeface="DM Sans"/>
                <a:cs typeface="DM Sans"/>
                <a:sym typeface="DM Sans"/>
              </a:rPr>
              <a:t>Seller/Farmer relationship</a:t>
            </a:r>
            <a:endParaRPr b="1" sz="1100">
              <a:solidFill>
                <a:schemeClr val="accent2"/>
              </a:solidFill>
              <a:latin typeface="DM Sans"/>
              <a:ea typeface="DM Sans"/>
              <a:cs typeface="DM Sans"/>
              <a:sym typeface="DM Sans"/>
            </a:endParaRPr>
          </a:p>
          <a:p>
            <a:pPr indent="-298450" lvl="0" marL="457200" rtl="0" algn="l">
              <a:lnSpc>
                <a:spcPct val="150000"/>
              </a:lnSpc>
              <a:spcBef>
                <a:spcPts val="0"/>
              </a:spcBef>
              <a:spcAft>
                <a:spcPts val="0"/>
              </a:spcAft>
              <a:buClr>
                <a:schemeClr val="dk1"/>
              </a:buClr>
              <a:buSzPts val="1100"/>
              <a:buFont typeface="DM Sans"/>
              <a:buChar char="●"/>
            </a:pPr>
            <a:r>
              <a:rPr b="1" lang="en" sz="1100">
                <a:solidFill>
                  <a:schemeClr val="accent2"/>
                </a:solidFill>
                <a:latin typeface="DM Sans"/>
                <a:ea typeface="DM Sans"/>
                <a:cs typeface="DM Sans"/>
                <a:sym typeface="DM Sans"/>
              </a:rPr>
              <a:t>Time constraints</a:t>
            </a:r>
            <a:r>
              <a:rPr lang="en" sz="1100">
                <a:solidFill>
                  <a:schemeClr val="dk1"/>
                </a:solidFill>
                <a:latin typeface="DM Sans"/>
                <a:ea typeface="DM Sans"/>
                <a:cs typeface="DM Sans"/>
                <a:sym typeface="DM Sans"/>
              </a:rPr>
              <a:t> in lead generation/management</a:t>
            </a:r>
            <a:endParaRPr sz="1100">
              <a:solidFill>
                <a:schemeClr val="dk1"/>
              </a:solidFill>
              <a:latin typeface="DM Sans"/>
              <a:ea typeface="DM Sans"/>
              <a:cs typeface="DM Sans"/>
              <a:sym typeface="DM Sans"/>
            </a:endParaRPr>
          </a:p>
          <a:p>
            <a:pPr indent="-298450" lvl="0" marL="457200" rtl="0" algn="l">
              <a:lnSpc>
                <a:spcPct val="150000"/>
              </a:lnSpc>
              <a:spcBef>
                <a:spcPts val="0"/>
              </a:spcBef>
              <a:spcAft>
                <a:spcPts val="0"/>
              </a:spcAft>
              <a:buClr>
                <a:schemeClr val="dk1"/>
              </a:buClr>
              <a:buSzPts val="1100"/>
              <a:buFont typeface="DM Sans"/>
              <a:buChar char="●"/>
            </a:pPr>
            <a:r>
              <a:rPr lang="en" sz="1100">
                <a:solidFill>
                  <a:schemeClr val="dk1"/>
                </a:solidFill>
                <a:latin typeface="DM Sans"/>
                <a:ea typeface="DM Sans"/>
                <a:cs typeface="DM Sans"/>
                <a:sym typeface="DM Sans"/>
              </a:rPr>
              <a:t>Sellers are providing their own value with </a:t>
            </a:r>
            <a:r>
              <a:rPr b="1" lang="en" sz="1100">
                <a:solidFill>
                  <a:schemeClr val="accent2"/>
                </a:solidFill>
                <a:latin typeface="DM Sans"/>
                <a:ea typeface="DM Sans"/>
                <a:cs typeface="DM Sans"/>
                <a:sym typeface="DM Sans"/>
              </a:rPr>
              <a:t>supportive services</a:t>
            </a:r>
            <a:r>
              <a:rPr lang="en" sz="1100">
                <a:solidFill>
                  <a:schemeClr val="accent2"/>
                </a:solidFill>
                <a:latin typeface="DM Sans"/>
                <a:ea typeface="DM Sans"/>
                <a:cs typeface="DM Sans"/>
                <a:sym typeface="DM Sans"/>
              </a:rPr>
              <a:t>.</a:t>
            </a:r>
            <a:endParaRPr sz="1100">
              <a:solidFill>
                <a:schemeClr val="accent2"/>
              </a:solidFill>
              <a:latin typeface="DM Sans"/>
              <a:ea typeface="DM Sans"/>
              <a:cs typeface="DM Sans"/>
              <a:sym typeface="DM Sans"/>
            </a:endParaRPr>
          </a:p>
          <a:p>
            <a:pPr indent="-298450" lvl="0" marL="457200" rtl="0" algn="l">
              <a:lnSpc>
                <a:spcPct val="150000"/>
              </a:lnSpc>
              <a:spcBef>
                <a:spcPts val="0"/>
              </a:spcBef>
              <a:spcAft>
                <a:spcPts val="0"/>
              </a:spcAft>
              <a:buClr>
                <a:schemeClr val="dk1"/>
              </a:buClr>
              <a:buSzPts val="1100"/>
              <a:buFont typeface="DM Sans"/>
              <a:buChar char="●"/>
            </a:pPr>
            <a:r>
              <a:rPr b="1" lang="en" sz="1100">
                <a:solidFill>
                  <a:schemeClr val="accent2"/>
                </a:solidFill>
                <a:latin typeface="DM Sans"/>
                <a:ea typeface="DM Sans"/>
                <a:cs typeface="DM Sans"/>
                <a:sym typeface="DM Sans"/>
              </a:rPr>
              <a:t>Limited access</a:t>
            </a:r>
            <a:r>
              <a:rPr lang="en" sz="1100">
                <a:solidFill>
                  <a:schemeClr val="dk1"/>
                </a:solidFill>
                <a:latin typeface="DM Sans"/>
                <a:ea typeface="DM Sans"/>
                <a:cs typeface="DM Sans"/>
                <a:sym typeface="DM Sans"/>
              </a:rPr>
              <a:t> to potential client information. </a:t>
            </a:r>
            <a:endParaRPr sz="1100">
              <a:solidFill>
                <a:schemeClr val="dk1"/>
              </a:solidFill>
              <a:latin typeface="DM Sans"/>
              <a:ea typeface="DM Sans"/>
              <a:cs typeface="DM Sans"/>
              <a:sym typeface="DM Sans"/>
            </a:endParaRPr>
          </a:p>
          <a:p>
            <a:pPr indent="-285750" lvl="0" marL="457200" rtl="0" algn="l">
              <a:lnSpc>
                <a:spcPct val="150000"/>
              </a:lnSpc>
              <a:spcBef>
                <a:spcPts val="0"/>
              </a:spcBef>
              <a:spcAft>
                <a:spcPts val="0"/>
              </a:spcAft>
              <a:buClr>
                <a:schemeClr val="dk1"/>
              </a:buClr>
              <a:buSzPts val="900"/>
              <a:buFont typeface="DM Sans"/>
              <a:buChar char="●"/>
            </a:pPr>
            <a:r>
              <a:rPr b="1" lang="en" sz="1100">
                <a:solidFill>
                  <a:schemeClr val="accent2"/>
                </a:solidFill>
                <a:latin typeface="DM Sans"/>
                <a:ea typeface="DM Sans"/>
                <a:cs typeface="DM Sans"/>
                <a:sym typeface="DM Sans"/>
              </a:rPr>
              <a:t>Learning the customer</a:t>
            </a:r>
            <a:r>
              <a:rPr lang="en" sz="1100">
                <a:solidFill>
                  <a:schemeClr val="dk1"/>
                </a:solidFill>
                <a:latin typeface="DM Sans"/>
                <a:ea typeface="DM Sans"/>
                <a:cs typeface="DM Sans"/>
                <a:sym typeface="DM Sans"/>
              </a:rPr>
              <a:t> to provide a tailored experience is key to success.</a:t>
            </a:r>
            <a:r>
              <a:rPr lang="en" sz="900">
                <a:solidFill>
                  <a:schemeClr val="dk1"/>
                </a:solidFill>
                <a:latin typeface="DM Sans"/>
                <a:ea typeface="DM Sans"/>
                <a:cs typeface="DM Sans"/>
                <a:sym typeface="DM Sans"/>
              </a:rPr>
              <a:t> </a:t>
            </a:r>
            <a:endParaRPr sz="900">
              <a:solidFill>
                <a:schemeClr val="dk1"/>
              </a:solidFill>
              <a:latin typeface="DM Sans"/>
              <a:ea typeface="DM Sans"/>
              <a:cs typeface="DM Sans"/>
              <a:sym typeface="DM Sans"/>
            </a:endParaRPr>
          </a:p>
        </p:txBody>
      </p:sp>
      <p:sp>
        <p:nvSpPr>
          <p:cNvPr id="911" name="Google Shape;911;p95"/>
          <p:cNvSpPr/>
          <p:nvPr/>
        </p:nvSpPr>
        <p:spPr>
          <a:xfrm>
            <a:off x="422766" y="1283291"/>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912" name="Google Shape;912;p95"/>
          <p:cNvSpPr/>
          <p:nvPr/>
        </p:nvSpPr>
        <p:spPr>
          <a:xfrm>
            <a:off x="1426525" y="2246563"/>
            <a:ext cx="567300" cy="5673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913" name="Google Shape;913;p95"/>
          <p:cNvSpPr txBox="1"/>
          <p:nvPr>
            <p:ph type="title"/>
          </p:nvPr>
        </p:nvSpPr>
        <p:spPr>
          <a:xfrm>
            <a:off x="1617746" y="2259313"/>
            <a:ext cx="376200" cy="621300"/>
          </a:xfrm>
          <a:prstGeom prst="rect">
            <a:avLst/>
          </a:prstGeom>
          <a:noFill/>
          <a:ln>
            <a:noFill/>
          </a:ln>
        </p:spPr>
        <p:txBody>
          <a:bodyPr anchorCtr="0" anchor="t" bIns="0" lIns="0" spcFirstLastPara="1" rIns="0" wrap="square" tIns="144000">
            <a:noAutofit/>
          </a:bodyPr>
          <a:lstStyle/>
          <a:p>
            <a:pPr indent="0" lvl="0" marL="0" rtl="0" algn="l">
              <a:lnSpc>
                <a:spcPct val="80000"/>
              </a:lnSpc>
              <a:spcBef>
                <a:spcPts val="0"/>
              </a:spcBef>
              <a:spcAft>
                <a:spcPts val="0"/>
              </a:spcAft>
              <a:buClr>
                <a:schemeClr val="dk1"/>
              </a:buClr>
              <a:buSzPts val="400"/>
              <a:buFont typeface="Arial"/>
              <a:buNone/>
            </a:pPr>
            <a:r>
              <a:rPr lang="en" sz="2700">
                <a:solidFill>
                  <a:schemeClr val="lt1"/>
                </a:solidFill>
              </a:rPr>
              <a:t>7</a:t>
            </a:r>
            <a:endParaRPr sz="2700">
              <a:solidFill>
                <a:schemeClr val="lt1"/>
              </a:solidFill>
            </a:endParaRPr>
          </a:p>
        </p:txBody>
      </p:sp>
      <p:sp>
        <p:nvSpPr>
          <p:cNvPr id="914" name="Google Shape;914;p95"/>
          <p:cNvSpPr txBox="1"/>
          <p:nvPr/>
        </p:nvSpPr>
        <p:spPr>
          <a:xfrm>
            <a:off x="422777" y="3059338"/>
            <a:ext cx="1919100" cy="1657500"/>
          </a:xfrm>
          <a:prstGeom prst="rect">
            <a:avLst/>
          </a:prstGeom>
          <a:noFill/>
          <a:ln>
            <a:noFill/>
          </a:ln>
        </p:spPr>
        <p:txBody>
          <a:bodyPr anchorCtr="0" anchor="t" bIns="27000" lIns="0" spcFirstLastPara="1" rIns="162000" wrap="square" tIns="27000">
            <a:noAutofit/>
          </a:bodyPr>
          <a:lstStyle/>
          <a:p>
            <a:pPr indent="0" lvl="0" marL="0" marR="0" rtl="0" algn="l">
              <a:lnSpc>
                <a:spcPct val="130000"/>
              </a:lnSpc>
              <a:spcBef>
                <a:spcPts val="0"/>
              </a:spcBef>
              <a:spcAft>
                <a:spcPts val="0"/>
              </a:spcAft>
              <a:buNone/>
            </a:pPr>
            <a:r>
              <a:rPr b="1" lang="en" sz="1100">
                <a:solidFill>
                  <a:schemeClr val="dk1"/>
                </a:solidFill>
                <a:latin typeface="DM Sans"/>
                <a:ea typeface="DM Sans"/>
                <a:cs typeface="DM Sans"/>
                <a:sym typeface="DM Sans"/>
              </a:rPr>
              <a:t>We gained insights from: </a:t>
            </a:r>
            <a:endParaRPr b="1"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900">
                <a:solidFill>
                  <a:schemeClr val="dk1"/>
                </a:solidFill>
                <a:latin typeface="DM Sans"/>
                <a:ea typeface="DM Sans"/>
                <a:cs typeface="DM Sans"/>
                <a:sym typeface="DM Sans"/>
              </a:rPr>
              <a:t>3 XX Certified Advisors</a:t>
            </a:r>
            <a:endParaRPr sz="9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900">
                <a:solidFill>
                  <a:schemeClr val="dk1"/>
                </a:solidFill>
                <a:latin typeface="DM Sans"/>
                <a:ea typeface="DM Sans"/>
                <a:cs typeface="DM Sans"/>
                <a:sym typeface="DM Sans"/>
              </a:rPr>
              <a:t>2 XX Sellers</a:t>
            </a:r>
            <a:endParaRPr sz="9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900">
                <a:solidFill>
                  <a:schemeClr val="dk1"/>
                </a:solidFill>
                <a:latin typeface="DM Sans"/>
                <a:ea typeface="DM Sans"/>
                <a:cs typeface="DM Sans"/>
                <a:sym typeface="DM Sans"/>
              </a:rPr>
              <a:t>1 XX Specialist</a:t>
            </a:r>
            <a:endParaRPr sz="9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900">
                <a:solidFill>
                  <a:schemeClr val="dk1"/>
                </a:solidFill>
                <a:latin typeface="DM Sans"/>
                <a:ea typeface="DM Sans"/>
                <a:cs typeface="DM Sans"/>
                <a:sym typeface="DM Sans"/>
              </a:rPr>
              <a:t>1 XX Sales Rep </a:t>
            </a:r>
            <a:endParaRPr sz="9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t/>
            </a:r>
            <a:endParaRPr sz="1000">
              <a:solidFill>
                <a:schemeClr val="dk1"/>
              </a:solidFill>
              <a:latin typeface="DM Sans"/>
              <a:ea typeface="DM Sans"/>
              <a:cs typeface="DM Sans"/>
              <a:sym typeface="DM Sans"/>
            </a:endParaRPr>
          </a:p>
        </p:txBody>
      </p:sp>
      <p:pic>
        <p:nvPicPr>
          <p:cNvPr id="915" name="Google Shape;915;p95"/>
          <p:cNvPicPr preferRelativeResize="0"/>
          <p:nvPr/>
        </p:nvPicPr>
        <p:blipFill>
          <a:blip r:embed="rId3">
            <a:alphaModFix/>
          </a:blip>
          <a:stretch>
            <a:fillRect/>
          </a:stretch>
        </p:blipFill>
        <p:spPr>
          <a:xfrm>
            <a:off x="721787" y="1582313"/>
            <a:ext cx="795775" cy="795775"/>
          </a:xfrm>
          <a:prstGeom prst="rect">
            <a:avLst/>
          </a:prstGeom>
          <a:noFill/>
          <a:ln>
            <a:noFill/>
          </a:ln>
        </p:spPr>
      </p:pic>
      <p:grpSp>
        <p:nvGrpSpPr>
          <p:cNvPr id="916" name="Google Shape;916;p95"/>
          <p:cNvGrpSpPr/>
          <p:nvPr/>
        </p:nvGrpSpPr>
        <p:grpSpPr>
          <a:xfrm>
            <a:off x="5486073" y="1177903"/>
            <a:ext cx="3429202" cy="1393847"/>
            <a:chOff x="5889248" y="1283365"/>
            <a:chExt cx="3429202" cy="1393847"/>
          </a:xfrm>
        </p:grpSpPr>
        <p:grpSp>
          <p:nvGrpSpPr>
            <p:cNvPr id="917" name="Google Shape;917;p95"/>
            <p:cNvGrpSpPr/>
            <p:nvPr/>
          </p:nvGrpSpPr>
          <p:grpSpPr>
            <a:xfrm>
              <a:off x="5889248" y="1283365"/>
              <a:ext cx="3340093" cy="1393847"/>
              <a:chOff x="1019175" y="2457450"/>
              <a:chExt cx="5076900" cy="1752605"/>
            </a:xfrm>
          </p:grpSpPr>
          <p:sp>
            <p:nvSpPr>
              <p:cNvPr id="918" name="Google Shape;918;p95"/>
              <p:cNvSpPr/>
              <p:nvPr/>
            </p:nvSpPr>
            <p:spPr>
              <a:xfrm>
                <a:off x="1019175" y="2457450"/>
                <a:ext cx="5076900" cy="1752600"/>
              </a:xfrm>
              <a:prstGeom prst="rect">
                <a:avLst/>
              </a:prstGeom>
              <a:solidFill>
                <a:srgbClr val="FFFFFF"/>
              </a:solidFill>
              <a:ln>
                <a:noFill/>
              </a:ln>
              <a:effectLst>
                <a:outerShdw blurRad="728663" rotWithShape="0" algn="t" dir="5400000" dist="257175">
                  <a:srgbClr val="000000">
                    <a:alpha val="3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919" name="Google Shape;919;p95"/>
              <p:cNvSpPr/>
              <p:nvPr/>
            </p:nvSpPr>
            <p:spPr>
              <a:xfrm>
                <a:off x="1019181" y="2457455"/>
                <a:ext cx="90300" cy="17526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920" name="Google Shape;920;p95"/>
            <p:cNvSpPr/>
            <p:nvPr/>
          </p:nvSpPr>
          <p:spPr>
            <a:xfrm>
              <a:off x="6130772" y="1450415"/>
              <a:ext cx="376275" cy="279919"/>
            </a:xfrm>
            <a:custGeom>
              <a:rect b="b" l="l" r="r" t="t"/>
              <a:pathLst>
                <a:path extrusionOk="0" h="208895" w="280802">
                  <a:moveTo>
                    <a:pt x="87994" y="0"/>
                  </a:moveTo>
                  <a:cubicBezTo>
                    <a:pt x="62996" y="12229"/>
                    <a:pt x="42087" y="30746"/>
                    <a:pt x="25268" y="55474"/>
                  </a:cubicBezTo>
                  <a:cubicBezTo>
                    <a:pt x="8410" y="80201"/>
                    <a:pt x="0" y="106858"/>
                    <a:pt x="0" y="135405"/>
                  </a:cubicBezTo>
                  <a:cubicBezTo>
                    <a:pt x="0" y="157355"/>
                    <a:pt x="5748" y="175101"/>
                    <a:pt x="17205" y="188603"/>
                  </a:cubicBezTo>
                  <a:cubicBezTo>
                    <a:pt x="28701" y="202105"/>
                    <a:pt x="43862" y="208894"/>
                    <a:pt x="62726" y="208894"/>
                  </a:cubicBezTo>
                  <a:cubicBezTo>
                    <a:pt x="78543" y="208894"/>
                    <a:pt x="91929" y="203763"/>
                    <a:pt x="102923" y="193579"/>
                  </a:cubicBezTo>
                  <a:cubicBezTo>
                    <a:pt x="113879" y="183356"/>
                    <a:pt x="119357" y="170124"/>
                    <a:pt x="119357" y="153768"/>
                  </a:cubicBezTo>
                  <a:cubicBezTo>
                    <a:pt x="119357" y="138491"/>
                    <a:pt x="114380" y="125375"/>
                    <a:pt x="104428" y="114381"/>
                  </a:cubicBezTo>
                  <a:cubicBezTo>
                    <a:pt x="94475" y="103425"/>
                    <a:pt x="80587" y="95902"/>
                    <a:pt x="62726" y="91813"/>
                  </a:cubicBezTo>
                  <a:lnTo>
                    <a:pt x="46678" y="87994"/>
                  </a:lnTo>
                  <a:cubicBezTo>
                    <a:pt x="50227" y="69130"/>
                    <a:pt x="56091" y="53313"/>
                    <a:pt x="64269" y="40544"/>
                  </a:cubicBezTo>
                  <a:cubicBezTo>
                    <a:pt x="72409" y="27814"/>
                    <a:pt x="81860" y="17360"/>
                    <a:pt x="92585" y="9181"/>
                  </a:cubicBezTo>
                  <a:lnTo>
                    <a:pt x="87994" y="0"/>
                  </a:lnTo>
                  <a:close/>
                  <a:moveTo>
                    <a:pt x="249438" y="0"/>
                  </a:moveTo>
                  <a:cubicBezTo>
                    <a:pt x="224440" y="12229"/>
                    <a:pt x="203532" y="30746"/>
                    <a:pt x="186674" y="55474"/>
                  </a:cubicBezTo>
                  <a:cubicBezTo>
                    <a:pt x="169854" y="80201"/>
                    <a:pt x="161444" y="106858"/>
                    <a:pt x="161444" y="135405"/>
                  </a:cubicBezTo>
                  <a:cubicBezTo>
                    <a:pt x="161444" y="157355"/>
                    <a:pt x="167192" y="175101"/>
                    <a:pt x="178650" y="188603"/>
                  </a:cubicBezTo>
                  <a:cubicBezTo>
                    <a:pt x="190146" y="202105"/>
                    <a:pt x="205306" y="208894"/>
                    <a:pt x="224170" y="208894"/>
                  </a:cubicBezTo>
                  <a:cubicBezTo>
                    <a:pt x="239987" y="208894"/>
                    <a:pt x="253373" y="203763"/>
                    <a:pt x="264367" y="193579"/>
                  </a:cubicBezTo>
                  <a:cubicBezTo>
                    <a:pt x="275323" y="183356"/>
                    <a:pt x="280801" y="170124"/>
                    <a:pt x="280801" y="153768"/>
                  </a:cubicBezTo>
                  <a:cubicBezTo>
                    <a:pt x="280801" y="138491"/>
                    <a:pt x="275825" y="125375"/>
                    <a:pt x="265872" y="114381"/>
                  </a:cubicBezTo>
                  <a:cubicBezTo>
                    <a:pt x="255919" y="103425"/>
                    <a:pt x="242031" y="95902"/>
                    <a:pt x="224170" y="91813"/>
                  </a:cubicBezTo>
                  <a:lnTo>
                    <a:pt x="208122" y="87994"/>
                  </a:lnTo>
                  <a:cubicBezTo>
                    <a:pt x="211671" y="69130"/>
                    <a:pt x="217535" y="53313"/>
                    <a:pt x="225713" y="40544"/>
                  </a:cubicBezTo>
                  <a:cubicBezTo>
                    <a:pt x="233853" y="27814"/>
                    <a:pt x="243304" y="17360"/>
                    <a:pt x="254029" y="9181"/>
                  </a:cubicBezTo>
                  <a:lnTo>
                    <a:pt x="249438" y="0"/>
                  </a:lnTo>
                  <a:close/>
                </a:path>
              </a:pathLst>
            </a:custGeom>
            <a:solidFill>
              <a:srgbClr val="834EFF"/>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834EFF"/>
                </a:solidFill>
              </a:endParaRPr>
            </a:p>
          </p:txBody>
        </p:sp>
        <p:sp>
          <p:nvSpPr>
            <p:cNvPr id="921" name="Google Shape;921;p95"/>
            <p:cNvSpPr txBox="1"/>
            <p:nvPr/>
          </p:nvSpPr>
          <p:spPr>
            <a:xfrm>
              <a:off x="6542550" y="1375300"/>
              <a:ext cx="2775900" cy="1196400"/>
            </a:xfrm>
            <a:prstGeom prst="rect">
              <a:avLst/>
            </a:prstGeom>
            <a:noFill/>
            <a:ln>
              <a:noFill/>
            </a:ln>
          </p:spPr>
          <p:txBody>
            <a:bodyPr anchorCtr="0" anchor="t" bIns="91425" lIns="91425" spcFirstLastPara="1" rIns="91425" wrap="square" tIns="91425">
              <a:noAutofit/>
            </a:bodyPr>
            <a:lstStyle/>
            <a:p>
              <a:pPr indent="0" lvl="0" marL="0" marR="381000" rtl="0" algn="l">
                <a:lnSpc>
                  <a:spcPct val="150000"/>
                </a:lnSpc>
                <a:spcBef>
                  <a:spcPts val="0"/>
                </a:spcBef>
                <a:spcAft>
                  <a:spcPts val="0"/>
                </a:spcAft>
                <a:buNone/>
              </a:pPr>
              <a:r>
                <a:rPr lang="en" sz="900">
                  <a:solidFill>
                    <a:schemeClr val="dk1"/>
                  </a:solidFill>
                  <a:latin typeface="DM Sans"/>
                  <a:ea typeface="DM Sans"/>
                  <a:cs typeface="DM Sans"/>
                  <a:sym typeface="DM Sans"/>
                </a:rPr>
                <a:t>But if there's one thing that I've learned in the sales role is that while product and quality of product is important, </a:t>
              </a:r>
              <a:r>
                <a:rPr b="1" lang="en" sz="900">
                  <a:solidFill>
                    <a:schemeClr val="dk1"/>
                  </a:solidFill>
                  <a:latin typeface="DM Sans"/>
                  <a:ea typeface="DM Sans"/>
                  <a:cs typeface="DM Sans"/>
                  <a:sym typeface="DM Sans"/>
                </a:rPr>
                <a:t>people buy from people and they work with people that they like.</a:t>
              </a:r>
              <a:endParaRPr sz="900">
                <a:solidFill>
                  <a:schemeClr val="dk1"/>
                </a:solidFill>
                <a:latin typeface="DM Sans"/>
                <a:ea typeface="DM Sans"/>
                <a:cs typeface="DM Sans"/>
                <a:sym typeface="DM Sans"/>
              </a:endParaRPr>
            </a:p>
            <a:p>
              <a:pPr indent="0" lvl="0" marL="0" marR="381000" rtl="0" algn="l">
                <a:lnSpc>
                  <a:spcPct val="150000"/>
                </a:lnSpc>
                <a:spcBef>
                  <a:spcPts val="0"/>
                </a:spcBef>
                <a:spcAft>
                  <a:spcPts val="0"/>
                </a:spcAft>
                <a:buClr>
                  <a:schemeClr val="dk1"/>
                </a:buClr>
                <a:buSzPts val="1100"/>
                <a:buFont typeface="Arial"/>
                <a:buNone/>
              </a:pPr>
              <a:r>
                <a:t/>
              </a:r>
              <a:endParaRPr sz="900">
                <a:solidFill>
                  <a:schemeClr val="dk1"/>
                </a:solidFill>
                <a:latin typeface="DM Sans"/>
                <a:ea typeface="DM Sans"/>
                <a:cs typeface="DM Sans"/>
                <a:sym typeface="DM Sans"/>
              </a:endParaRPr>
            </a:p>
            <a:p>
              <a:pPr indent="0" lvl="0" marL="0" rtl="0" algn="l">
                <a:spcBef>
                  <a:spcPts val="0"/>
                </a:spcBef>
                <a:spcAft>
                  <a:spcPts val="0"/>
                </a:spcAft>
                <a:buNone/>
              </a:pPr>
              <a:r>
                <a:t/>
              </a:r>
              <a:endParaRPr sz="900">
                <a:solidFill>
                  <a:schemeClr val="dk1"/>
                </a:solidFill>
                <a:latin typeface="DM Sans"/>
                <a:ea typeface="DM Sans"/>
                <a:cs typeface="DM Sans"/>
                <a:sym typeface="DM Sans"/>
              </a:endParaRPr>
            </a:p>
          </p:txBody>
        </p:sp>
      </p:grpSp>
      <p:cxnSp>
        <p:nvCxnSpPr>
          <p:cNvPr id="922" name="Google Shape;922;p95"/>
          <p:cNvCxnSpPr/>
          <p:nvPr/>
        </p:nvCxnSpPr>
        <p:spPr>
          <a:xfrm>
            <a:off x="298252" y="1173361"/>
            <a:ext cx="571200" cy="0"/>
          </a:xfrm>
          <a:prstGeom prst="straightConnector1">
            <a:avLst/>
          </a:prstGeom>
          <a:noFill/>
          <a:ln cap="flat" cmpd="sng" w="12700">
            <a:solidFill>
              <a:schemeClr val="accent1"/>
            </a:solidFill>
            <a:prstDash val="solid"/>
            <a:miter lim="800000"/>
            <a:headEnd len="sm" w="sm" type="none"/>
            <a:tailEnd len="sm" w="sm" type="none"/>
          </a:ln>
        </p:spPr>
      </p:cxnSp>
      <p:grpSp>
        <p:nvGrpSpPr>
          <p:cNvPr id="923" name="Google Shape;923;p95"/>
          <p:cNvGrpSpPr/>
          <p:nvPr/>
        </p:nvGrpSpPr>
        <p:grpSpPr>
          <a:xfrm>
            <a:off x="5486075" y="2888400"/>
            <a:ext cx="3611500" cy="1947400"/>
            <a:chOff x="5565750" y="3112713"/>
            <a:chExt cx="3611500" cy="1947400"/>
          </a:xfrm>
        </p:grpSpPr>
        <p:grpSp>
          <p:nvGrpSpPr>
            <p:cNvPr id="924" name="Google Shape;924;p95"/>
            <p:cNvGrpSpPr/>
            <p:nvPr/>
          </p:nvGrpSpPr>
          <p:grpSpPr>
            <a:xfrm>
              <a:off x="5565750" y="3112713"/>
              <a:ext cx="3340093" cy="1947344"/>
              <a:chOff x="1019177" y="2457453"/>
              <a:chExt cx="5076900" cy="1847400"/>
            </a:xfrm>
          </p:grpSpPr>
          <p:sp>
            <p:nvSpPr>
              <p:cNvPr id="925" name="Google Shape;925;p95"/>
              <p:cNvSpPr/>
              <p:nvPr/>
            </p:nvSpPr>
            <p:spPr>
              <a:xfrm>
                <a:off x="1019177" y="2457453"/>
                <a:ext cx="5076900" cy="1847400"/>
              </a:xfrm>
              <a:prstGeom prst="rect">
                <a:avLst/>
              </a:prstGeom>
              <a:solidFill>
                <a:srgbClr val="FFFFFF"/>
              </a:solidFill>
              <a:ln>
                <a:noFill/>
              </a:ln>
              <a:effectLst>
                <a:outerShdw blurRad="728663" rotWithShape="0" algn="t" dir="5400000" dist="257175">
                  <a:srgbClr val="000000">
                    <a:alpha val="3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926" name="Google Shape;926;p95"/>
              <p:cNvSpPr/>
              <p:nvPr/>
            </p:nvSpPr>
            <p:spPr>
              <a:xfrm>
                <a:off x="1019177" y="2457453"/>
                <a:ext cx="90300" cy="18474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927" name="Google Shape;927;p95"/>
            <p:cNvSpPr/>
            <p:nvPr/>
          </p:nvSpPr>
          <p:spPr>
            <a:xfrm>
              <a:off x="5815647" y="3216728"/>
              <a:ext cx="376275" cy="279919"/>
            </a:xfrm>
            <a:custGeom>
              <a:rect b="b" l="l" r="r" t="t"/>
              <a:pathLst>
                <a:path extrusionOk="0" h="208895" w="280802">
                  <a:moveTo>
                    <a:pt x="87994" y="0"/>
                  </a:moveTo>
                  <a:cubicBezTo>
                    <a:pt x="62996" y="12229"/>
                    <a:pt x="42087" y="30746"/>
                    <a:pt x="25268" y="55474"/>
                  </a:cubicBezTo>
                  <a:cubicBezTo>
                    <a:pt x="8410" y="80201"/>
                    <a:pt x="0" y="106858"/>
                    <a:pt x="0" y="135405"/>
                  </a:cubicBezTo>
                  <a:cubicBezTo>
                    <a:pt x="0" y="157355"/>
                    <a:pt x="5748" y="175101"/>
                    <a:pt x="17205" y="188603"/>
                  </a:cubicBezTo>
                  <a:cubicBezTo>
                    <a:pt x="28701" y="202105"/>
                    <a:pt x="43862" y="208894"/>
                    <a:pt x="62726" y="208894"/>
                  </a:cubicBezTo>
                  <a:cubicBezTo>
                    <a:pt x="78543" y="208894"/>
                    <a:pt x="91929" y="203763"/>
                    <a:pt x="102923" y="193579"/>
                  </a:cubicBezTo>
                  <a:cubicBezTo>
                    <a:pt x="113879" y="183356"/>
                    <a:pt x="119357" y="170124"/>
                    <a:pt x="119357" y="153768"/>
                  </a:cubicBezTo>
                  <a:cubicBezTo>
                    <a:pt x="119357" y="138491"/>
                    <a:pt x="114380" y="125375"/>
                    <a:pt x="104428" y="114381"/>
                  </a:cubicBezTo>
                  <a:cubicBezTo>
                    <a:pt x="94475" y="103425"/>
                    <a:pt x="80587" y="95902"/>
                    <a:pt x="62726" y="91813"/>
                  </a:cubicBezTo>
                  <a:lnTo>
                    <a:pt x="46678" y="87994"/>
                  </a:lnTo>
                  <a:cubicBezTo>
                    <a:pt x="50227" y="69130"/>
                    <a:pt x="56091" y="53313"/>
                    <a:pt x="64269" y="40544"/>
                  </a:cubicBezTo>
                  <a:cubicBezTo>
                    <a:pt x="72409" y="27814"/>
                    <a:pt x="81860" y="17360"/>
                    <a:pt x="92585" y="9181"/>
                  </a:cubicBezTo>
                  <a:lnTo>
                    <a:pt x="87994" y="0"/>
                  </a:lnTo>
                  <a:close/>
                  <a:moveTo>
                    <a:pt x="249438" y="0"/>
                  </a:moveTo>
                  <a:cubicBezTo>
                    <a:pt x="224440" y="12229"/>
                    <a:pt x="203532" y="30746"/>
                    <a:pt x="186674" y="55474"/>
                  </a:cubicBezTo>
                  <a:cubicBezTo>
                    <a:pt x="169854" y="80201"/>
                    <a:pt x="161444" y="106858"/>
                    <a:pt x="161444" y="135405"/>
                  </a:cubicBezTo>
                  <a:cubicBezTo>
                    <a:pt x="161444" y="157355"/>
                    <a:pt x="167192" y="175101"/>
                    <a:pt x="178650" y="188603"/>
                  </a:cubicBezTo>
                  <a:cubicBezTo>
                    <a:pt x="190146" y="202105"/>
                    <a:pt x="205306" y="208894"/>
                    <a:pt x="224170" y="208894"/>
                  </a:cubicBezTo>
                  <a:cubicBezTo>
                    <a:pt x="239987" y="208894"/>
                    <a:pt x="253373" y="203763"/>
                    <a:pt x="264367" y="193579"/>
                  </a:cubicBezTo>
                  <a:cubicBezTo>
                    <a:pt x="275323" y="183356"/>
                    <a:pt x="280801" y="170124"/>
                    <a:pt x="280801" y="153768"/>
                  </a:cubicBezTo>
                  <a:cubicBezTo>
                    <a:pt x="280801" y="138491"/>
                    <a:pt x="275825" y="125375"/>
                    <a:pt x="265872" y="114381"/>
                  </a:cubicBezTo>
                  <a:cubicBezTo>
                    <a:pt x="255919" y="103425"/>
                    <a:pt x="242031" y="95902"/>
                    <a:pt x="224170" y="91813"/>
                  </a:cubicBezTo>
                  <a:lnTo>
                    <a:pt x="208122" y="87994"/>
                  </a:lnTo>
                  <a:cubicBezTo>
                    <a:pt x="211671" y="69130"/>
                    <a:pt x="217535" y="53313"/>
                    <a:pt x="225713" y="40544"/>
                  </a:cubicBezTo>
                  <a:cubicBezTo>
                    <a:pt x="233853" y="27814"/>
                    <a:pt x="243304" y="17360"/>
                    <a:pt x="254029" y="9181"/>
                  </a:cubicBezTo>
                  <a:lnTo>
                    <a:pt x="249438" y="0"/>
                  </a:lnTo>
                  <a:close/>
                </a:path>
              </a:pathLst>
            </a:custGeom>
            <a:solidFill>
              <a:srgbClr val="834EFF"/>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834EFF"/>
                </a:solidFill>
              </a:endParaRPr>
            </a:p>
          </p:txBody>
        </p:sp>
        <p:sp>
          <p:nvSpPr>
            <p:cNvPr id="928" name="Google Shape;928;p95"/>
            <p:cNvSpPr txBox="1"/>
            <p:nvPr/>
          </p:nvSpPr>
          <p:spPr>
            <a:xfrm>
              <a:off x="6275950" y="3164713"/>
              <a:ext cx="2901300" cy="1895400"/>
            </a:xfrm>
            <a:prstGeom prst="rect">
              <a:avLst/>
            </a:prstGeom>
            <a:noFill/>
            <a:ln>
              <a:noFill/>
            </a:ln>
          </p:spPr>
          <p:txBody>
            <a:bodyPr anchorCtr="0" anchor="t" bIns="91425" lIns="91425" spcFirstLastPara="1" rIns="91425" wrap="square" tIns="91425">
              <a:noAutofit/>
            </a:bodyPr>
            <a:lstStyle/>
            <a:p>
              <a:pPr indent="0" lvl="0" marL="0" marR="381000" rtl="0" algn="l">
                <a:lnSpc>
                  <a:spcPct val="150000"/>
                </a:lnSpc>
                <a:spcBef>
                  <a:spcPts val="0"/>
                </a:spcBef>
                <a:spcAft>
                  <a:spcPts val="0"/>
                </a:spcAft>
                <a:buClr>
                  <a:schemeClr val="dk1"/>
                </a:buClr>
                <a:buSzPts val="1100"/>
                <a:buFont typeface="Arial"/>
                <a:buNone/>
              </a:pPr>
              <a:r>
                <a:rPr lang="en" sz="900">
                  <a:solidFill>
                    <a:schemeClr val="dk1"/>
                  </a:solidFill>
                  <a:latin typeface="DM Sans"/>
                  <a:ea typeface="DM Sans"/>
                  <a:cs typeface="DM Sans"/>
                  <a:sym typeface="DM Sans"/>
                </a:rPr>
                <a:t>Year one I was able to figure out within my customers, you know </a:t>
              </a:r>
              <a:r>
                <a:rPr b="1" lang="en" sz="900">
                  <a:solidFill>
                    <a:schemeClr val="dk1"/>
                  </a:solidFill>
                  <a:latin typeface="DM Sans"/>
                  <a:ea typeface="DM Sans"/>
                  <a:cs typeface="DM Sans"/>
                  <a:sym typeface="DM Sans"/>
                </a:rPr>
                <a:t>how does each customer really like to be treated? </a:t>
              </a:r>
              <a:r>
                <a:rPr lang="en" sz="900">
                  <a:solidFill>
                    <a:schemeClr val="dk1"/>
                  </a:solidFill>
                  <a:latin typeface="DM Sans"/>
                  <a:ea typeface="DM Sans"/>
                  <a:cs typeface="DM Sans"/>
                  <a:sym typeface="DM Sans"/>
                </a:rPr>
                <a:t>How do they like to be serviced? Do they appreciate frequent communication or do they kind of just want to be left alone and and only be only be talked to about really, really important things.</a:t>
              </a:r>
              <a:endParaRPr sz="900">
                <a:solidFill>
                  <a:schemeClr val="dk1"/>
                </a:solidFill>
                <a:latin typeface="DM Sans"/>
                <a:ea typeface="DM Sans"/>
                <a:cs typeface="DM Sans"/>
                <a:sym typeface="DM Sans"/>
              </a:endParaRPr>
            </a:p>
            <a:p>
              <a:pPr indent="0" lvl="0" marL="0" rtl="0" algn="l">
                <a:spcBef>
                  <a:spcPts val="0"/>
                </a:spcBef>
                <a:spcAft>
                  <a:spcPts val="0"/>
                </a:spcAft>
                <a:buNone/>
              </a:pPr>
              <a:r>
                <a:t/>
              </a:r>
              <a:endParaRPr sz="900">
                <a:solidFill>
                  <a:schemeClr val="dk1"/>
                </a:solidFill>
                <a:latin typeface="DM Sans"/>
                <a:ea typeface="DM Sans"/>
                <a:cs typeface="DM Sans"/>
                <a:sym typeface="DM Sans"/>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96"/>
          <p:cNvSpPr txBox="1"/>
          <p:nvPr>
            <p:ph type="title"/>
          </p:nvPr>
        </p:nvSpPr>
        <p:spPr>
          <a:xfrm>
            <a:off x="298250" y="617700"/>
            <a:ext cx="5434500" cy="516000"/>
          </a:xfrm>
          <a:prstGeom prst="rect">
            <a:avLst/>
          </a:prstGeom>
          <a:noFill/>
          <a:ln>
            <a:noFill/>
          </a:ln>
        </p:spPr>
        <p:txBody>
          <a:bodyPr anchorCtr="0" anchor="t" bIns="0" lIns="0" spcFirstLastPara="1" rIns="0" wrap="square" tIns="144000">
            <a:noAutofit/>
          </a:bodyPr>
          <a:lstStyle/>
          <a:p>
            <a:pPr indent="0" lvl="0" marL="0" rtl="0" algn="l">
              <a:lnSpc>
                <a:spcPct val="80000"/>
              </a:lnSpc>
              <a:spcBef>
                <a:spcPts val="0"/>
              </a:spcBef>
              <a:spcAft>
                <a:spcPts val="0"/>
              </a:spcAft>
              <a:buClr>
                <a:schemeClr val="dk1"/>
              </a:buClr>
              <a:buSzPts val="400"/>
              <a:buFont typeface="Arial"/>
              <a:buNone/>
            </a:pPr>
            <a:r>
              <a:rPr lang="en" sz="2700">
                <a:solidFill>
                  <a:schemeClr val="dk1"/>
                </a:solidFill>
              </a:rPr>
              <a:t>Farmer</a:t>
            </a:r>
            <a:r>
              <a:rPr lang="en" sz="2700">
                <a:solidFill>
                  <a:schemeClr val="dk1"/>
                </a:solidFill>
              </a:rPr>
              <a:t> Insights</a:t>
            </a:r>
            <a:endParaRPr sz="2700">
              <a:solidFill>
                <a:schemeClr val="dk1"/>
              </a:solidFill>
            </a:endParaRPr>
          </a:p>
        </p:txBody>
      </p:sp>
      <p:sp>
        <p:nvSpPr>
          <p:cNvPr id="934" name="Google Shape;934;p96"/>
          <p:cNvSpPr txBox="1"/>
          <p:nvPr/>
        </p:nvSpPr>
        <p:spPr>
          <a:xfrm>
            <a:off x="2599350" y="1400125"/>
            <a:ext cx="2610900" cy="2823300"/>
          </a:xfrm>
          <a:prstGeom prst="rect">
            <a:avLst/>
          </a:prstGeom>
          <a:noFill/>
          <a:ln>
            <a:noFill/>
          </a:ln>
        </p:spPr>
        <p:txBody>
          <a:bodyPr anchorCtr="0" anchor="t" bIns="27000" lIns="0" spcFirstLastPara="1" rIns="162000" wrap="square" tIns="27000">
            <a:noAutofit/>
          </a:bodyPr>
          <a:lstStyle/>
          <a:p>
            <a:pPr indent="0" lvl="0" marL="0" marR="0" rtl="0" algn="l">
              <a:lnSpc>
                <a:spcPct val="130000"/>
              </a:lnSpc>
              <a:spcBef>
                <a:spcPts val="0"/>
              </a:spcBef>
              <a:spcAft>
                <a:spcPts val="0"/>
              </a:spcAft>
              <a:buNone/>
            </a:pPr>
            <a:r>
              <a:rPr b="1" lang="en" sz="1100">
                <a:solidFill>
                  <a:schemeClr val="dk1"/>
                </a:solidFill>
                <a:latin typeface="DM Sans"/>
                <a:ea typeface="DM Sans"/>
                <a:cs typeface="DM Sans"/>
                <a:sym typeface="DM Sans"/>
              </a:rPr>
              <a:t>Themes we heard…</a:t>
            </a:r>
            <a:endParaRPr b="1" sz="1100">
              <a:solidFill>
                <a:schemeClr val="dk1"/>
              </a:solidFill>
              <a:latin typeface="DM Sans"/>
              <a:ea typeface="DM Sans"/>
              <a:cs typeface="DM Sans"/>
              <a:sym typeface="DM Sans"/>
            </a:endParaRPr>
          </a:p>
          <a:p>
            <a:pPr indent="-298450" lvl="0" marL="457200" rtl="0" algn="l">
              <a:lnSpc>
                <a:spcPct val="150000"/>
              </a:lnSpc>
              <a:spcBef>
                <a:spcPts val="800"/>
              </a:spcBef>
              <a:spcAft>
                <a:spcPts val="0"/>
              </a:spcAft>
              <a:buClr>
                <a:schemeClr val="dk1"/>
              </a:buClr>
              <a:buSzPts val="1100"/>
              <a:buFont typeface="DM Sans"/>
              <a:buChar char="●"/>
            </a:pPr>
            <a:r>
              <a:rPr lang="en" sz="1100">
                <a:solidFill>
                  <a:schemeClr val="dk1"/>
                </a:solidFill>
                <a:latin typeface="DM Sans"/>
                <a:ea typeface="DM Sans"/>
                <a:cs typeface="DM Sans"/>
                <a:sym typeface="DM Sans"/>
              </a:rPr>
              <a:t>The importance of the </a:t>
            </a:r>
            <a:r>
              <a:rPr b="1" lang="en" sz="1100">
                <a:solidFill>
                  <a:schemeClr val="accent2"/>
                </a:solidFill>
                <a:latin typeface="DM Sans"/>
                <a:ea typeface="DM Sans"/>
                <a:cs typeface="DM Sans"/>
                <a:sym typeface="DM Sans"/>
              </a:rPr>
              <a:t>Seller/Farmer relationship</a:t>
            </a:r>
            <a:endParaRPr b="1" sz="1100">
              <a:solidFill>
                <a:schemeClr val="accent2"/>
              </a:solidFill>
              <a:latin typeface="DM Sans"/>
              <a:ea typeface="DM Sans"/>
              <a:cs typeface="DM Sans"/>
              <a:sym typeface="DM Sans"/>
            </a:endParaRPr>
          </a:p>
          <a:p>
            <a:pPr indent="-298450" lvl="0" marL="457200" rtl="0" algn="l">
              <a:lnSpc>
                <a:spcPct val="150000"/>
              </a:lnSpc>
              <a:spcBef>
                <a:spcPts val="0"/>
              </a:spcBef>
              <a:spcAft>
                <a:spcPts val="0"/>
              </a:spcAft>
              <a:buClr>
                <a:schemeClr val="dk1"/>
              </a:buClr>
              <a:buSzPts val="1100"/>
              <a:buFont typeface="DM Sans"/>
              <a:buChar char="●"/>
            </a:pPr>
            <a:r>
              <a:rPr b="1" lang="en" sz="1100">
                <a:solidFill>
                  <a:schemeClr val="accent2"/>
                </a:solidFill>
                <a:latin typeface="DM Sans"/>
                <a:ea typeface="DM Sans"/>
                <a:cs typeface="DM Sans"/>
                <a:sym typeface="DM Sans"/>
              </a:rPr>
              <a:t>Previous relationships</a:t>
            </a:r>
            <a:r>
              <a:rPr lang="en" sz="1100">
                <a:solidFill>
                  <a:schemeClr val="dk1"/>
                </a:solidFill>
                <a:latin typeface="DM Sans"/>
                <a:ea typeface="DM Sans"/>
                <a:cs typeface="DM Sans"/>
                <a:sym typeface="DM Sans"/>
              </a:rPr>
              <a:t> with sellers prior to purchasing.</a:t>
            </a:r>
            <a:endParaRPr b="1" sz="1100">
              <a:solidFill>
                <a:schemeClr val="accent2"/>
              </a:solidFill>
              <a:latin typeface="DM Sans"/>
              <a:ea typeface="DM Sans"/>
              <a:cs typeface="DM Sans"/>
              <a:sym typeface="DM Sans"/>
            </a:endParaRPr>
          </a:p>
          <a:p>
            <a:pPr indent="-298450" lvl="0" marL="457200" rtl="0" algn="l">
              <a:lnSpc>
                <a:spcPct val="150000"/>
              </a:lnSpc>
              <a:spcBef>
                <a:spcPts val="0"/>
              </a:spcBef>
              <a:spcAft>
                <a:spcPts val="0"/>
              </a:spcAft>
              <a:buClr>
                <a:schemeClr val="dk1"/>
              </a:buClr>
              <a:buSzPts val="1100"/>
              <a:buFont typeface="DM Sans"/>
              <a:buChar char="●"/>
            </a:pPr>
            <a:r>
              <a:rPr b="1" lang="en" sz="1100">
                <a:solidFill>
                  <a:schemeClr val="accent2"/>
                </a:solidFill>
                <a:latin typeface="DM Sans"/>
                <a:ea typeface="DM Sans"/>
                <a:cs typeface="DM Sans"/>
                <a:sym typeface="DM Sans"/>
              </a:rPr>
              <a:t>Time constraints</a:t>
            </a:r>
            <a:r>
              <a:rPr lang="en" sz="1100">
                <a:solidFill>
                  <a:schemeClr val="dk1"/>
                </a:solidFill>
                <a:latin typeface="DM Sans"/>
                <a:ea typeface="DM Sans"/>
                <a:cs typeface="DM Sans"/>
                <a:sym typeface="DM Sans"/>
              </a:rPr>
              <a:t> in meeting with sellers to go over purchasing options/information</a:t>
            </a:r>
            <a:endParaRPr sz="1100">
              <a:solidFill>
                <a:schemeClr val="dk1"/>
              </a:solidFill>
              <a:latin typeface="DM Sans"/>
              <a:ea typeface="DM Sans"/>
              <a:cs typeface="DM Sans"/>
              <a:sym typeface="DM Sans"/>
            </a:endParaRPr>
          </a:p>
          <a:p>
            <a:pPr indent="-298450" lvl="0" marL="457200" rtl="0" algn="l">
              <a:lnSpc>
                <a:spcPct val="150000"/>
              </a:lnSpc>
              <a:spcBef>
                <a:spcPts val="0"/>
              </a:spcBef>
              <a:spcAft>
                <a:spcPts val="0"/>
              </a:spcAft>
              <a:buClr>
                <a:schemeClr val="dk1"/>
              </a:buClr>
              <a:buSzPts val="1100"/>
              <a:buFont typeface="DM Sans"/>
              <a:buChar char="●"/>
            </a:pPr>
            <a:r>
              <a:rPr lang="en" sz="1100">
                <a:solidFill>
                  <a:schemeClr val="dk1"/>
                </a:solidFill>
                <a:latin typeface="DM Sans"/>
                <a:ea typeface="DM Sans"/>
                <a:cs typeface="DM Sans"/>
                <a:sym typeface="DM Sans"/>
              </a:rPr>
              <a:t>Prefer more </a:t>
            </a:r>
            <a:r>
              <a:rPr b="1" lang="en" sz="1100">
                <a:solidFill>
                  <a:schemeClr val="accent2"/>
                </a:solidFill>
                <a:latin typeface="DM Sans"/>
                <a:ea typeface="DM Sans"/>
                <a:cs typeface="DM Sans"/>
                <a:sym typeface="DM Sans"/>
              </a:rPr>
              <a:t>personal interactions </a:t>
            </a:r>
            <a:r>
              <a:rPr lang="en" sz="1100">
                <a:solidFill>
                  <a:schemeClr val="dk1"/>
                </a:solidFill>
                <a:latin typeface="DM Sans"/>
                <a:ea typeface="DM Sans"/>
                <a:cs typeface="DM Sans"/>
                <a:sym typeface="DM Sans"/>
              </a:rPr>
              <a:t>over email. </a:t>
            </a:r>
            <a:endParaRPr sz="1100">
              <a:solidFill>
                <a:schemeClr val="dk1"/>
              </a:solidFill>
              <a:latin typeface="DM Sans"/>
              <a:ea typeface="DM Sans"/>
              <a:cs typeface="DM Sans"/>
              <a:sym typeface="DM Sans"/>
            </a:endParaRPr>
          </a:p>
          <a:p>
            <a:pPr indent="-298450" lvl="0" marL="457200" rtl="0" algn="l">
              <a:lnSpc>
                <a:spcPct val="150000"/>
              </a:lnSpc>
              <a:spcBef>
                <a:spcPts val="0"/>
              </a:spcBef>
              <a:spcAft>
                <a:spcPts val="0"/>
              </a:spcAft>
              <a:buClr>
                <a:schemeClr val="dk1"/>
              </a:buClr>
              <a:buSzPts val="1100"/>
              <a:buFont typeface="DM Sans"/>
              <a:buChar char="●"/>
            </a:pPr>
            <a:r>
              <a:rPr lang="en" sz="1100">
                <a:solidFill>
                  <a:schemeClr val="dk1"/>
                </a:solidFill>
                <a:latin typeface="DM Sans"/>
                <a:ea typeface="DM Sans"/>
                <a:cs typeface="DM Sans"/>
                <a:sym typeface="DM Sans"/>
              </a:rPr>
              <a:t>Providing</a:t>
            </a:r>
            <a:r>
              <a:rPr b="1" lang="en" sz="1100">
                <a:solidFill>
                  <a:schemeClr val="accent2"/>
                </a:solidFill>
                <a:latin typeface="DM Sans"/>
                <a:ea typeface="DM Sans"/>
                <a:cs typeface="DM Sans"/>
                <a:sym typeface="DM Sans"/>
              </a:rPr>
              <a:t> referrals </a:t>
            </a:r>
            <a:r>
              <a:rPr lang="en" sz="1100">
                <a:solidFill>
                  <a:schemeClr val="dk1"/>
                </a:solidFill>
                <a:latin typeface="DM Sans"/>
                <a:ea typeface="DM Sans"/>
                <a:cs typeface="DM Sans"/>
                <a:sym typeface="DM Sans"/>
              </a:rPr>
              <a:t>to other farmers</a:t>
            </a:r>
            <a:endParaRPr sz="1100">
              <a:solidFill>
                <a:schemeClr val="dk1"/>
              </a:solidFill>
              <a:latin typeface="DM Sans"/>
              <a:ea typeface="DM Sans"/>
              <a:cs typeface="DM Sans"/>
              <a:sym typeface="DM Sans"/>
            </a:endParaRPr>
          </a:p>
        </p:txBody>
      </p:sp>
      <p:sp>
        <p:nvSpPr>
          <p:cNvPr id="935" name="Google Shape;935;p96"/>
          <p:cNvSpPr/>
          <p:nvPr/>
        </p:nvSpPr>
        <p:spPr>
          <a:xfrm>
            <a:off x="422766" y="1283291"/>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936" name="Google Shape;936;p96"/>
          <p:cNvSpPr/>
          <p:nvPr/>
        </p:nvSpPr>
        <p:spPr>
          <a:xfrm>
            <a:off x="1426525" y="2246563"/>
            <a:ext cx="567300" cy="567300"/>
          </a:xfrm>
          <a:prstGeom prst="ellipse">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937" name="Google Shape;937;p96"/>
          <p:cNvSpPr txBox="1"/>
          <p:nvPr>
            <p:ph type="title"/>
          </p:nvPr>
        </p:nvSpPr>
        <p:spPr>
          <a:xfrm>
            <a:off x="1617746" y="2259313"/>
            <a:ext cx="376200" cy="621300"/>
          </a:xfrm>
          <a:prstGeom prst="rect">
            <a:avLst/>
          </a:prstGeom>
          <a:noFill/>
          <a:ln>
            <a:noFill/>
          </a:ln>
        </p:spPr>
        <p:txBody>
          <a:bodyPr anchorCtr="0" anchor="t" bIns="0" lIns="0" spcFirstLastPara="1" rIns="0" wrap="square" tIns="144000">
            <a:noAutofit/>
          </a:bodyPr>
          <a:lstStyle/>
          <a:p>
            <a:pPr indent="0" lvl="0" marL="0" rtl="0" algn="l">
              <a:lnSpc>
                <a:spcPct val="80000"/>
              </a:lnSpc>
              <a:spcBef>
                <a:spcPts val="0"/>
              </a:spcBef>
              <a:spcAft>
                <a:spcPts val="0"/>
              </a:spcAft>
              <a:buClr>
                <a:schemeClr val="dk1"/>
              </a:buClr>
              <a:buSzPts val="400"/>
              <a:buFont typeface="Arial"/>
              <a:buNone/>
            </a:pPr>
            <a:r>
              <a:rPr lang="en" sz="2700">
                <a:solidFill>
                  <a:schemeClr val="lt1"/>
                </a:solidFill>
              </a:rPr>
              <a:t>5</a:t>
            </a:r>
            <a:endParaRPr sz="2700">
              <a:solidFill>
                <a:schemeClr val="lt1"/>
              </a:solidFill>
            </a:endParaRPr>
          </a:p>
        </p:txBody>
      </p:sp>
      <p:sp>
        <p:nvSpPr>
          <p:cNvPr id="938" name="Google Shape;938;p96"/>
          <p:cNvSpPr txBox="1"/>
          <p:nvPr/>
        </p:nvSpPr>
        <p:spPr>
          <a:xfrm>
            <a:off x="422777" y="3059338"/>
            <a:ext cx="1919100" cy="1657500"/>
          </a:xfrm>
          <a:prstGeom prst="rect">
            <a:avLst/>
          </a:prstGeom>
          <a:noFill/>
          <a:ln>
            <a:noFill/>
          </a:ln>
        </p:spPr>
        <p:txBody>
          <a:bodyPr anchorCtr="0" anchor="t" bIns="27000" lIns="0" spcFirstLastPara="1" rIns="162000" wrap="square" tIns="27000">
            <a:noAutofit/>
          </a:bodyPr>
          <a:lstStyle/>
          <a:p>
            <a:pPr indent="0" lvl="0" marL="0" rtl="0" algn="l">
              <a:lnSpc>
                <a:spcPct val="130000"/>
              </a:lnSpc>
              <a:spcBef>
                <a:spcPts val="0"/>
              </a:spcBef>
              <a:spcAft>
                <a:spcPts val="0"/>
              </a:spcAft>
              <a:buClr>
                <a:schemeClr val="dk1"/>
              </a:buClr>
              <a:buSzPts val="1100"/>
              <a:buFont typeface="Arial"/>
              <a:buNone/>
            </a:pPr>
            <a:r>
              <a:rPr b="1" lang="en" sz="1100">
                <a:solidFill>
                  <a:schemeClr val="dk1"/>
                </a:solidFill>
                <a:latin typeface="DM Sans"/>
                <a:ea typeface="DM Sans"/>
                <a:cs typeface="DM Sans"/>
                <a:sym typeface="DM Sans"/>
              </a:rPr>
              <a:t>We gained insights from: </a:t>
            </a:r>
            <a:endParaRPr b="1"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SzPts val="1100"/>
              <a:buFont typeface="Arial"/>
              <a:buNone/>
            </a:pPr>
            <a:r>
              <a:rPr lang="en" sz="900">
                <a:solidFill>
                  <a:schemeClr val="dk1"/>
                </a:solidFill>
                <a:latin typeface="DM Sans"/>
                <a:ea typeface="DM Sans"/>
                <a:cs typeface="DM Sans"/>
                <a:sym typeface="DM Sans"/>
              </a:rPr>
              <a:t>3 XX Farmers</a:t>
            </a:r>
            <a:endParaRPr sz="9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SzPts val="1100"/>
              <a:buFont typeface="Arial"/>
              <a:buNone/>
            </a:pPr>
            <a:r>
              <a:rPr lang="en" sz="900">
                <a:solidFill>
                  <a:schemeClr val="dk1"/>
                </a:solidFill>
                <a:latin typeface="DM Sans"/>
                <a:ea typeface="DM Sans"/>
                <a:cs typeface="DM Sans"/>
                <a:sym typeface="DM Sans"/>
              </a:rPr>
              <a:t>2 XX Farmers</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t/>
            </a:r>
            <a:endParaRPr sz="1000">
              <a:solidFill>
                <a:schemeClr val="dk1"/>
              </a:solidFill>
              <a:latin typeface="DM Sans"/>
              <a:ea typeface="DM Sans"/>
              <a:cs typeface="DM Sans"/>
              <a:sym typeface="DM Sans"/>
            </a:endParaRPr>
          </a:p>
        </p:txBody>
      </p:sp>
      <p:pic>
        <p:nvPicPr>
          <p:cNvPr id="939" name="Google Shape;939;p96"/>
          <p:cNvPicPr preferRelativeResize="0"/>
          <p:nvPr/>
        </p:nvPicPr>
        <p:blipFill>
          <a:blip r:embed="rId3">
            <a:alphaModFix/>
          </a:blip>
          <a:stretch>
            <a:fillRect/>
          </a:stretch>
        </p:blipFill>
        <p:spPr>
          <a:xfrm>
            <a:off x="721787" y="1582313"/>
            <a:ext cx="795775" cy="795775"/>
          </a:xfrm>
          <a:prstGeom prst="rect">
            <a:avLst/>
          </a:prstGeom>
          <a:noFill/>
          <a:ln>
            <a:noFill/>
          </a:ln>
        </p:spPr>
      </p:pic>
      <p:grpSp>
        <p:nvGrpSpPr>
          <p:cNvPr id="940" name="Google Shape;940;p96"/>
          <p:cNvGrpSpPr/>
          <p:nvPr/>
        </p:nvGrpSpPr>
        <p:grpSpPr>
          <a:xfrm>
            <a:off x="5486075" y="1177896"/>
            <a:ext cx="3429200" cy="942196"/>
            <a:chOff x="5889250" y="1283359"/>
            <a:chExt cx="3429200" cy="942196"/>
          </a:xfrm>
        </p:grpSpPr>
        <p:grpSp>
          <p:nvGrpSpPr>
            <p:cNvPr id="941" name="Google Shape;941;p96"/>
            <p:cNvGrpSpPr/>
            <p:nvPr/>
          </p:nvGrpSpPr>
          <p:grpSpPr>
            <a:xfrm>
              <a:off x="5889250" y="1283359"/>
              <a:ext cx="3340093" cy="942196"/>
              <a:chOff x="1019177" y="2457442"/>
              <a:chExt cx="5076900" cy="1184705"/>
            </a:xfrm>
          </p:grpSpPr>
          <p:sp>
            <p:nvSpPr>
              <p:cNvPr id="942" name="Google Shape;942;p96"/>
              <p:cNvSpPr/>
              <p:nvPr/>
            </p:nvSpPr>
            <p:spPr>
              <a:xfrm>
                <a:off x="1019177" y="2457447"/>
                <a:ext cx="5076900" cy="1184700"/>
              </a:xfrm>
              <a:prstGeom prst="rect">
                <a:avLst/>
              </a:prstGeom>
              <a:solidFill>
                <a:srgbClr val="FFFFFF"/>
              </a:solidFill>
              <a:ln>
                <a:noFill/>
              </a:ln>
              <a:effectLst>
                <a:outerShdw blurRad="728663" rotWithShape="0" algn="t" dir="5400000" dist="257175">
                  <a:srgbClr val="000000">
                    <a:alpha val="3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943" name="Google Shape;943;p96"/>
              <p:cNvSpPr/>
              <p:nvPr/>
            </p:nvSpPr>
            <p:spPr>
              <a:xfrm>
                <a:off x="1019177" y="2457442"/>
                <a:ext cx="90300" cy="11847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944" name="Google Shape;944;p96"/>
            <p:cNvSpPr/>
            <p:nvPr/>
          </p:nvSpPr>
          <p:spPr>
            <a:xfrm>
              <a:off x="6130772" y="1450415"/>
              <a:ext cx="376275" cy="279919"/>
            </a:xfrm>
            <a:custGeom>
              <a:rect b="b" l="l" r="r" t="t"/>
              <a:pathLst>
                <a:path extrusionOk="0" h="208895" w="280802">
                  <a:moveTo>
                    <a:pt x="87994" y="0"/>
                  </a:moveTo>
                  <a:cubicBezTo>
                    <a:pt x="62996" y="12229"/>
                    <a:pt x="42087" y="30746"/>
                    <a:pt x="25268" y="55474"/>
                  </a:cubicBezTo>
                  <a:cubicBezTo>
                    <a:pt x="8410" y="80201"/>
                    <a:pt x="0" y="106858"/>
                    <a:pt x="0" y="135405"/>
                  </a:cubicBezTo>
                  <a:cubicBezTo>
                    <a:pt x="0" y="157355"/>
                    <a:pt x="5748" y="175101"/>
                    <a:pt x="17205" y="188603"/>
                  </a:cubicBezTo>
                  <a:cubicBezTo>
                    <a:pt x="28701" y="202105"/>
                    <a:pt x="43862" y="208894"/>
                    <a:pt x="62726" y="208894"/>
                  </a:cubicBezTo>
                  <a:cubicBezTo>
                    <a:pt x="78543" y="208894"/>
                    <a:pt x="91929" y="203763"/>
                    <a:pt x="102923" y="193579"/>
                  </a:cubicBezTo>
                  <a:cubicBezTo>
                    <a:pt x="113879" y="183356"/>
                    <a:pt x="119357" y="170124"/>
                    <a:pt x="119357" y="153768"/>
                  </a:cubicBezTo>
                  <a:cubicBezTo>
                    <a:pt x="119357" y="138491"/>
                    <a:pt x="114380" y="125375"/>
                    <a:pt x="104428" y="114381"/>
                  </a:cubicBezTo>
                  <a:cubicBezTo>
                    <a:pt x="94475" y="103425"/>
                    <a:pt x="80587" y="95902"/>
                    <a:pt x="62726" y="91813"/>
                  </a:cubicBezTo>
                  <a:lnTo>
                    <a:pt x="46678" y="87994"/>
                  </a:lnTo>
                  <a:cubicBezTo>
                    <a:pt x="50227" y="69130"/>
                    <a:pt x="56091" y="53313"/>
                    <a:pt x="64269" y="40544"/>
                  </a:cubicBezTo>
                  <a:cubicBezTo>
                    <a:pt x="72409" y="27814"/>
                    <a:pt x="81860" y="17360"/>
                    <a:pt x="92585" y="9181"/>
                  </a:cubicBezTo>
                  <a:lnTo>
                    <a:pt x="87994" y="0"/>
                  </a:lnTo>
                  <a:close/>
                  <a:moveTo>
                    <a:pt x="249438" y="0"/>
                  </a:moveTo>
                  <a:cubicBezTo>
                    <a:pt x="224440" y="12229"/>
                    <a:pt x="203532" y="30746"/>
                    <a:pt x="186674" y="55474"/>
                  </a:cubicBezTo>
                  <a:cubicBezTo>
                    <a:pt x="169854" y="80201"/>
                    <a:pt x="161444" y="106858"/>
                    <a:pt x="161444" y="135405"/>
                  </a:cubicBezTo>
                  <a:cubicBezTo>
                    <a:pt x="161444" y="157355"/>
                    <a:pt x="167192" y="175101"/>
                    <a:pt x="178650" y="188603"/>
                  </a:cubicBezTo>
                  <a:cubicBezTo>
                    <a:pt x="190146" y="202105"/>
                    <a:pt x="205306" y="208894"/>
                    <a:pt x="224170" y="208894"/>
                  </a:cubicBezTo>
                  <a:cubicBezTo>
                    <a:pt x="239987" y="208894"/>
                    <a:pt x="253373" y="203763"/>
                    <a:pt x="264367" y="193579"/>
                  </a:cubicBezTo>
                  <a:cubicBezTo>
                    <a:pt x="275323" y="183356"/>
                    <a:pt x="280801" y="170124"/>
                    <a:pt x="280801" y="153768"/>
                  </a:cubicBezTo>
                  <a:cubicBezTo>
                    <a:pt x="280801" y="138491"/>
                    <a:pt x="275825" y="125375"/>
                    <a:pt x="265872" y="114381"/>
                  </a:cubicBezTo>
                  <a:cubicBezTo>
                    <a:pt x="255919" y="103425"/>
                    <a:pt x="242031" y="95902"/>
                    <a:pt x="224170" y="91813"/>
                  </a:cubicBezTo>
                  <a:lnTo>
                    <a:pt x="208122" y="87994"/>
                  </a:lnTo>
                  <a:cubicBezTo>
                    <a:pt x="211671" y="69130"/>
                    <a:pt x="217535" y="53313"/>
                    <a:pt x="225713" y="40544"/>
                  </a:cubicBezTo>
                  <a:cubicBezTo>
                    <a:pt x="233853" y="27814"/>
                    <a:pt x="243304" y="17360"/>
                    <a:pt x="254029" y="9181"/>
                  </a:cubicBezTo>
                  <a:lnTo>
                    <a:pt x="249438" y="0"/>
                  </a:lnTo>
                  <a:close/>
                </a:path>
              </a:pathLst>
            </a:custGeom>
            <a:solidFill>
              <a:srgbClr val="834EFF"/>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834EFF"/>
                </a:solidFill>
              </a:endParaRPr>
            </a:p>
          </p:txBody>
        </p:sp>
        <p:sp>
          <p:nvSpPr>
            <p:cNvPr id="945" name="Google Shape;945;p96"/>
            <p:cNvSpPr txBox="1"/>
            <p:nvPr/>
          </p:nvSpPr>
          <p:spPr>
            <a:xfrm>
              <a:off x="6542550" y="1375309"/>
              <a:ext cx="2775900" cy="850200"/>
            </a:xfrm>
            <a:prstGeom prst="rect">
              <a:avLst/>
            </a:prstGeom>
            <a:noFill/>
            <a:ln>
              <a:noFill/>
            </a:ln>
          </p:spPr>
          <p:txBody>
            <a:bodyPr anchorCtr="0" anchor="t" bIns="91425" lIns="91425" spcFirstLastPara="1" rIns="91425" wrap="square" tIns="91425">
              <a:noAutofit/>
            </a:bodyPr>
            <a:lstStyle/>
            <a:p>
              <a:pPr indent="0" lvl="0" marL="0" marR="381000" rtl="0" algn="l">
                <a:lnSpc>
                  <a:spcPct val="150000"/>
                </a:lnSpc>
                <a:spcBef>
                  <a:spcPts val="0"/>
                </a:spcBef>
                <a:spcAft>
                  <a:spcPts val="0"/>
                </a:spcAft>
                <a:buNone/>
              </a:pPr>
              <a:r>
                <a:rPr lang="en" sz="900">
                  <a:solidFill>
                    <a:schemeClr val="dk1"/>
                  </a:solidFill>
                  <a:highlight>
                    <a:srgbClr val="FFFFFF"/>
                  </a:highlight>
                </a:rPr>
                <a:t>I </a:t>
              </a:r>
              <a:r>
                <a:rPr lang="en" sz="900">
                  <a:solidFill>
                    <a:schemeClr val="dk1"/>
                  </a:solidFill>
                  <a:highlight>
                    <a:srgbClr val="FFFFFF"/>
                  </a:highlight>
                </a:rPr>
                <a:t>prefer</a:t>
              </a:r>
              <a:r>
                <a:rPr lang="en" sz="900">
                  <a:solidFill>
                    <a:schemeClr val="dk1"/>
                  </a:solidFill>
                  <a:highlight>
                    <a:srgbClr val="FFFFFF"/>
                  </a:highlight>
                </a:rPr>
                <a:t> </a:t>
              </a:r>
              <a:r>
                <a:rPr b="1" lang="en" sz="900">
                  <a:solidFill>
                    <a:schemeClr val="dk1"/>
                  </a:solidFill>
                  <a:highlight>
                    <a:srgbClr val="FFFFFF"/>
                  </a:highlight>
                </a:rPr>
                <a:t>in person interactions</a:t>
              </a:r>
              <a:r>
                <a:rPr lang="en" sz="900">
                  <a:solidFill>
                    <a:schemeClr val="dk1"/>
                  </a:solidFill>
                  <a:highlight>
                    <a:srgbClr val="FFFFFF"/>
                  </a:highlight>
                </a:rPr>
                <a:t>. I’ve known my seller for years. I knew him for </a:t>
              </a:r>
              <a:r>
                <a:rPr b="1" lang="en" sz="900">
                  <a:solidFill>
                    <a:schemeClr val="dk1"/>
                  </a:solidFill>
                  <a:highlight>
                    <a:srgbClr val="FFFFFF"/>
                  </a:highlight>
                </a:rPr>
                <a:t>four years before buying seed</a:t>
              </a:r>
              <a:r>
                <a:rPr lang="en" sz="900">
                  <a:solidFill>
                    <a:schemeClr val="dk1"/>
                  </a:solidFill>
                  <a:highlight>
                    <a:srgbClr val="FFFFFF"/>
                  </a:highlight>
                </a:rPr>
                <a:t> from him. </a:t>
              </a:r>
              <a:endParaRPr sz="800">
                <a:solidFill>
                  <a:schemeClr val="dk1"/>
                </a:solidFill>
                <a:latin typeface="DM Sans"/>
                <a:ea typeface="DM Sans"/>
                <a:cs typeface="DM Sans"/>
                <a:sym typeface="DM Sans"/>
              </a:endParaRPr>
            </a:p>
            <a:p>
              <a:pPr indent="0" lvl="0" marL="0" marR="381000" rtl="0" algn="l">
                <a:lnSpc>
                  <a:spcPct val="150000"/>
                </a:lnSpc>
                <a:spcBef>
                  <a:spcPts val="0"/>
                </a:spcBef>
                <a:spcAft>
                  <a:spcPts val="0"/>
                </a:spcAft>
                <a:buNone/>
              </a:pPr>
              <a:r>
                <a:t/>
              </a:r>
              <a:endParaRPr sz="900">
                <a:solidFill>
                  <a:schemeClr val="dk1"/>
                </a:solidFill>
                <a:latin typeface="DM Sans"/>
                <a:ea typeface="DM Sans"/>
                <a:cs typeface="DM Sans"/>
                <a:sym typeface="DM Sans"/>
              </a:endParaRPr>
            </a:p>
            <a:p>
              <a:pPr indent="0" lvl="0" marL="0" rtl="0" algn="l">
                <a:spcBef>
                  <a:spcPts val="0"/>
                </a:spcBef>
                <a:spcAft>
                  <a:spcPts val="0"/>
                </a:spcAft>
                <a:buNone/>
              </a:pPr>
              <a:r>
                <a:t/>
              </a:r>
              <a:endParaRPr sz="900">
                <a:solidFill>
                  <a:schemeClr val="dk1"/>
                </a:solidFill>
                <a:latin typeface="DM Sans"/>
                <a:ea typeface="DM Sans"/>
                <a:cs typeface="DM Sans"/>
                <a:sym typeface="DM Sans"/>
              </a:endParaRPr>
            </a:p>
          </p:txBody>
        </p:sp>
      </p:grpSp>
      <p:cxnSp>
        <p:nvCxnSpPr>
          <p:cNvPr id="946" name="Google Shape;946;p96"/>
          <p:cNvCxnSpPr/>
          <p:nvPr/>
        </p:nvCxnSpPr>
        <p:spPr>
          <a:xfrm>
            <a:off x="298252" y="1173361"/>
            <a:ext cx="571200" cy="0"/>
          </a:xfrm>
          <a:prstGeom prst="straightConnector1">
            <a:avLst/>
          </a:prstGeom>
          <a:noFill/>
          <a:ln cap="flat" cmpd="sng" w="12700">
            <a:solidFill>
              <a:schemeClr val="accent1"/>
            </a:solidFill>
            <a:prstDash val="solid"/>
            <a:miter lim="800000"/>
            <a:headEnd len="sm" w="sm" type="none"/>
            <a:tailEnd len="sm" w="sm" type="none"/>
          </a:ln>
        </p:spPr>
      </p:cxnSp>
      <p:grpSp>
        <p:nvGrpSpPr>
          <p:cNvPr id="947" name="Google Shape;947;p96"/>
          <p:cNvGrpSpPr/>
          <p:nvPr/>
        </p:nvGrpSpPr>
        <p:grpSpPr>
          <a:xfrm>
            <a:off x="5467725" y="2490750"/>
            <a:ext cx="3340093" cy="1947344"/>
            <a:chOff x="5565750" y="3112713"/>
            <a:chExt cx="3340093" cy="1947344"/>
          </a:xfrm>
        </p:grpSpPr>
        <p:grpSp>
          <p:nvGrpSpPr>
            <p:cNvPr id="948" name="Google Shape;948;p96"/>
            <p:cNvGrpSpPr/>
            <p:nvPr/>
          </p:nvGrpSpPr>
          <p:grpSpPr>
            <a:xfrm>
              <a:off x="5565750" y="3112713"/>
              <a:ext cx="3340093" cy="1947344"/>
              <a:chOff x="1019177" y="2457453"/>
              <a:chExt cx="5076900" cy="1847400"/>
            </a:xfrm>
          </p:grpSpPr>
          <p:sp>
            <p:nvSpPr>
              <p:cNvPr id="949" name="Google Shape;949;p96"/>
              <p:cNvSpPr/>
              <p:nvPr/>
            </p:nvSpPr>
            <p:spPr>
              <a:xfrm>
                <a:off x="1019177" y="2457453"/>
                <a:ext cx="5076900" cy="1847400"/>
              </a:xfrm>
              <a:prstGeom prst="rect">
                <a:avLst/>
              </a:prstGeom>
              <a:solidFill>
                <a:srgbClr val="FFFFFF"/>
              </a:solidFill>
              <a:ln>
                <a:noFill/>
              </a:ln>
              <a:effectLst>
                <a:outerShdw blurRad="728663" rotWithShape="0" algn="t" dir="5400000" dist="257175">
                  <a:srgbClr val="000000">
                    <a:alpha val="3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950" name="Google Shape;950;p96"/>
              <p:cNvSpPr/>
              <p:nvPr/>
            </p:nvSpPr>
            <p:spPr>
              <a:xfrm>
                <a:off x="1019177" y="2457453"/>
                <a:ext cx="90300" cy="18474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951" name="Google Shape;951;p96"/>
            <p:cNvSpPr/>
            <p:nvPr/>
          </p:nvSpPr>
          <p:spPr>
            <a:xfrm>
              <a:off x="5815647" y="3216728"/>
              <a:ext cx="376275" cy="279919"/>
            </a:xfrm>
            <a:custGeom>
              <a:rect b="b" l="l" r="r" t="t"/>
              <a:pathLst>
                <a:path extrusionOk="0" h="208895" w="280802">
                  <a:moveTo>
                    <a:pt x="87994" y="0"/>
                  </a:moveTo>
                  <a:cubicBezTo>
                    <a:pt x="62996" y="12229"/>
                    <a:pt x="42087" y="30746"/>
                    <a:pt x="25268" y="55474"/>
                  </a:cubicBezTo>
                  <a:cubicBezTo>
                    <a:pt x="8410" y="80201"/>
                    <a:pt x="0" y="106858"/>
                    <a:pt x="0" y="135405"/>
                  </a:cubicBezTo>
                  <a:cubicBezTo>
                    <a:pt x="0" y="157355"/>
                    <a:pt x="5748" y="175101"/>
                    <a:pt x="17205" y="188603"/>
                  </a:cubicBezTo>
                  <a:cubicBezTo>
                    <a:pt x="28701" y="202105"/>
                    <a:pt x="43862" y="208894"/>
                    <a:pt x="62726" y="208894"/>
                  </a:cubicBezTo>
                  <a:cubicBezTo>
                    <a:pt x="78543" y="208894"/>
                    <a:pt x="91929" y="203763"/>
                    <a:pt x="102923" y="193579"/>
                  </a:cubicBezTo>
                  <a:cubicBezTo>
                    <a:pt x="113879" y="183356"/>
                    <a:pt x="119357" y="170124"/>
                    <a:pt x="119357" y="153768"/>
                  </a:cubicBezTo>
                  <a:cubicBezTo>
                    <a:pt x="119357" y="138491"/>
                    <a:pt x="114380" y="125375"/>
                    <a:pt x="104428" y="114381"/>
                  </a:cubicBezTo>
                  <a:cubicBezTo>
                    <a:pt x="94475" y="103425"/>
                    <a:pt x="80587" y="95902"/>
                    <a:pt x="62726" y="91813"/>
                  </a:cubicBezTo>
                  <a:lnTo>
                    <a:pt x="46678" y="87994"/>
                  </a:lnTo>
                  <a:cubicBezTo>
                    <a:pt x="50227" y="69130"/>
                    <a:pt x="56091" y="53313"/>
                    <a:pt x="64269" y="40544"/>
                  </a:cubicBezTo>
                  <a:cubicBezTo>
                    <a:pt x="72409" y="27814"/>
                    <a:pt x="81860" y="17360"/>
                    <a:pt x="92585" y="9181"/>
                  </a:cubicBezTo>
                  <a:lnTo>
                    <a:pt x="87994" y="0"/>
                  </a:lnTo>
                  <a:close/>
                  <a:moveTo>
                    <a:pt x="249438" y="0"/>
                  </a:moveTo>
                  <a:cubicBezTo>
                    <a:pt x="224440" y="12229"/>
                    <a:pt x="203532" y="30746"/>
                    <a:pt x="186674" y="55474"/>
                  </a:cubicBezTo>
                  <a:cubicBezTo>
                    <a:pt x="169854" y="80201"/>
                    <a:pt x="161444" y="106858"/>
                    <a:pt x="161444" y="135405"/>
                  </a:cubicBezTo>
                  <a:cubicBezTo>
                    <a:pt x="161444" y="157355"/>
                    <a:pt x="167192" y="175101"/>
                    <a:pt x="178650" y="188603"/>
                  </a:cubicBezTo>
                  <a:cubicBezTo>
                    <a:pt x="190146" y="202105"/>
                    <a:pt x="205306" y="208894"/>
                    <a:pt x="224170" y="208894"/>
                  </a:cubicBezTo>
                  <a:cubicBezTo>
                    <a:pt x="239987" y="208894"/>
                    <a:pt x="253373" y="203763"/>
                    <a:pt x="264367" y="193579"/>
                  </a:cubicBezTo>
                  <a:cubicBezTo>
                    <a:pt x="275323" y="183356"/>
                    <a:pt x="280801" y="170124"/>
                    <a:pt x="280801" y="153768"/>
                  </a:cubicBezTo>
                  <a:cubicBezTo>
                    <a:pt x="280801" y="138491"/>
                    <a:pt x="275825" y="125375"/>
                    <a:pt x="265872" y="114381"/>
                  </a:cubicBezTo>
                  <a:cubicBezTo>
                    <a:pt x="255919" y="103425"/>
                    <a:pt x="242031" y="95902"/>
                    <a:pt x="224170" y="91813"/>
                  </a:cubicBezTo>
                  <a:lnTo>
                    <a:pt x="208122" y="87994"/>
                  </a:lnTo>
                  <a:cubicBezTo>
                    <a:pt x="211671" y="69130"/>
                    <a:pt x="217535" y="53313"/>
                    <a:pt x="225713" y="40544"/>
                  </a:cubicBezTo>
                  <a:cubicBezTo>
                    <a:pt x="233853" y="27814"/>
                    <a:pt x="243304" y="17360"/>
                    <a:pt x="254029" y="9181"/>
                  </a:cubicBezTo>
                  <a:lnTo>
                    <a:pt x="249438" y="0"/>
                  </a:lnTo>
                  <a:close/>
                </a:path>
              </a:pathLst>
            </a:custGeom>
            <a:solidFill>
              <a:srgbClr val="834EFF"/>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sz="500">
                <a:solidFill>
                  <a:srgbClr val="834EFF"/>
                </a:solidFill>
              </a:endParaRPr>
            </a:p>
          </p:txBody>
        </p:sp>
        <p:sp>
          <p:nvSpPr>
            <p:cNvPr id="952" name="Google Shape;952;p96"/>
            <p:cNvSpPr txBox="1"/>
            <p:nvPr/>
          </p:nvSpPr>
          <p:spPr>
            <a:xfrm>
              <a:off x="6275950" y="3164713"/>
              <a:ext cx="2496000" cy="16080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200"/>
                </a:spcBef>
                <a:spcAft>
                  <a:spcPts val="0"/>
                </a:spcAft>
                <a:buNone/>
              </a:pPr>
              <a:r>
                <a:rPr lang="en" sz="900">
                  <a:solidFill>
                    <a:schemeClr val="dk1"/>
                  </a:solidFill>
                  <a:latin typeface="DM Sans"/>
                  <a:ea typeface="DM Sans"/>
                  <a:cs typeface="DM Sans"/>
                  <a:sym typeface="DM Sans"/>
                </a:rPr>
                <a:t>But I gave my </a:t>
              </a:r>
              <a:r>
                <a:rPr lang="en" sz="900">
                  <a:solidFill>
                    <a:schemeClr val="dk1"/>
                  </a:solidFill>
                  <a:latin typeface="DM Sans"/>
                  <a:ea typeface="DM Sans"/>
                  <a:cs typeface="DM Sans"/>
                  <a:sym typeface="DM Sans"/>
                </a:rPr>
                <a:t>XX</a:t>
              </a:r>
              <a:r>
                <a:rPr lang="en" sz="900">
                  <a:solidFill>
                    <a:schemeClr val="dk1"/>
                  </a:solidFill>
                  <a:latin typeface="DM Sans"/>
                  <a:ea typeface="DM Sans"/>
                  <a:cs typeface="DM Sans"/>
                  <a:sym typeface="DM Sans"/>
                </a:rPr>
                <a:t> person the ability to go into my John Deere and </a:t>
              </a:r>
              <a:r>
                <a:rPr b="1" lang="en" sz="900">
                  <a:solidFill>
                    <a:schemeClr val="dk1"/>
                  </a:solidFill>
                  <a:latin typeface="DM Sans"/>
                  <a:ea typeface="DM Sans"/>
                  <a:cs typeface="DM Sans"/>
                  <a:sym typeface="DM Sans"/>
                </a:rPr>
                <a:t>grab all my maps</a:t>
              </a:r>
              <a:r>
                <a:rPr lang="en" sz="900">
                  <a:solidFill>
                    <a:schemeClr val="dk1"/>
                  </a:solidFill>
                  <a:latin typeface="DM Sans"/>
                  <a:ea typeface="DM Sans"/>
                  <a:cs typeface="DM Sans"/>
                  <a:sym typeface="DM Sans"/>
                </a:rPr>
                <a:t>. So he took all my maps out of my John Deere and got him put into </a:t>
              </a:r>
              <a:r>
                <a:rPr lang="en" sz="900">
                  <a:solidFill>
                    <a:schemeClr val="dk1"/>
                  </a:solidFill>
                  <a:latin typeface="DM Sans"/>
                  <a:ea typeface="DM Sans"/>
                  <a:cs typeface="DM Sans"/>
                  <a:sym typeface="DM Sans"/>
                </a:rPr>
                <a:t>XX</a:t>
              </a:r>
              <a:r>
                <a:rPr lang="en" sz="900">
                  <a:solidFill>
                    <a:schemeClr val="dk1"/>
                  </a:solidFill>
                  <a:latin typeface="DM Sans"/>
                  <a:ea typeface="DM Sans"/>
                  <a:cs typeface="DM Sans"/>
                  <a:sym typeface="DM Sans"/>
                </a:rPr>
                <a:t>. And then we started </a:t>
              </a:r>
              <a:r>
                <a:rPr b="1" lang="en" sz="900">
                  <a:solidFill>
                    <a:schemeClr val="dk1"/>
                  </a:solidFill>
                  <a:latin typeface="DM Sans"/>
                  <a:ea typeface="DM Sans"/>
                  <a:cs typeface="DM Sans"/>
                  <a:sym typeface="DM Sans"/>
                </a:rPr>
                <a:t>building recommendations</a:t>
              </a:r>
              <a:r>
                <a:rPr lang="en" sz="900">
                  <a:solidFill>
                    <a:schemeClr val="dk1"/>
                  </a:solidFill>
                  <a:latin typeface="DM Sans"/>
                  <a:ea typeface="DM Sans"/>
                  <a:cs typeface="DM Sans"/>
                  <a:sym typeface="DM Sans"/>
                </a:rPr>
                <a:t> based on which fields I told him that are going to be Golden Harvest acres and soybean splits.</a:t>
              </a:r>
              <a:endParaRPr sz="900">
                <a:solidFill>
                  <a:schemeClr val="dk1"/>
                </a:solidFill>
                <a:latin typeface="DM Sans"/>
                <a:ea typeface="DM Sans"/>
                <a:cs typeface="DM Sans"/>
                <a:sym typeface="DM Sans"/>
              </a:endParaRPr>
            </a:p>
            <a:p>
              <a:pPr indent="0" lvl="0" marL="0" marR="381000" rtl="0" algn="l">
                <a:lnSpc>
                  <a:spcPct val="150000"/>
                </a:lnSpc>
                <a:spcBef>
                  <a:spcPts val="1200"/>
                </a:spcBef>
                <a:spcAft>
                  <a:spcPts val="0"/>
                </a:spcAft>
                <a:buNone/>
              </a:pPr>
              <a:r>
                <a:t/>
              </a:r>
              <a:endParaRPr sz="900">
                <a:solidFill>
                  <a:schemeClr val="dk1"/>
                </a:solidFill>
                <a:latin typeface="DM Sans"/>
                <a:ea typeface="DM Sans"/>
                <a:cs typeface="DM Sans"/>
                <a:sym typeface="DM Sans"/>
              </a:endParaRPr>
            </a:p>
            <a:p>
              <a:pPr indent="0" lvl="0" marL="0" rtl="0" algn="l">
                <a:spcBef>
                  <a:spcPts val="0"/>
                </a:spcBef>
                <a:spcAft>
                  <a:spcPts val="0"/>
                </a:spcAft>
                <a:buNone/>
              </a:pPr>
              <a:r>
                <a:t/>
              </a:r>
              <a:endParaRPr sz="900">
                <a:solidFill>
                  <a:schemeClr val="dk1"/>
                </a:solidFill>
                <a:latin typeface="DM Sans"/>
                <a:ea typeface="DM Sans"/>
                <a:cs typeface="DM Sans"/>
                <a:sym typeface="DM Sans"/>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97"/>
          <p:cNvSpPr txBox="1"/>
          <p:nvPr>
            <p:ph idx="4294967295" type="title"/>
          </p:nvPr>
        </p:nvSpPr>
        <p:spPr>
          <a:xfrm>
            <a:off x="157550" y="1540500"/>
            <a:ext cx="2154300" cy="20625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700">
                <a:solidFill>
                  <a:schemeClr val="lt1"/>
                </a:solidFill>
              </a:rPr>
              <a:t>We partnered on a Workshop to define our direction</a:t>
            </a:r>
            <a:endParaRPr sz="2700">
              <a:solidFill>
                <a:schemeClr val="lt1"/>
              </a:solidFill>
              <a:latin typeface="DM Sans"/>
              <a:ea typeface="DM Sans"/>
              <a:cs typeface="DM Sans"/>
              <a:sym typeface="DM Sans"/>
            </a:endParaRPr>
          </a:p>
        </p:txBody>
      </p:sp>
      <p:pic>
        <p:nvPicPr>
          <p:cNvPr id="958" name="Google Shape;958;p97"/>
          <p:cNvPicPr preferRelativeResize="0"/>
          <p:nvPr/>
        </p:nvPicPr>
        <p:blipFill rotWithShape="1">
          <a:blip r:embed="rId3">
            <a:alphaModFix/>
          </a:blip>
          <a:srcRect b="0" l="0" r="15661" t="0"/>
          <a:stretch/>
        </p:blipFill>
        <p:spPr>
          <a:xfrm>
            <a:off x="4252425" y="516825"/>
            <a:ext cx="1098974" cy="1372124"/>
          </a:xfrm>
          <a:prstGeom prst="rect">
            <a:avLst/>
          </a:prstGeom>
          <a:noFill/>
          <a:ln>
            <a:noFill/>
          </a:ln>
          <a:effectLst>
            <a:outerShdw blurRad="57150" rotWithShape="0" algn="bl" dir="5400000" dist="19050">
              <a:srgbClr val="000000">
                <a:alpha val="50000"/>
              </a:srgbClr>
            </a:outerShdw>
          </a:effectLst>
        </p:spPr>
      </p:pic>
      <p:pic>
        <p:nvPicPr>
          <p:cNvPr id="959" name="Google Shape;959;p97"/>
          <p:cNvPicPr preferRelativeResize="0"/>
          <p:nvPr/>
        </p:nvPicPr>
        <p:blipFill>
          <a:blip r:embed="rId4">
            <a:alphaModFix/>
          </a:blip>
          <a:stretch>
            <a:fillRect/>
          </a:stretch>
        </p:blipFill>
        <p:spPr>
          <a:xfrm>
            <a:off x="2803697" y="3501575"/>
            <a:ext cx="2547702" cy="1372124"/>
          </a:xfrm>
          <a:prstGeom prst="rect">
            <a:avLst/>
          </a:prstGeom>
          <a:noFill/>
          <a:ln>
            <a:noFill/>
          </a:ln>
          <a:effectLst>
            <a:outerShdw blurRad="57150" rotWithShape="0" algn="bl" dir="5400000" dist="19050">
              <a:srgbClr val="000000">
                <a:alpha val="50000"/>
              </a:srgbClr>
            </a:outerShdw>
          </a:effectLst>
        </p:spPr>
      </p:pic>
      <p:sp>
        <p:nvSpPr>
          <p:cNvPr id="960" name="Google Shape;960;p97"/>
          <p:cNvSpPr txBox="1"/>
          <p:nvPr/>
        </p:nvSpPr>
        <p:spPr>
          <a:xfrm>
            <a:off x="5731100" y="881575"/>
            <a:ext cx="3001200" cy="3263400"/>
          </a:xfrm>
          <a:prstGeom prst="rect">
            <a:avLst/>
          </a:prstGeom>
          <a:noFill/>
          <a:ln>
            <a:noFill/>
          </a:ln>
        </p:spPr>
        <p:txBody>
          <a:bodyPr anchorCtr="0" anchor="t" bIns="27000" lIns="0" spcFirstLastPara="1" rIns="162000" wrap="square" tIns="27000">
            <a:noAutofit/>
          </a:bodyPr>
          <a:lstStyle/>
          <a:p>
            <a:pPr indent="0" lvl="0" marL="0" marR="0" rtl="0" algn="l">
              <a:lnSpc>
                <a:spcPct val="130000"/>
              </a:lnSpc>
              <a:spcBef>
                <a:spcPts val="0"/>
              </a:spcBef>
              <a:spcAft>
                <a:spcPts val="0"/>
              </a:spcAft>
              <a:buNone/>
            </a:pPr>
            <a:r>
              <a:rPr b="1" lang="en" sz="1100">
                <a:solidFill>
                  <a:schemeClr val="dk1"/>
                </a:solidFill>
                <a:latin typeface="DM Sans"/>
                <a:ea typeface="DM Sans"/>
                <a:cs typeface="DM Sans"/>
                <a:sym typeface="DM Sans"/>
              </a:rPr>
              <a:t>We met with Key Stakeholders and special guests to align on our strategic direction and define metrics for success. </a:t>
            </a:r>
            <a:endParaRPr b="1" sz="1100">
              <a:solidFill>
                <a:schemeClr val="dk1"/>
              </a:solidFill>
              <a:latin typeface="DM Sans"/>
              <a:ea typeface="DM Sans"/>
              <a:cs typeface="DM Sans"/>
              <a:sym typeface="DM Sans"/>
            </a:endParaRPr>
          </a:p>
          <a:p>
            <a:pPr indent="0" lvl="0" marL="0" marR="0" rtl="0" algn="l">
              <a:lnSpc>
                <a:spcPct val="130000"/>
              </a:lnSpc>
              <a:spcBef>
                <a:spcPts val="0"/>
              </a:spcBef>
              <a:spcAft>
                <a:spcPts val="0"/>
              </a:spcAft>
              <a:buNone/>
            </a:pPr>
            <a:r>
              <a:t/>
            </a:r>
            <a:endParaRPr sz="1000">
              <a:solidFill>
                <a:schemeClr val="dk1"/>
              </a:solidFill>
              <a:latin typeface="DM Sans"/>
              <a:ea typeface="DM Sans"/>
              <a:cs typeface="DM Sans"/>
              <a:sym typeface="DM Sans"/>
            </a:endParaRPr>
          </a:p>
          <a:p>
            <a:pPr indent="0" lvl="0" marL="0" marR="0" rtl="0" algn="l">
              <a:lnSpc>
                <a:spcPct val="130000"/>
              </a:lnSpc>
              <a:spcBef>
                <a:spcPts val="0"/>
              </a:spcBef>
              <a:spcAft>
                <a:spcPts val="0"/>
              </a:spcAft>
              <a:buNone/>
            </a:pPr>
            <a:r>
              <a:rPr lang="en" sz="900">
                <a:solidFill>
                  <a:schemeClr val="dk1"/>
                </a:solidFill>
                <a:latin typeface="DM Sans"/>
                <a:ea typeface="DM Sans"/>
                <a:cs typeface="DM Sans"/>
                <a:sym typeface="DM Sans"/>
              </a:rPr>
              <a:t>This included various teams that </a:t>
            </a:r>
            <a:r>
              <a:rPr lang="en" sz="900">
                <a:solidFill>
                  <a:schemeClr val="dk1"/>
                </a:solidFill>
                <a:latin typeface="DM Sans"/>
                <a:ea typeface="DM Sans"/>
                <a:cs typeface="DM Sans"/>
                <a:sym typeface="DM Sans"/>
              </a:rPr>
              <a:t>support</a:t>
            </a:r>
            <a:r>
              <a:rPr lang="en" sz="900">
                <a:solidFill>
                  <a:schemeClr val="dk1"/>
                </a:solidFill>
                <a:latin typeface="DM Sans"/>
                <a:ea typeface="DM Sans"/>
                <a:cs typeface="DM Sans"/>
                <a:sym typeface="DM Sans"/>
              </a:rPr>
              <a:t> the lead management journey and business leaders who brought their expertise to ideate and contribute to the discovery of the problem statement, the metrics to track </a:t>
            </a:r>
            <a:r>
              <a:rPr lang="en" sz="900">
                <a:solidFill>
                  <a:schemeClr val="dk1"/>
                </a:solidFill>
                <a:latin typeface="DM Sans"/>
                <a:ea typeface="DM Sans"/>
                <a:cs typeface="DM Sans"/>
                <a:sym typeface="DM Sans"/>
              </a:rPr>
              <a:t>success</a:t>
            </a:r>
            <a:r>
              <a:rPr lang="en" sz="900">
                <a:solidFill>
                  <a:schemeClr val="dk1"/>
                </a:solidFill>
                <a:latin typeface="DM Sans"/>
                <a:ea typeface="DM Sans"/>
                <a:cs typeface="DM Sans"/>
                <a:sym typeface="DM Sans"/>
              </a:rPr>
              <a:t> and the validation of key insights. </a:t>
            </a:r>
            <a:endParaRPr sz="900">
              <a:solidFill>
                <a:schemeClr val="dk1"/>
              </a:solidFill>
              <a:latin typeface="DM Sans"/>
              <a:ea typeface="DM Sans"/>
              <a:cs typeface="DM Sans"/>
              <a:sym typeface="DM Sans"/>
            </a:endParaRPr>
          </a:p>
          <a:p>
            <a:pPr indent="0" lvl="0" marL="0" marR="0" rtl="0" algn="l">
              <a:lnSpc>
                <a:spcPct val="130000"/>
              </a:lnSpc>
              <a:spcBef>
                <a:spcPts val="0"/>
              </a:spcBef>
              <a:spcAft>
                <a:spcPts val="0"/>
              </a:spcAft>
              <a:buNone/>
            </a:pPr>
            <a:r>
              <a:t/>
            </a:r>
            <a:endParaRPr sz="1100">
              <a:solidFill>
                <a:schemeClr val="dk1"/>
              </a:solidFill>
              <a:latin typeface="DM Sans"/>
              <a:ea typeface="DM Sans"/>
              <a:cs typeface="DM Sans"/>
              <a:sym typeface="DM Sans"/>
            </a:endParaRPr>
          </a:p>
          <a:p>
            <a:pPr indent="0" lvl="0" marL="0" marR="0" rtl="0" algn="l">
              <a:lnSpc>
                <a:spcPct val="130000"/>
              </a:lnSpc>
              <a:spcBef>
                <a:spcPts val="0"/>
              </a:spcBef>
              <a:spcAft>
                <a:spcPts val="0"/>
              </a:spcAft>
              <a:buNone/>
            </a:pPr>
            <a:r>
              <a:rPr b="1" lang="en" sz="1100">
                <a:solidFill>
                  <a:schemeClr val="dk1"/>
                </a:solidFill>
                <a:latin typeface="DM Sans"/>
                <a:ea typeface="DM Sans"/>
                <a:cs typeface="DM Sans"/>
                <a:sym typeface="DM Sans"/>
              </a:rPr>
              <a:t>The result of this workshop was a clear understanding of the current Pains &amp; Gains, the Strategy Statement and the Top Interest Areas and KPIs/Metrics associated. </a:t>
            </a:r>
            <a:endParaRPr b="1" sz="1100">
              <a:solidFill>
                <a:schemeClr val="dk1"/>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1" sz="1100">
              <a:solidFill>
                <a:schemeClr val="dk1"/>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1" sz="1100">
              <a:solidFill>
                <a:schemeClr val="dk1"/>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1" sz="1100">
              <a:solidFill>
                <a:schemeClr val="dk1"/>
              </a:solidFill>
              <a:latin typeface="DM Sans"/>
              <a:ea typeface="DM Sans"/>
              <a:cs typeface="DM Sans"/>
              <a:sym typeface="DM Sans"/>
            </a:endParaRPr>
          </a:p>
          <a:p>
            <a:pPr indent="0" lvl="0" marL="0" marR="0" rtl="0" algn="r">
              <a:lnSpc>
                <a:spcPct val="130000"/>
              </a:lnSpc>
              <a:spcBef>
                <a:spcPts val="0"/>
              </a:spcBef>
              <a:spcAft>
                <a:spcPts val="0"/>
              </a:spcAft>
              <a:buNone/>
            </a:pPr>
            <a:r>
              <a:t/>
            </a:r>
            <a:endParaRPr b="1" sz="1100">
              <a:solidFill>
                <a:schemeClr val="dk1"/>
              </a:solidFill>
              <a:latin typeface="DM Sans"/>
              <a:ea typeface="DM Sans"/>
              <a:cs typeface="DM Sans"/>
              <a:sym typeface="DM Sans"/>
            </a:endParaRPr>
          </a:p>
        </p:txBody>
      </p:sp>
      <p:pic>
        <p:nvPicPr>
          <p:cNvPr id="961" name="Google Shape;961;p97"/>
          <p:cNvPicPr preferRelativeResize="0"/>
          <p:nvPr/>
        </p:nvPicPr>
        <p:blipFill rotWithShape="1">
          <a:blip r:embed="rId5">
            <a:alphaModFix/>
          </a:blip>
          <a:srcRect b="0" l="0" r="1806" t="0"/>
          <a:stretch/>
        </p:blipFill>
        <p:spPr>
          <a:xfrm>
            <a:off x="2803700" y="2009200"/>
            <a:ext cx="2547702" cy="1372126"/>
          </a:xfrm>
          <a:prstGeom prst="rect">
            <a:avLst/>
          </a:prstGeom>
          <a:noFill/>
          <a:ln>
            <a:noFill/>
          </a:ln>
          <a:effectLst>
            <a:outerShdw blurRad="57150" rotWithShape="0" algn="bl" dir="5400000" dist="19050">
              <a:srgbClr val="000000">
                <a:alpha val="50000"/>
              </a:srgbClr>
            </a:outerShdw>
          </a:effectLst>
        </p:spPr>
      </p:pic>
      <p:pic>
        <p:nvPicPr>
          <p:cNvPr id="962" name="Google Shape;962;p97"/>
          <p:cNvPicPr preferRelativeResize="0"/>
          <p:nvPr/>
        </p:nvPicPr>
        <p:blipFill rotWithShape="1">
          <a:blip r:embed="rId6">
            <a:alphaModFix/>
          </a:blip>
          <a:srcRect b="57156" l="0" r="0" t="0"/>
          <a:stretch/>
        </p:blipFill>
        <p:spPr>
          <a:xfrm>
            <a:off x="2803700" y="516825"/>
            <a:ext cx="1360526" cy="1372124"/>
          </a:xfrm>
          <a:prstGeom prst="rect">
            <a:avLst/>
          </a:prstGeom>
          <a:noFill/>
          <a:ln>
            <a:noFill/>
          </a:ln>
          <a:effectLst>
            <a:outerShdw blurRad="57150" rotWithShape="0" algn="bl" dir="5400000" dist="19050">
              <a:srgbClr val="000000">
                <a:alpha val="50000"/>
              </a:srgbClr>
            </a:outerShdw>
          </a:effectLst>
        </p:spPr>
      </p:pic>
      <p:sp>
        <p:nvSpPr>
          <p:cNvPr id="963" name="Google Shape;963;p97"/>
          <p:cNvSpPr txBox="1"/>
          <p:nvPr/>
        </p:nvSpPr>
        <p:spPr>
          <a:xfrm>
            <a:off x="7130150" y="0"/>
            <a:ext cx="2013900" cy="307800"/>
          </a:xfrm>
          <a:prstGeom prst="rect">
            <a:avLst/>
          </a:prstGeom>
          <a:solidFill>
            <a:schemeClr val="lt1"/>
          </a:solidFill>
          <a:ln>
            <a:noFill/>
          </a:ln>
        </p:spPr>
        <p:txBody>
          <a:bodyPr anchorCtr="0" anchor="t" bIns="91425" lIns="91425" spcFirstLastPara="1" rIns="91425" wrap="square" tIns="91425">
            <a:spAutoFit/>
          </a:bodyPr>
          <a:lstStyle/>
          <a:p>
            <a:pPr indent="0" lvl="0" marL="0" rtl="0" algn="r">
              <a:lnSpc>
                <a:spcPct val="130000"/>
              </a:lnSpc>
              <a:spcBef>
                <a:spcPts val="0"/>
              </a:spcBef>
              <a:spcAft>
                <a:spcPts val="0"/>
              </a:spcAft>
              <a:buNone/>
            </a:pPr>
            <a:r>
              <a:rPr b="1" lang="en" sz="800" u="sng">
                <a:solidFill>
                  <a:schemeClr val="accent1"/>
                </a:solidFill>
                <a:latin typeface="DM Sans"/>
                <a:ea typeface="DM Sans"/>
                <a:cs typeface="DM Sans"/>
                <a:sym typeface="DM Sans"/>
                <a:hlinkClick r:id="rId7">
                  <a:extLst>
                    <a:ext uri="{A12FA001-AC4F-418D-AE19-62706E023703}">
                      <ahyp:hlinkClr val="tx"/>
                    </a:ext>
                  </a:extLst>
                </a:hlinkClick>
              </a:rPr>
              <a:t>Link to Workshop</a:t>
            </a:r>
            <a:r>
              <a:rPr b="1" lang="en" sz="800">
                <a:solidFill>
                  <a:schemeClr val="dk1"/>
                </a:solidFill>
                <a:latin typeface="DM Sans"/>
                <a:ea typeface="DM Sans"/>
                <a:cs typeface="DM Sans"/>
                <a:sym typeface="DM Sans"/>
              </a:rPr>
              <a:t>  |  PW: SynCX2024 </a:t>
            </a:r>
            <a:endParaRPr b="1" sz="800">
              <a:solidFill>
                <a:schemeClr val="dk1"/>
              </a:solidFill>
              <a:latin typeface="DM Sans"/>
              <a:ea typeface="DM Sans"/>
              <a:cs typeface="DM Sans"/>
              <a:sym typeface="DM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967" name="Shape 967"/>
        <p:cNvGrpSpPr/>
        <p:nvPr/>
      </p:nvGrpSpPr>
      <p:grpSpPr>
        <a:xfrm>
          <a:off x="0" y="0"/>
          <a:ext cx="0" cy="0"/>
          <a:chOff x="0" y="0"/>
          <a:chExt cx="0" cy="0"/>
        </a:xfrm>
      </p:grpSpPr>
      <p:grpSp>
        <p:nvGrpSpPr>
          <p:cNvPr id="968" name="Google Shape;968;p98"/>
          <p:cNvGrpSpPr/>
          <p:nvPr/>
        </p:nvGrpSpPr>
        <p:grpSpPr>
          <a:xfrm>
            <a:off x="6279722" y="2137169"/>
            <a:ext cx="2163600" cy="346339"/>
            <a:chOff x="6095141" y="857188"/>
            <a:chExt cx="2884800" cy="1358726"/>
          </a:xfrm>
        </p:grpSpPr>
        <p:sp>
          <p:nvSpPr>
            <p:cNvPr id="969" name="Google Shape;969;p98"/>
            <p:cNvSpPr/>
            <p:nvPr/>
          </p:nvSpPr>
          <p:spPr>
            <a:xfrm>
              <a:off x="6095141" y="857188"/>
              <a:ext cx="2884800" cy="1357200"/>
            </a:xfrm>
            <a:prstGeom prst="rect">
              <a:avLst/>
            </a:prstGeom>
            <a:solidFill>
              <a:schemeClr val="lt1"/>
            </a:solidFill>
            <a:ln>
              <a:noFill/>
            </a:ln>
            <a:effectLst>
              <a:outerShdw blurRad="471488" rotWithShape="0" algn="t" dir="2400000" dist="66675">
                <a:srgbClr val="000000">
                  <a:alpha val="20000"/>
                </a:srgbClr>
              </a:outerShdw>
            </a:effectLst>
          </p:spPr>
          <p:txBody>
            <a:bodyPr anchorCtr="0" anchor="ctr" bIns="34275" lIns="1539000" spcFirstLastPara="1" rIns="68575" wrap="square" tIns="0">
              <a:noAutofit/>
            </a:bodyPr>
            <a:lstStyle/>
            <a:p>
              <a:pPr indent="0" lvl="0" marL="0" marR="0" rtl="0" algn="l">
                <a:lnSpc>
                  <a:spcPct val="150000"/>
                </a:lnSpc>
                <a:spcBef>
                  <a:spcPts val="0"/>
                </a:spcBef>
                <a:spcAft>
                  <a:spcPts val="0"/>
                </a:spcAft>
                <a:buNone/>
              </a:pPr>
              <a:r>
                <a:t/>
              </a:r>
              <a:endParaRPr sz="1100">
                <a:latin typeface="DM Sans"/>
                <a:ea typeface="DM Sans"/>
                <a:cs typeface="DM Sans"/>
                <a:sym typeface="DM Sans"/>
              </a:endParaRPr>
            </a:p>
          </p:txBody>
        </p:sp>
        <p:sp>
          <p:nvSpPr>
            <p:cNvPr id="970" name="Google Shape;970;p98"/>
            <p:cNvSpPr/>
            <p:nvPr/>
          </p:nvSpPr>
          <p:spPr>
            <a:xfrm>
              <a:off x="6095141" y="858714"/>
              <a:ext cx="90300" cy="1357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DM Sans"/>
                <a:ea typeface="DM Sans"/>
                <a:cs typeface="DM Sans"/>
                <a:sym typeface="DM Sans"/>
              </a:endParaRPr>
            </a:p>
          </p:txBody>
        </p:sp>
      </p:grpSp>
      <p:grpSp>
        <p:nvGrpSpPr>
          <p:cNvPr id="971" name="Google Shape;971;p98"/>
          <p:cNvGrpSpPr/>
          <p:nvPr/>
        </p:nvGrpSpPr>
        <p:grpSpPr>
          <a:xfrm>
            <a:off x="3541689" y="3518731"/>
            <a:ext cx="2163600" cy="346339"/>
            <a:chOff x="6095141" y="857188"/>
            <a:chExt cx="2884800" cy="1358726"/>
          </a:xfrm>
        </p:grpSpPr>
        <p:sp>
          <p:nvSpPr>
            <p:cNvPr id="972" name="Google Shape;972;p98"/>
            <p:cNvSpPr/>
            <p:nvPr/>
          </p:nvSpPr>
          <p:spPr>
            <a:xfrm>
              <a:off x="6095141" y="857188"/>
              <a:ext cx="2884800" cy="1357200"/>
            </a:xfrm>
            <a:prstGeom prst="rect">
              <a:avLst/>
            </a:prstGeom>
            <a:solidFill>
              <a:schemeClr val="lt1"/>
            </a:solidFill>
            <a:ln>
              <a:noFill/>
            </a:ln>
            <a:effectLst>
              <a:outerShdw blurRad="428625" rotWithShape="0" algn="t" dir="1860000" dist="123825">
                <a:srgbClr val="000000">
                  <a:alpha val="20000"/>
                </a:srgbClr>
              </a:outerShdw>
            </a:effectLst>
          </p:spPr>
          <p:txBody>
            <a:bodyPr anchorCtr="0" anchor="ctr" bIns="34275" lIns="1539000" spcFirstLastPara="1" rIns="68575" wrap="square" tIns="0">
              <a:noAutofit/>
            </a:bodyPr>
            <a:lstStyle/>
            <a:p>
              <a:pPr indent="0" lvl="0" marL="0" marR="0" rtl="0" algn="l">
                <a:lnSpc>
                  <a:spcPct val="150000"/>
                </a:lnSpc>
                <a:spcBef>
                  <a:spcPts val="0"/>
                </a:spcBef>
                <a:spcAft>
                  <a:spcPts val="0"/>
                </a:spcAft>
                <a:buNone/>
              </a:pPr>
              <a:r>
                <a:t/>
              </a:r>
              <a:endParaRPr sz="1100">
                <a:latin typeface="DM Sans"/>
                <a:ea typeface="DM Sans"/>
                <a:cs typeface="DM Sans"/>
                <a:sym typeface="DM Sans"/>
              </a:endParaRPr>
            </a:p>
          </p:txBody>
        </p:sp>
        <p:sp>
          <p:nvSpPr>
            <p:cNvPr id="973" name="Google Shape;973;p98"/>
            <p:cNvSpPr/>
            <p:nvPr/>
          </p:nvSpPr>
          <p:spPr>
            <a:xfrm>
              <a:off x="6095141" y="858714"/>
              <a:ext cx="90300" cy="1357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DM Sans"/>
                <a:ea typeface="DM Sans"/>
                <a:cs typeface="DM Sans"/>
                <a:sym typeface="DM Sans"/>
              </a:endParaRPr>
            </a:p>
          </p:txBody>
        </p:sp>
      </p:grpSp>
      <p:grpSp>
        <p:nvGrpSpPr>
          <p:cNvPr id="974" name="Google Shape;974;p98"/>
          <p:cNvGrpSpPr/>
          <p:nvPr/>
        </p:nvGrpSpPr>
        <p:grpSpPr>
          <a:xfrm>
            <a:off x="739856" y="2139540"/>
            <a:ext cx="2163600" cy="346339"/>
            <a:chOff x="6095141" y="857188"/>
            <a:chExt cx="2884800" cy="1358726"/>
          </a:xfrm>
        </p:grpSpPr>
        <p:sp>
          <p:nvSpPr>
            <p:cNvPr id="975" name="Google Shape;975;p98"/>
            <p:cNvSpPr/>
            <p:nvPr/>
          </p:nvSpPr>
          <p:spPr>
            <a:xfrm>
              <a:off x="6095141" y="857188"/>
              <a:ext cx="2884800" cy="1357200"/>
            </a:xfrm>
            <a:prstGeom prst="rect">
              <a:avLst/>
            </a:prstGeom>
            <a:solidFill>
              <a:schemeClr val="lt1"/>
            </a:solidFill>
            <a:ln>
              <a:noFill/>
            </a:ln>
            <a:effectLst>
              <a:outerShdw blurRad="471488" rotWithShape="0" algn="t" dir="2400000" dist="76200">
                <a:srgbClr val="000000">
                  <a:alpha val="21000"/>
                </a:srgbClr>
              </a:outerShdw>
            </a:effectLst>
          </p:spPr>
          <p:txBody>
            <a:bodyPr anchorCtr="0" anchor="ctr" bIns="34275" lIns="1539000" spcFirstLastPara="1" rIns="68575" wrap="square" tIns="0">
              <a:noAutofit/>
            </a:bodyPr>
            <a:lstStyle/>
            <a:p>
              <a:pPr indent="0" lvl="0" marL="0" marR="0" rtl="0" algn="l">
                <a:lnSpc>
                  <a:spcPct val="150000"/>
                </a:lnSpc>
                <a:spcBef>
                  <a:spcPts val="0"/>
                </a:spcBef>
                <a:spcAft>
                  <a:spcPts val="0"/>
                </a:spcAft>
                <a:buNone/>
              </a:pPr>
              <a:r>
                <a:t/>
              </a:r>
              <a:endParaRPr sz="1100">
                <a:latin typeface="DM Sans"/>
                <a:ea typeface="DM Sans"/>
                <a:cs typeface="DM Sans"/>
                <a:sym typeface="DM Sans"/>
              </a:endParaRPr>
            </a:p>
          </p:txBody>
        </p:sp>
        <p:sp>
          <p:nvSpPr>
            <p:cNvPr id="976" name="Google Shape;976;p98"/>
            <p:cNvSpPr/>
            <p:nvPr/>
          </p:nvSpPr>
          <p:spPr>
            <a:xfrm>
              <a:off x="6095141" y="858714"/>
              <a:ext cx="90300" cy="1357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DM Sans"/>
                <a:ea typeface="DM Sans"/>
                <a:cs typeface="DM Sans"/>
                <a:sym typeface="DM Sans"/>
              </a:endParaRPr>
            </a:p>
          </p:txBody>
        </p:sp>
      </p:grpSp>
      <p:grpSp>
        <p:nvGrpSpPr>
          <p:cNvPr id="977" name="Google Shape;977;p98"/>
          <p:cNvGrpSpPr/>
          <p:nvPr/>
        </p:nvGrpSpPr>
        <p:grpSpPr>
          <a:xfrm>
            <a:off x="3531625" y="2125557"/>
            <a:ext cx="2163600" cy="345936"/>
            <a:chOff x="6095141" y="857188"/>
            <a:chExt cx="2884800" cy="2481608"/>
          </a:xfrm>
        </p:grpSpPr>
        <p:sp>
          <p:nvSpPr>
            <p:cNvPr id="978" name="Google Shape;978;p98"/>
            <p:cNvSpPr/>
            <p:nvPr/>
          </p:nvSpPr>
          <p:spPr>
            <a:xfrm>
              <a:off x="6095141" y="857188"/>
              <a:ext cx="2884800" cy="2480100"/>
            </a:xfrm>
            <a:prstGeom prst="rect">
              <a:avLst/>
            </a:prstGeom>
            <a:solidFill>
              <a:schemeClr val="lt1"/>
            </a:solidFill>
            <a:ln>
              <a:noFill/>
            </a:ln>
            <a:effectLst>
              <a:outerShdw blurRad="428625" rotWithShape="0" algn="t" dir="2460000" dist="104775">
                <a:srgbClr val="000000">
                  <a:alpha val="20000"/>
                </a:srgbClr>
              </a:outerShdw>
            </a:effectLst>
          </p:spPr>
          <p:txBody>
            <a:bodyPr anchorCtr="0" anchor="ctr" bIns="34275" lIns="1539000" spcFirstLastPara="1" rIns="68575" wrap="square" tIns="0">
              <a:noAutofit/>
            </a:bodyPr>
            <a:lstStyle/>
            <a:p>
              <a:pPr indent="0" lvl="0" marL="0" marR="0" rtl="0" algn="l">
                <a:lnSpc>
                  <a:spcPct val="150000"/>
                </a:lnSpc>
                <a:spcBef>
                  <a:spcPts val="0"/>
                </a:spcBef>
                <a:spcAft>
                  <a:spcPts val="0"/>
                </a:spcAft>
                <a:buNone/>
              </a:pPr>
              <a:r>
                <a:t/>
              </a:r>
              <a:endParaRPr sz="1100">
                <a:latin typeface="DM Sans"/>
                <a:ea typeface="DM Sans"/>
                <a:cs typeface="DM Sans"/>
                <a:sym typeface="DM Sans"/>
              </a:endParaRPr>
            </a:p>
          </p:txBody>
        </p:sp>
        <p:sp>
          <p:nvSpPr>
            <p:cNvPr id="979" name="Google Shape;979;p98"/>
            <p:cNvSpPr/>
            <p:nvPr/>
          </p:nvSpPr>
          <p:spPr>
            <a:xfrm>
              <a:off x="6095141" y="858696"/>
              <a:ext cx="90300" cy="2480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DM Sans"/>
                <a:ea typeface="DM Sans"/>
                <a:cs typeface="DM Sans"/>
                <a:sym typeface="DM Sans"/>
              </a:endParaRPr>
            </a:p>
          </p:txBody>
        </p:sp>
      </p:grpSp>
      <p:sp>
        <p:nvSpPr>
          <p:cNvPr id="980" name="Google Shape;980;p98"/>
          <p:cNvSpPr txBox="1"/>
          <p:nvPr/>
        </p:nvSpPr>
        <p:spPr>
          <a:xfrm>
            <a:off x="3611300" y="2622100"/>
            <a:ext cx="2094000" cy="45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900">
                <a:solidFill>
                  <a:schemeClr val="dk1"/>
                </a:solidFill>
                <a:latin typeface="DM Sans"/>
                <a:ea typeface="DM Sans"/>
                <a:cs typeface="DM Sans"/>
                <a:sym typeface="DM Sans"/>
              </a:rPr>
              <a:t>Ideated around Pains and Gains of the current lead generation to conversion process</a:t>
            </a:r>
            <a:endParaRPr b="1" sz="900">
              <a:solidFill>
                <a:schemeClr val="dk1"/>
              </a:solidFill>
              <a:latin typeface="DM Sans"/>
              <a:ea typeface="DM Sans"/>
              <a:cs typeface="DM Sans"/>
              <a:sym typeface="DM Sans"/>
            </a:endParaRPr>
          </a:p>
        </p:txBody>
      </p:sp>
      <p:sp>
        <p:nvSpPr>
          <p:cNvPr id="981" name="Google Shape;981;p98"/>
          <p:cNvSpPr txBox="1"/>
          <p:nvPr/>
        </p:nvSpPr>
        <p:spPr>
          <a:xfrm>
            <a:off x="813200" y="2620375"/>
            <a:ext cx="2119500" cy="950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900">
                <a:solidFill>
                  <a:srgbClr val="1A1A1A"/>
                </a:solidFill>
                <a:latin typeface="DM Sans"/>
                <a:ea typeface="DM Sans"/>
                <a:cs typeface="DM Sans"/>
                <a:sym typeface="DM Sans"/>
              </a:rPr>
              <a:t>Shared out our insights gained by interviewing stakeholders within </a:t>
            </a:r>
            <a:r>
              <a:rPr lang="en" sz="900">
                <a:solidFill>
                  <a:srgbClr val="1A1A1A"/>
                </a:solidFill>
                <a:latin typeface="DM Sans"/>
                <a:ea typeface="DM Sans"/>
                <a:cs typeface="DM Sans"/>
                <a:sym typeface="DM Sans"/>
              </a:rPr>
              <a:t>XX</a:t>
            </a:r>
            <a:r>
              <a:rPr lang="en" sz="900">
                <a:solidFill>
                  <a:srgbClr val="1A1A1A"/>
                </a:solidFill>
                <a:latin typeface="DM Sans"/>
                <a:ea typeface="DM Sans"/>
                <a:cs typeface="DM Sans"/>
                <a:sym typeface="DM Sans"/>
              </a:rPr>
              <a:t> that generated themes, successes, frustrations and ideas around the lead generation to conversion journey</a:t>
            </a:r>
            <a:endParaRPr sz="900">
              <a:solidFill>
                <a:srgbClr val="1A1A1A"/>
              </a:solidFill>
              <a:latin typeface="DM Sans"/>
              <a:ea typeface="DM Sans"/>
              <a:cs typeface="DM Sans"/>
              <a:sym typeface="DM Sans"/>
            </a:endParaRPr>
          </a:p>
          <a:p>
            <a:pPr indent="0" lvl="0" marL="0" rtl="0" algn="l">
              <a:lnSpc>
                <a:spcPct val="115000"/>
              </a:lnSpc>
              <a:spcBef>
                <a:spcPts val="0"/>
              </a:spcBef>
              <a:spcAft>
                <a:spcPts val="0"/>
              </a:spcAft>
              <a:buNone/>
            </a:pPr>
            <a:r>
              <a:t/>
            </a:r>
            <a:endParaRPr sz="1000">
              <a:solidFill>
                <a:schemeClr val="dk1"/>
              </a:solidFill>
              <a:latin typeface="DM Sans"/>
              <a:ea typeface="DM Sans"/>
              <a:cs typeface="DM Sans"/>
              <a:sym typeface="DM Sans"/>
            </a:endParaRPr>
          </a:p>
        </p:txBody>
      </p:sp>
      <p:sp>
        <p:nvSpPr>
          <p:cNvPr id="982" name="Google Shape;982;p98"/>
          <p:cNvSpPr txBox="1"/>
          <p:nvPr/>
        </p:nvSpPr>
        <p:spPr>
          <a:xfrm>
            <a:off x="3622850" y="4019150"/>
            <a:ext cx="2119500" cy="6165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900">
                <a:solidFill>
                  <a:srgbClr val="1A1A1A"/>
                </a:solidFill>
              </a:rPr>
              <a:t>This isn't replacing or reinventing existing North Stars / Visions, this is specific to the blueprint work and prioritizing opportunities. </a:t>
            </a:r>
            <a:endParaRPr b="1" sz="900">
              <a:solidFill>
                <a:schemeClr val="dk1"/>
              </a:solidFill>
              <a:latin typeface="DM Sans"/>
              <a:ea typeface="DM Sans"/>
              <a:cs typeface="DM Sans"/>
              <a:sym typeface="DM Sans"/>
            </a:endParaRPr>
          </a:p>
        </p:txBody>
      </p:sp>
      <p:sp>
        <p:nvSpPr>
          <p:cNvPr id="983" name="Google Shape;983;p98"/>
          <p:cNvSpPr/>
          <p:nvPr/>
        </p:nvSpPr>
        <p:spPr>
          <a:xfrm>
            <a:off x="6407944" y="2137359"/>
            <a:ext cx="1914600" cy="345900"/>
          </a:xfrm>
          <a:prstGeom prst="roundRect">
            <a:avLst>
              <a:gd fmla="val 0"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dk1"/>
                </a:solidFill>
                <a:latin typeface="DM Sans"/>
                <a:ea typeface="DM Sans"/>
                <a:cs typeface="DM Sans"/>
                <a:sym typeface="DM Sans"/>
              </a:rPr>
              <a:t>KPI Definitions </a:t>
            </a:r>
            <a:endParaRPr sz="1100">
              <a:solidFill>
                <a:schemeClr val="dk1"/>
              </a:solidFill>
              <a:latin typeface="DM Sans"/>
              <a:ea typeface="DM Sans"/>
              <a:cs typeface="DM Sans"/>
              <a:sym typeface="DM Sans"/>
            </a:endParaRPr>
          </a:p>
        </p:txBody>
      </p:sp>
      <p:sp>
        <p:nvSpPr>
          <p:cNvPr id="984" name="Google Shape;984;p98"/>
          <p:cNvSpPr txBox="1"/>
          <p:nvPr>
            <p:ph idx="4294967295" type="title"/>
          </p:nvPr>
        </p:nvSpPr>
        <p:spPr>
          <a:xfrm>
            <a:off x="322025" y="723372"/>
            <a:ext cx="8545800" cy="50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2700"/>
              <a:buFont typeface="DM Serif Display"/>
              <a:buNone/>
            </a:pPr>
            <a:r>
              <a:rPr lang="en" sz="2700"/>
              <a:t>In our workshop we covered…</a:t>
            </a:r>
            <a:endParaRPr sz="2700">
              <a:solidFill>
                <a:schemeClr val="dk1"/>
              </a:solidFill>
            </a:endParaRPr>
          </a:p>
        </p:txBody>
      </p:sp>
      <p:sp>
        <p:nvSpPr>
          <p:cNvPr id="985" name="Google Shape;985;p98"/>
          <p:cNvSpPr txBox="1"/>
          <p:nvPr/>
        </p:nvSpPr>
        <p:spPr>
          <a:xfrm>
            <a:off x="1040850" y="2177475"/>
            <a:ext cx="1561500" cy="238500"/>
          </a:xfrm>
          <a:prstGeom prst="rect">
            <a:avLst/>
          </a:prstGeom>
          <a:noFill/>
          <a:ln>
            <a:noFill/>
          </a:ln>
        </p:spPr>
        <p:txBody>
          <a:bodyPr anchorCtr="0" anchor="t" bIns="34275" lIns="34275" spcFirstLastPara="1" rIns="34275" wrap="square" tIns="34275">
            <a:spAutoFit/>
          </a:bodyPr>
          <a:lstStyle/>
          <a:p>
            <a:pPr indent="0" lvl="0" marL="0" rtl="0" algn="ctr">
              <a:spcBef>
                <a:spcPts val="0"/>
              </a:spcBef>
              <a:spcAft>
                <a:spcPts val="0"/>
              </a:spcAft>
              <a:buNone/>
            </a:pPr>
            <a:r>
              <a:rPr lang="en" sz="1100">
                <a:solidFill>
                  <a:schemeClr val="dk1"/>
                </a:solidFill>
                <a:latin typeface="DM Sans"/>
                <a:ea typeface="DM Sans"/>
                <a:cs typeface="DM Sans"/>
                <a:sym typeface="DM Sans"/>
              </a:rPr>
              <a:t>Interview Findings</a:t>
            </a:r>
            <a:endParaRPr b="1" sz="1100">
              <a:solidFill>
                <a:schemeClr val="dk1"/>
              </a:solidFill>
              <a:latin typeface="DM Sans"/>
              <a:ea typeface="DM Sans"/>
              <a:cs typeface="DM Sans"/>
              <a:sym typeface="DM Sans"/>
            </a:endParaRPr>
          </a:p>
        </p:txBody>
      </p:sp>
      <p:sp>
        <p:nvSpPr>
          <p:cNvPr id="986" name="Google Shape;986;p98"/>
          <p:cNvSpPr txBox="1"/>
          <p:nvPr/>
        </p:nvSpPr>
        <p:spPr>
          <a:xfrm>
            <a:off x="3670142" y="2177477"/>
            <a:ext cx="1842900" cy="238500"/>
          </a:xfrm>
          <a:prstGeom prst="rect">
            <a:avLst/>
          </a:prstGeom>
          <a:noFill/>
          <a:ln>
            <a:noFill/>
          </a:ln>
        </p:spPr>
        <p:txBody>
          <a:bodyPr anchorCtr="0" anchor="t" bIns="34275" lIns="34275" spcFirstLastPara="1" rIns="34275" wrap="square" tIns="34275">
            <a:spAutoFit/>
          </a:bodyPr>
          <a:lstStyle/>
          <a:p>
            <a:pPr indent="0" lvl="0" marL="0" rtl="0" algn="ctr">
              <a:spcBef>
                <a:spcPts val="0"/>
              </a:spcBef>
              <a:spcAft>
                <a:spcPts val="0"/>
              </a:spcAft>
              <a:buNone/>
            </a:pPr>
            <a:r>
              <a:rPr lang="en" sz="1100">
                <a:solidFill>
                  <a:schemeClr val="dk1"/>
                </a:solidFill>
                <a:latin typeface="DM Sans"/>
                <a:ea typeface="DM Sans"/>
                <a:cs typeface="DM Sans"/>
                <a:sym typeface="DM Sans"/>
              </a:rPr>
              <a:t>Pains and Gains</a:t>
            </a:r>
            <a:endParaRPr sz="500"/>
          </a:p>
        </p:txBody>
      </p:sp>
      <p:sp>
        <p:nvSpPr>
          <p:cNvPr id="987" name="Google Shape;987;p98"/>
          <p:cNvSpPr txBox="1"/>
          <p:nvPr/>
        </p:nvSpPr>
        <p:spPr>
          <a:xfrm>
            <a:off x="3730142" y="3572656"/>
            <a:ext cx="1722900" cy="238500"/>
          </a:xfrm>
          <a:prstGeom prst="rect">
            <a:avLst/>
          </a:prstGeom>
          <a:noFill/>
          <a:ln>
            <a:noFill/>
          </a:ln>
        </p:spPr>
        <p:txBody>
          <a:bodyPr anchorCtr="0" anchor="t" bIns="34275" lIns="34275" spcFirstLastPara="1" rIns="34275" wrap="square" tIns="34275">
            <a:spAutoFit/>
          </a:bodyPr>
          <a:lstStyle/>
          <a:p>
            <a:pPr indent="0" lvl="0" marL="0" rtl="0" algn="ctr">
              <a:spcBef>
                <a:spcPts val="0"/>
              </a:spcBef>
              <a:spcAft>
                <a:spcPts val="0"/>
              </a:spcAft>
              <a:buNone/>
            </a:pPr>
            <a:r>
              <a:rPr lang="en" sz="1100">
                <a:solidFill>
                  <a:schemeClr val="dk1"/>
                </a:solidFill>
                <a:latin typeface="DM Sans"/>
                <a:ea typeface="DM Sans"/>
                <a:cs typeface="DM Sans"/>
                <a:sym typeface="DM Sans"/>
              </a:rPr>
              <a:t>Strategy Statement</a:t>
            </a:r>
            <a:endParaRPr sz="1100">
              <a:solidFill>
                <a:schemeClr val="dk1"/>
              </a:solidFill>
              <a:latin typeface="DM Sans"/>
              <a:ea typeface="DM Sans"/>
              <a:cs typeface="DM Sans"/>
              <a:sym typeface="DM Sans"/>
            </a:endParaRPr>
          </a:p>
        </p:txBody>
      </p:sp>
      <p:sp>
        <p:nvSpPr>
          <p:cNvPr id="988" name="Google Shape;988;p98"/>
          <p:cNvSpPr txBox="1"/>
          <p:nvPr/>
        </p:nvSpPr>
        <p:spPr>
          <a:xfrm>
            <a:off x="6358475" y="2645725"/>
            <a:ext cx="2119500" cy="1094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900">
                <a:solidFill>
                  <a:schemeClr val="dk1"/>
                </a:solidFill>
                <a:latin typeface="DM Sans"/>
                <a:ea typeface="DM Sans"/>
                <a:cs typeface="DM Sans"/>
                <a:sym typeface="DM Sans"/>
              </a:rPr>
              <a:t>Discovered the main areas of interest that participants have in metrics that they want to see. </a:t>
            </a:r>
            <a:endParaRPr sz="900">
              <a:solidFill>
                <a:schemeClr val="dk1"/>
              </a:solidFill>
              <a:latin typeface="DM Sans"/>
              <a:ea typeface="DM Sans"/>
              <a:cs typeface="DM Sans"/>
              <a:sym typeface="DM Sans"/>
            </a:endParaRPr>
          </a:p>
          <a:p>
            <a:pPr indent="0" lvl="0" marL="0" rtl="0" algn="l">
              <a:lnSpc>
                <a:spcPct val="115000"/>
              </a:lnSpc>
              <a:spcBef>
                <a:spcPts val="0"/>
              </a:spcBef>
              <a:spcAft>
                <a:spcPts val="0"/>
              </a:spcAft>
              <a:buNone/>
            </a:pPr>
            <a:r>
              <a:t/>
            </a:r>
            <a:endParaRPr sz="900">
              <a:solidFill>
                <a:schemeClr val="dk1"/>
              </a:solidFill>
              <a:latin typeface="DM Sans"/>
              <a:ea typeface="DM Sans"/>
              <a:cs typeface="DM Sans"/>
              <a:sym typeface="DM Sans"/>
            </a:endParaRPr>
          </a:p>
          <a:p>
            <a:pPr indent="0" lvl="0" marL="0" rtl="0" algn="l">
              <a:lnSpc>
                <a:spcPct val="115000"/>
              </a:lnSpc>
              <a:spcBef>
                <a:spcPts val="0"/>
              </a:spcBef>
              <a:spcAft>
                <a:spcPts val="0"/>
              </a:spcAft>
              <a:buNone/>
            </a:pPr>
            <a:r>
              <a:rPr lang="en" sz="900">
                <a:solidFill>
                  <a:schemeClr val="dk1"/>
                </a:solidFill>
                <a:latin typeface="DM Sans"/>
                <a:ea typeface="DM Sans"/>
                <a:cs typeface="DM Sans"/>
                <a:sym typeface="DM Sans"/>
              </a:rPr>
              <a:t>Created themes of KPIs and defined key metrics to bring clarity to the lead generation to conversion focus areas.</a:t>
            </a:r>
            <a:endParaRPr sz="900">
              <a:solidFill>
                <a:schemeClr val="dk1"/>
              </a:solidFill>
              <a:latin typeface="DM Sans"/>
              <a:ea typeface="DM Sans"/>
              <a:cs typeface="DM Sans"/>
              <a:sym typeface="DM Sans"/>
            </a:endParaRPr>
          </a:p>
        </p:txBody>
      </p:sp>
      <p:cxnSp>
        <p:nvCxnSpPr>
          <p:cNvPr id="989" name="Google Shape;989;p98"/>
          <p:cNvCxnSpPr/>
          <p:nvPr/>
        </p:nvCxnSpPr>
        <p:spPr>
          <a:xfrm>
            <a:off x="728663" y="1738313"/>
            <a:ext cx="2186100" cy="0"/>
          </a:xfrm>
          <a:prstGeom prst="straightConnector1">
            <a:avLst/>
          </a:prstGeom>
          <a:noFill/>
          <a:ln cap="flat" cmpd="sng" w="19050">
            <a:solidFill>
              <a:schemeClr val="dk1"/>
            </a:solidFill>
            <a:prstDash val="solid"/>
            <a:round/>
            <a:headEnd len="med" w="med" type="none"/>
            <a:tailEnd len="med" w="med" type="stealth"/>
          </a:ln>
        </p:spPr>
      </p:cxnSp>
      <p:sp>
        <p:nvSpPr>
          <p:cNvPr id="990" name="Google Shape;990;p98"/>
          <p:cNvSpPr txBox="1"/>
          <p:nvPr/>
        </p:nvSpPr>
        <p:spPr>
          <a:xfrm>
            <a:off x="1229709" y="1644633"/>
            <a:ext cx="1184700" cy="177900"/>
          </a:xfrm>
          <a:prstGeom prst="rect">
            <a:avLst/>
          </a:prstGeom>
          <a:solidFill>
            <a:srgbClr val="F8F8F8"/>
          </a:solidFill>
          <a:ln>
            <a:noFill/>
          </a:ln>
        </p:spPr>
        <p:txBody>
          <a:bodyPr anchorCtr="0" anchor="ctr" bIns="91425" lIns="0" spcFirstLastPara="1" rIns="0" wrap="square" tIns="91425">
            <a:noAutofit/>
          </a:bodyPr>
          <a:lstStyle/>
          <a:p>
            <a:pPr indent="0" lvl="0" marL="0" rtl="0" algn="ctr">
              <a:lnSpc>
                <a:spcPct val="115000"/>
              </a:lnSpc>
              <a:spcBef>
                <a:spcPts val="0"/>
              </a:spcBef>
              <a:spcAft>
                <a:spcPts val="0"/>
              </a:spcAft>
              <a:buNone/>
            </a:pPr>
            <a:r>
              <a:rPr b="1" lang="en" sz="1000">
                <a:solidFill>
                  <a:schemeClr val="dk1"/>
                </a:solidFill>
                <a:highlight>
                  <a:srgbClr val="F8F8F8"/>
                </a:highlight>
                <a:latin typeface="DM Sans"/>
                <a:ea typeface="DM Sans"/>
                <a:cs typeface="DM Sans"/>
                <a:sym typeface="DM Sans"/>
              </a:rPr>
              <a:t>Identify</a:t>
            </a:r>
            <a:endParaRPr b="1" sz="1000">
              <a:solidFill>
                <a:schemeClr val="accent1"/>
              </a:solidFill>
              <a:highlight>
                <a:srgbClr val="F8F8F8"/>
              </a:highlight>
              <a:latin typeface="DM Sans"/>
              <a:ea typeface="DM Sans"/>
              <a:cs typeface="DM Sans"/>
              <a:sym typeface="DM Sans"/>
            </a:endParaRPr>
          </a:p>
        </p:txBody>
      </p:sp>
      <p:cxnSp>
        <p:nvCxnSpPr>
          <p:cNvPr id="991" name="Google Shape;991;p98"/>
          <p:cNvCxnSpPr/>
          <p:nvPr/>
        </p:nvCxnSpPr>
        <p:spPr>
          <a:xfrm>
            <a:off x="3527564" y="1733569"/>
            <a:ext cx="2171700" cy="0"/>
          </a:xfrm>
          <a:prstGeom prst="straightConnector1">
            <a:avLst/>
          </a:prstGeom>
          <a:noFill/>
          <a:ln cap="flat" cmpd="sng" w="19050">
            <a:solidFill>
              <a:schemeClr val="dk1"/>
            </a:solidFill>
            <a:prstDash val="solid"/>
            <a:round/>
            <a:headEnd len="med" w="med" type="none"/>
            <a:tailEnd len="med" w="med" type="stealth"/>
          </a:ln>
        </p:spPr>
      </p:cxnSp>
      <p:sp>
        <p:nvSpPr>
          <p:cNvPr id="992" name="Google Shape;992;p98"/>
          <p:cNvSpPr txBox="1"/>
          <p:nvPr/>
        </p:nvSpPr>
        <p:spPr>
          <a:xfrm>
            <a:off x="3943617" y="1644638"/>
            <a:ext cx="1302600" cy="177900"/>
          </a:xfrm>
          <a:prstGeom prst="rect">
            <a:avLst/>
          </a:prstGeom>
          <a:solidFill>
            <a:srgbClr val="F8F8F8"/>
          </a:solidFill>
          <a:ln>
            <a:noFill/>
          </a:ln>
        </p:spPr>
        <p:txBody>
          <a:bodyPr anchorCtr="0" anchor="ctr" bIns="91425" lIns="0" spcFirstLastPara="1" rIns="0" wrap="square" tIns="91425">
            <a:noAutofit/>
          </a:bodyPr>
          <a:lstStyle/>
          <a:p>
            <a:pPr indent="0" lvl="0" marL="0" rtl="0" algn="ctr">
              <a:lnSpc>
                <a:spcPct val="115000"/>
              </a:lnSpc>
              <a:spcBef>
                <a:spcPts val="0"/>
              </a:spcBef>
              <a:spcAft>
                <a:spcPts val="0"/>
              </a:spcAft>
              <a:buNone/>
            </a:pPr>
            <a:r>
              <a:rPr b="1" lang="en" sz="1000">
                <a:solidFill>
                  <a:schemeClr val="dk1"/>
                </a:solidFill>
                <a:highlight>
                  <a:srgbClr val="F8F8F8"/>
                </a:highlight>
                <a:latin typeface="DM Sans"/>
                <a:ea typeface="DM Sans"/>
                <a:cs typeface="DM Sans"/>
                <a:sym typeface="DM Sans"/>
              </a:rPr>
              <a:t>Refine</a:t>
            </a:r>
            <a:endParaRPr b="1" sz="1000">
              <a:solidFill>
                <a:schemeClr val="dk1"/>
              </a:solidFill>
              <a:highlight>
                <a:srgbClr val="F8F8F8"/>
              </a:highlight>
              <a:latin typeface="DM Sans"/>
              <a:ea typeface="DM Sans"/>
              <a:cs typeface="DM Sans"/>
              <a:sym typeface="DM Sans"/>
            </a:endParaRPr>
          </a:p>
        </p:txBody>
      </p:sp>
      <p:cxnSp>
        <p:nvCxnSpPr>
          <p:cNvPr id="993" name="Google Shape;993;p98"/>
          <p:cNvCxnSpPr/>
          <p:nvPr/>
        </p:nvCxnSpPr>
        <p:spPr>
          <a:xfrm>
            <a:off x="6276125" y="1733564"/>
            <a:ext cx="2170800" cy="0"/>
          </a:xfrm>
          <a:prstGeom prst="straightConnector1">
            <a:avLst/>
          </a:prstGeom>
          <a:noFill/>
          <a:ln cap="flat" cmpd="sng" w="19050">
            <a:solidFill>
              <a:schemeClr val="dk1"/>
            </a:solidFill>
            <a:prstDash val="solid"/>
            <a:round/>
            <a:headEnd len="med" w="med" type="none"/>
            <a:tailEnd len="med" w="med" type="stealth"/>
          </a:ln>
        </p:spPr>
      </p:cxnSp>
      <p:sp>
        <p:nvSpPr>
          <p:cNvPr id="994" name="Google Shape;994;p98"/>
          <p:cNvSpPr txBox="1"/>
          <p:nvPr/>
        </p:nvSpPr>
        <p:spPr>
          <a:xfrm>
            <a:off x="6710262" y="1644638"/>
            <a:ext cx="1302600" cy="177900"/>
          </a:xfrm>
          <a:prstGeom prst="rect">
            <a:avLst/>
          </a:prstGeom>
          <a:solidFill>
            <a:srgbClr val="F8F8F8"/>
          </a:solidFill>
          <a:ln>
            <a:noFill/>
          </a:ln>
        </p:spPr>
        <p:txBody>
          <a:bodyPr anchorCtr="0" anchor="ctr" bIns="91425" lIns="0" spcFirstLastPara="1" rIns="0" wrap="square" tIns="91425">
            <a:noAutofit/>
          </a:bodyPr>
          <a:lstStyle/>
          <a:p>
            <a:pPr indent="0" lvl="0" marL="0" rtl="0" algn="ctr">
              <a:lnSpc>
                <a:spcPct val="115000"/>
              </a:lnSpc>
              <a:spcBef>
                <a:spcPts val="0"/>
              </a:spcBef>
              <a:spcAft>
                <a:spcPts val="0"/>
              </a:spcAft>
              <a:buNone/>
            </a:pPr>
            <a:r>
              <a:rPr b="1" lang="en" sz="1000">
                <a:solidFill>
                  <a:schemeClr val="dk1"/>
                </a:solidFill>
                <a:highlight>
                  <a:srgbClr val="F8F8F8"/>
                </a:highlight>
                <a:latin typeface="DM Sans"/>
                <a:ea typeface="DM Sans"/>
                <a:cs typeface="DM Sans"/>
                <a:sym typeface="DM Sans"/>
              </a:rPr>
              <a:t>Define</a:t>
            </a:r>
            <a:endParaRPr b="1" sz="1000">
              <a:solidFill>
                <a:schemeClr val="dk1"/>
              </a:solidFill>
              <a:highlight>
                <a:srgbClr val="F8F8F8"/>
              </a:highlight>
              <a:latin typeface="DM Sans"/>
              <a:ea typeface="DM Sans"/>
              <a:cs typeface="DM Sans"/>
              <a:sym typeface="DM Sans"/>
            </a:endParaRPr>
          </a:p>
        </p:txBody>
      </p:sp>
      <p:sp>
        <p:nvSpPr>
          <p:cNvPr id="995" name="Google Shape;995;p98"/>
          <p:cNvSpPr txBox="1"/>
          <p:nvPr/>
        </p:nvSpPr>
        <p:spPr>
          <a:xfrm>
            <a:off x="1404425" y="1854775"/>
            <a:ext cx="704400" cy="153900"/>
          </a:xfrm>
          <a:prstGeom prst="rect">
            <a:avLst/>
          </a:prstGeom>
          <a:noFill/>
          <a:ln>
            <a:noFill/>
          </a:ln>
        </p:spPr>
        <p:txBody>
          <a:bodyPr anchorCtr="0" anchor="t" bIns="0" lIns="91425" spcFirstLastPara="1" rIns="0" wrap="square" tIns="0">
            <a:spAutoFit/>
          </a:bodyPr>
          <a:lstStyle/>
          <a:p>
            <a:pPr indent="0" lvl="0" marL="0" rtl="0" algn="ctr">
              <a:lnSpc>
                <a:spcPct val="115000"/>
              </a:lnSpc>
              <a:spcBef>
                <a:spcPts val="0"/>
              </a:spcBef>
              <a:spcAft>
                <a:spcPts val="0"/>
              </a:spcAft>
              <a:buNone/>
            </a:pPr>
            <a:r>
              <a:rPr lang="en" sz="1000">
                <a:solidFill>
                  <a:schemeClr val="accent1"/>
                </a:solidFill>
                <a:latin typeface="DM Sans"/>
                <a:ea typeface="DM Sans"/>
                <a:cs typeface="DM Sans"/>
                <a:sym typeface="DM Sans"/>
              </a:rPr>
              <a:t>K+C</a:t>
            </a:r>
            <a:endParaRPr>
              <a:latin typeface="DM Sans"/>
              <a:ea typeface="DM Sans"/>
              <a:cs typeface="DM Sans"/>
              <a:sym typeface="DM Sans"/>
            </a:endParaRPr>
          </a:p>
        </p:txBody>
      </p:sp>
      <p:sp>
        <p:nvSpPr>
          <p:cNvPr id="996" name="Google Shape;996;p98"/>
          <p:cNvSpPr txBox="1"/>
          <p:nvPr/>
        </p:nvSpPr>
        <p:spPr>
          <a:xfrm>
            <a:off x="3911075" y="1852425"/>
            <a:ext cx="1367700" cy="153900"/>
          </a:xfrm>
          <a:prstGeom prst="rect">
            <a:avLst/>
          </a:prstGeom>
          <a:noFill/>
          <a:ln>
            <a:noFill/>
          </a:ln>
        </p:spPr>
        <p:txBody>
          <a:bodyPr anchorCtr="0" anchor="t" bIns="0" lIns="91425" spcFirstLastPara="1" rIns="0" wrap="square" tIns="0">
            <a:spAutoFit/>
          </a:bodyPr>
          <a:lstStyle/>
          <a:p>
            <a:pPr indent="0" lvl="0" marL="0" rtl="0" algn="ctr">
              <a:lnSpc>
                <a:spcPct val="115000"/>
              </a:lnSpc>
              <a:spcBef>
                <a:spcPts val="0"/>
              </a:spcBef>
              <a:spcAft>
                <a:spcPts val="0"/>
              </a:spcAft>
              <a:buNone/>
            </a:pPr>
            <a:r>
              <a:rPr lang="en" sz="1000">
                <a:solidFill>
                  <a:schemeClr val="accent1"/>
                </a:solidFill>
                <a:highlight>
                  <a:srgbClr val="F8F8F8"/>
                </a:highlight>
                <a:latin typeface="DM Sans"/>
                <a:ea typeface="DM Sans"/>
                <a:cs typeface="DM Sans"/>
                <a:sym typeface="DM Sans"/>
              </a:rPr>
              <a:t>K+C and </a:t>
            </a:r>
            <a:r>
              <a:rPr lang="en" sz="1000">
                <a:solidFill>
                  <a:schemeClr val="accent1"/>
                </a:solidFill>
                <a:highlight>
                  <a:srgbClr val="F8F8F8"/>
                </a:highlight>
                <a:latin typeface="DM Sans"/>
                <a:ea typeface="DM Sans"/>
                <a:cs typeface="DM Sans"/>
                <a:sym typeface="DM Sans"/>
              </a:rPr>
              <a:t>XX</a:t>
            </a:r>
            <a:endParaRPr>
              <a:latin typeface="DM Sans"/>
              <a:ea typeface="DM Sans"/>
              <a:cs typeface="DM Sans"/>
              <a:sym typeface="DM Sans"/>
            </a:endParaRPr>
          </a:p>
        </p:txBody>
      </p:sp>
      <p:sp>
        <p:nvSpPr>
          <p:cNvPr id="997" name="Google Shape;997;p98"/>
          <p:cNvSpPr txBox="1"/>
          <p:nvPr/>
        </p:nvSpPr>
        <p:spPr>
          <a:xfrm>
            <a:off x="6667350" y="1858425"/>
            <a:ext cx="1345500" cy="153900"/>
          </a:xfrm>
          <a:prstGeom prst="rect">
            <a:avLst/>
          </a:prstGeom>
          <a:noFill/>
          <a:ln>
            <a:noFill/>
          </a:ln>
        </p:spPr>
        <p:txBody>
          <a:bodyPr anchorCtr="0" anchor="t" bIns="0" lIns="91425" spcFirstLastPara="1" rIns="0" wrap="square" tIns="0">
            <a:spAutoFit/>
          </a:bodyPr>
          <a:lstStyle/>
          <a:p>
            <a:pPr indent="0" lvl="0" marL="0" rtl="0" algn="ctr">
              <a:lnSpc>
                <a:spcPct val="115000"/>
              </a:lnSpc>
              <a:spcBef>
                <a:spcPts val="0"/>
              </a:spcBef>
              <a:spcAft>
                <a:spcPts val="0"/>
              </a:spcAft>
              <a:buNone/>
            </a:pPr>
            <a:r>
              <a:rPr lang="en" sz="1000">
                <a:solidFill>
                  <a:schemeClr val="accent1"/>
                </a:solidFill>
                <a:highlight>
                  <a:srgbClr val="F8F8F8"/>
                </a:highlight>
                <a:latin typeface="DM Sans"/>
                <a:ea typeface="DM Sans"/>
                <a:cs typeface="DM Sans"/>
                <a:sym typeface="DM Sans"/>
              </a:rPr>
              <a:t>K+C and XX</a:t>
            </a:r>
            <a:endParaRPr sz="1000">
              <a:solidFill>
                <a:schemeClr val="accent1"/>
              </a:solidFill>
              <a:highlight>
                <a:srgbClr val="F8F8F8"/>
              </a:highlight>
              <a:latin typeface="DM Sans"/>
              <a:ea typeface="DM Sans"/>
              <a:cs typeface="DM Sans"/>
              <a:sym typeface="DM Sans"/>
            </a:endParaRPr>
          </a:p>
        </p:txBody>
      </p:sp>
      <p:cxnSp>
        <p:nvCxnSpPr>
          <p:cNvPr id="998" name="Google Shape;998;p98"/>
          <p:cNvCxnSpPr/>
          <p:nvPr/>
        </p:nvCxnSpPr>
        <p:spPr>
          <a:xfrm>
            <a:off x="322027" y="1231286"/>
            <a:ext cx="571200" cy="0"/>
          </a:xfrm>
          <a:prstGeom prst="straightConnector1">
            <a:avLst/>
          </a:prstGeom>
          <a:noFill/>
          <a:ln cap="flat" cmpd="sng" w="12700">
            <a:solidFill>
              <a:schemeClr val="accent1"/>
            </a:solidFill>
            <a:prstDash val="solid"/>
            <a:miter lim="800000"/>
            <a:headEnd len="sm" w="sm" type="none"/>
            <a:tailEnd len="sm" w="sm" type="none"/>
          </a:ln>
        </p:spPr>
      </p:cxnSp>
      <p:sp>
        <p:nvSpPr>
          <p:cNvPr id="999" name="Google Shape;999;p98"/>
          <p:cNvSpPr txBox="1"/>
          <p:nvPr/>
        </p:nvSpPr>
        <p:spPr>
          <a:xfrm>
            <a:off x="7130150" y="0"/>
            <a:ext cx="2013900" cy="307800"/>
          </a:xfrm>
          <a:prstGeom prst="rect">
            <a:avLst/>
          </a:prstGeom>
          <a:solidFill>
            <a:schemeClr val="lt1"/>
          </a:solidFill>
          <a:ln>
            <a:noFill/>
          </a:ln>
        </p:spPr>
        <p:txBody>
          <a:bodyPr anchorCtr="0" anchor="t" bIns="91425" lIns="91425" spcFirstLastPara="1" rIns="91425" wrap="square" tIns="91425">
            <a:spAutoFit/>
          </a:bodyPr>
          <a:lstStyle/>
          <a:p>
            <a:pPr indent="0" lvl="0" marL="0" rtl="0" algn="r">
              <a:lnSpc>
                <a:spcPct val="130000"/>
              </a:lnSpc>
              <a:spcBef>
                <a:spcPts val="0"/>
              </a:spcBef>
              <a:spcAft>
                <a:spcPts val="0"/>
              </a:spcAft>
              <a:buNone/>
            </a:pPr>
            <a:r>
              <a:rPr b="1" lang="en" sz="800" u="sng">
                <a:solidFill>
                  <a:schemeClr val="accent1"/>
                </a:solidFill>
                <a:latin typeface="DM Sans"/>
                <a:ea typeface="DM Sans"/>
                <a:cs typeface="DM Sans"/>
                <a:sym typeface="DM Sans"/>
                <a:hlinkClick r:id="rId3">
                  <a:extLst>
                    <a:ext uri="{A12FA001-AC4F-418D-AE19-62706E023703}">
                      <ahyp:hlinkClr val="tx"/>
                    </a:ext>
                  </a:extLst>
                </a:hlinkClick>
              </a:rPr>
              <a:t>Link to Workshop</a:t>
            </a:r>
            <a:r>
              <a:rPr b="1" lang="en" sz="800">
                <a:solidFill>
                  <a:schemeClr val="dk1"/>
                </a:solidFill>
                <a:latin typeface="DM Sans"/>
                <a:ea typeface="DM Sans"/>
                <a:cs typeface="DM Sans"/>
                <a:sym typeface="DM Sans"/>
              </a:rPr>
              <a:t>  |  PW: SynCX2024 </a:t>
            </a:r>
            <a:endParaRPr b="1" sz="800">
              <a:solidFill>
                <a:schemeClr val="dk1"/>
              </a:solidFill>
              <a:latin typeface="DM Sans"/>
              <a:ea typeface="DM Sans"/>
              <a:cs typeface="DM Sans"/>
              <a:sym typeface="DM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99"/>
          <p:cNvSpPr txBox="1"/>
          <p:nvPr/>
        </p:nvSpPr>
        <p:spPr>
          <a:xfrm>
            <a:off x="355400" y="1458500"/>
            <a:ext cx="3277800" cy="3109200"/>
          </a:xfrm>
          <a:prstGeom prst="rect">
            <a:avLst/>
          </a:prstGeom>
          <a:noFill/>
          <a:ln>
            <a:noFill/>
          </a:ln>
        </p:spPr>
        <p:txBody>
          <a:bodyPr anchorCtr="0" anchor="t" bIns="27000" lIns="0" spcFirstLastPara="1" rIns="162000" wrap="square" tIns="27000">
            <a:noAutofit/>
          </a:bodyPr>
          <a:lstStyle/>
          <a:p>
            <a:pPr indent="0" lvl="0" marL="0" marR="0" rtl="0" algn="l">
              <a:lnSpc>
                <a:spcPct val="130000"/>
              </a:lnSpc>
              <a:spcBef>
                <a:spcPts val="0"/>
              </a:spcBef>
              <a:spcAft>
                <a:spcPts val="0"/>
              </a:spcAft>
              <a:buNone/>
            </a:pPr>
            <a:r>
              <a:rPr b="1" lang="en" sz="1100">
                <a:solidFill>
                  <a:schemeClr val="dk1"/>
                </a:solidFill>
                <a:latin typeface="DM Sans"/>
                <a:ea typeface="DM Sans"/>
                <a:cs typeface="DM Sans"/>
                <a:sym typeface="DM Sans"/>
              </a:rPr>
              <a:t>This exercise has the objective of identifying the current key Pain Points and Gains from the Lead generation to Conversion journey to further discover the problem statement</a:t>
            </a:r>
            <a:endParaRPr b="1" sz="1100">
              <a:solidFill>
                <a:schemeClr val="dk1"/>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1" sz="1100">
              <a:solidFill>
                <a:schemeClr val="dk1"/>
              </a:solidFill>
              <a:latin typeface="DM Sans"/>
              <a:ea typeface="DM Sans"/>
              <a:cs typeface="DM Sans"/>
              <a:sym typeface="DM Sans"/>
            </a:endParaRPr>
          </a:p>
          <a:p>
            <a:pPr indent="0" lvl="0" marL="0" marR="0" rtl="0" algn="l">
              <a:lnSpc>
                <a:spcPct val="130000"/>
              </a:lnSpc>
              <a:spcBef>
                <a:spcPts val="0"/>
              </a:spcBef>
              <a:spcAft>
                <a:spcPts val="0"/>
              </a:spcAft>
              <a:buNone/>
            </a:pPr>
            <a:r>
              <a:rPr b="1" lang="en" sz="1100">
                <a:solidFill>
                  <a:schemeClr val="accent1"/>
                </a:solidFill>
                <a:latin typeface="DM Sans"/>
                <a:ea typeface="DM Sans"/>
                <a:cs typeface="DM Sans"/>
                <a:sym typeface="DM Sans"/>
              </a:rPr>
              <a:t>Pains</a:t>
            </a:r>
            <a:endParaRPr b="1" sz="1100">
              <a:solidFill>
                <a:schemeClr val="accent1"/>
              </a:solidFill>
              <a:latin typeface="DM Sans"/>
              <a:ea typeface="DM Sans"/>
              <a:cs typeface="DM Sans"/>
              <a:sym typeface="DM Sans"/>
            </a:endParaRPr>
          </a:p>
          <a:p>
            <a:pPr indent="0" lvl="0" marL="0" marR="0" rtl="0" algn="l">
              <a:lnSpc>
                <a:spcPct val="130000"/>
              </a:lnSpc>
              <a:spcBef>
                <a:spcPts val="0"/>
              </a:spcBef>
              <a:spcAft>
                <a:spcPts val="0"/>
              </a:spcAft>
              <a:buNone/>
            </a:pPr>
            <a:r>
              <a:rPr lang="en" sz="900">
                <a:solidFill>
                  <a:schemeClr val="dk1"/>
                </a:solidFill>
                <a:latin typeface="DM Sans"/>
                <a:ea typeface="DM Sans"/>
                <a:cs typeface="DM Sans"/>
                <a:sym typeface="DM Sans"/>
              </a:rPr>
              <a:t>Pains currently experienced in the Lead generation to conversion journey, including lack of tracking the lead through touchpoints and data quality. </a:t>
            </a:r>
            <a:endParaRPr sz="9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t/>
            </a:r>
            <a:endParaRPr b="1" sz="900">
              <a:solidFill>
                <a:schemeClr val="dk1"/>
              </a:solidFill>
              <a:latin typeface="DM Sans"/>
              <a:ea typeface="DM Sans"/>
              <a:cs typeface="DM Sans"/>
              <a:sym typeface="DM Sans"/>
            </a:endParaRPr>
          </a:p>
          <a:p>
            <a:pPr indent="0" lvl="0" marL="0" rtl="0" algn="l">
              <a:lnSpc>
                <a:spcPct val="130000"/>
              </a:lnSpc>
              <a:spcBef>
                <a:spcPts val="0"/>
              </a:spcBef>
              <a:spcAft>
                <a:spcPts val="0"/>
              </a:spcAft>
              <a:buClr>
                <a:schemeClr val="dk1"/>
              </a:buClr>
              <a:buFont typeface="Arial"/>
              <a:buNone/>
            </a:pPr>
            <a:r>
              <a:rPr b="1" lang="en" sz="1100">
                <a:solidFill>
                  <a:schemeClr val="accent1"/>
                </a:solidFill>
                <a:latin typeface="DM Sans"/>
                <a:ea typeface="DM Sans"/>
                <a:cs typeface="DM Sans"/>
                <a:sym typeface="DM Sans"/>
              </a:rPr>
              <a:t>Gains</a:t>
            </a:r>
            <a:endParaRPr b="1" sz="1100">
              <a:solidFill>
                <a:schemeClr val="accent1"/>
              </a:solidFill>
              <a:latin typeface="DM Sans"/>
              <a:ea typeface="DM Sans"/>
              <a:cs typeface="DM Sans"/>
              <a:sym typeface="DM Sans"/>
            </a:endParaRPr>
          </a:p>
          <a:p>
            <a:pPr indent="0" lvl="0" marL="0" rtl="0" algn="l">
              <a:lnSpc>
                <a:spcPct val="130000"/>
              </a:lnSpc>
              <a:spcBef>
                <a:spcPts val="0"/>
              </a:spcBef>
              <a:spcAft>
                <a:spcPts val="0"/>
              </a:spcAft>
              <a:buClr>
                <a:schemeClr val="dk1"/>
              </a:buClr>
              <a:buFont typeface="Arial"/>
              <a:buNone/>
            </a:pPr>
            <a:r>
              <a:rPr lang="en" sz="900">
                <a:solidFill>
                  <a:schemeClr val="dk1"/>
                </a:solidFill>
                <a:latin typeface="DM Sans"/>
                <a:ea typeface="DM Sans"/>
                <a:cs typeface="DM Sans"/>
                <a:sym typeface="DM Sans"/>
              </a:rPr>
              <a:t>Gains that are expected or desired in a future state of the Lead generation to conversion journey, especially larger goals including brand confidence and corn growth</a:t>
            </a:r>
            <a:endParaRPr sz="900">
              <a:solidFill>
                <a:schemeClr val="dk1"/>
              </a:solidFill>
              <a:latin typeface="DM Sans"/>
              <a:ea typeface="DM Sans"/>
              <a:cs typeface="DM Sans"/>
              <a:sym typeface="DM Sans"/>
            </a:endParaRPr>
          </a:p>
        </p:txBody>
      </p:sp>
      <p:sp>
        <p:nvSpPr>
          <p:cNvPr id="1005" name="Google Shape;1005;p99"/>
          <p:cNvSpPr txBox="1"/>
          <p:nvPr>
            <p:ph type="title"/>
          </p:nvPr>
        </p:nvSpPr>
        <p:spPr>
          <a:xfrm>
            <a:off x="355396" y="670500"/>
            <a:ext cx="5434500" cy="621300"/>
          </a:xfrm>
          <a:prstGeom prst="rect">
            <a:avLst/>
          </a:prstGeom>
          <a:noFill/>
          <a:ln>
            <a:noFill/>
          </a:ln>
        </p:spPr>
        <p:txBody>
          <a:bodyPr anchorCtr="0" anchor="t" bIns="0" lIns="0" spcFirstLastPara="1" rIns="0" wrap="square" tIns="144000">
            <a:noAutofit/>
          </a:bodyPr>
          <a:lstStyle/>
          <a:p>
            <a:pPr indent="0" lvl="0" marL="0" rtl="0" algn="l">
              <a:lnSpc>
                <a:spcPct val="80000"/>
              </a:lnSpc>
              <a:spcBef>
                <a:spcPts val="0"/>
              </a:spcBef>
              <a:spcAft>
                <a:spcPts val="0"/>
              </a:spcAft>
              <a:buClr>
                <a:schemeClr val="dk1"/>
              </a:buClr>
              <a:buSzPts val="400"/>
              <a:buFont typeface="Arial"/>
              <a:buNone/>
            </a:pPr>
            <a:r>
              <a:rPr lang="en" sz="2700">
                <a:solidFill>
                  <a:schemeClr val="dk1"/>
                </a:solidFill>
              </a:rPr>
              <a:t>Pains &amp; Gains</a:t>
            </a:r>
            <a:endParaRPr sz="2700">
              <a:solidFill>
                <a:schemeClr val="dk1"/>
              </a:solidFill>
            </a:endParaRPr>
          </a:p>
        </p:txBody>
      </p:sp>
      <p:pic>
        <p:nvPicPr>
          <p:cNvPr id="1006" name="Google Shape;1006;p99"/>
          <p:cNvPicPr preferRelativeResize="0"/>
          <p:nvPr/>
        </p:nvPicPr>
        <p:blipFill>
          <a:blip r:embed="rId3">
            <a:alphaModFix/>
          </a:blip>
          <a:stretch>
            <a:fillRect/>
          </a:stretch>
        </p:blipFill>
        <p:spPr>
          <a:xfrm>
            <a:off x="4747992" y="1458501"/>
            <a:ext cx="3724974" cy="2473875"/>
          </a:xfrm>
          <a:prstGeom prst="rect">
            <a:avLst/>
          </a:prstGeom>
          <a:noFill/>
          <a:ln>
            <a:noFill/>
          </a:ln>
        </p:spPr>
      </p:pic>
      <p:cxnSp>
        <p:nvCxnSpPr>
          <p:cNvPr id="1007" name="Google Shape;1007;p99"/>
          <p:cNvCxnSpPr/>
          <p:nvPr/>
        </p:nvCxnSpPr>
        <p:spPr>
          <a:xfrm>
            <a:off x="355402" y="1254386"/>
            <a:ext cx="5712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pic>
        <p:nvPicPr>
          <p:cNvPr id="1013" name="Google Shape;1013;p100"/>
          <p:cNvPicPr preferRelativeResize="0"/>
          <p:nvPr/>
        </p:nvPicPr>
        <p:blipFill rotWithShape="1">
          <a:blip r:embed="rId3">
            <a:alphaModFix/>
          </a:blip>
          <a:srcRect b="14074" l="15196" r="0" t="14081"/>
          <a:stretch/>
        </p:blipFill>
        <p:spPr>
          <a:xfrm>
            <a:off x="0" y="0"/>
            <a:ext cx="9144003" cy="5143500"/>
          </a:xfrm>
          <a:prstGeom prst="rect">
            <a:avLst/>
          </a:prstGeom>
          <a:noFill/>
          <a:ln>
            <a:noFill/>
          </a:ln>
        </p:spPr>
      </p:pic>
      <p:sp>
        <p:nvSpPr>
          <p:cNvPr id="1014" name="Google Shape;1014;p100"/>
          <p:cNvSpPr/>
          <p:nvPr/>
        </p:nvSpPr>
        <p:spPr>
          <a:xfrm>
            <a:off x="0" y="0"/>
            <a:ext cx="9144000" cy="5143500"/>
          </a:xfrm>
          <a:prstGeom prst="rect">
            <a:avLst/>
          </a:prstGeom>
          <a:gradFill>
            <a:gsLst>
              <a:gs pos="0">
                <a:srgbClr val="323232"/>
              </a:gs>
              <a:gs pos="100000">
                <a:srgbClr val="FFFFFF">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00"/>
          <p:cNvSpPr txBox="1"/>
          <p:nvPr>
            <p:ph idx="12" type="sldNum"/>
          </p:nvPr>
        </p:nvSpPr>
        <p:spPr>
          <a:xfrm>
            <a:off x="8573959" y="4733641"/>
            <a:ext cx="270000" cy="1350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016" name="Google Shape;1016;p100"/>
          <p:cNvSpPr txBox="1"/>
          <p:nvPr/>
        </p:nvSpPr>
        <p:spPr>
          <a:xfrm>
            <a:off x="2609600" y="1020350"/>
            <a:ext cx="5466900" cy="463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a:solidFill>
                  <a:srgbClr val="999999"/>
                </a:solidFill>
                <a:latin typeface="DM Sans"/>
                <a:ea typeface="DM Sans"/>
                <a:cs typeface="DM Sans"/>
                <a:sym typeface="DM Sans"/>
              </a:rPr>
              <a:t>We aligned on a</a:t>
            </a:r>
            <a:r>
              <a:rPr lang="en">
                <a:solidFill>
                  <a:srgbClr val="999999"/>
                </a:solidFill>
                <a:latin typeface="DM Sans"/>
                <a:ea typeface="DM Sans"/>
                <a:cs typeface="DM Sans"/>
                <a:sym typeface="DM Sans"/>
              </a:rPr>
              <a:t> </a:t>
            </a:r>
            <a:r>
              <a:rPr lang="en">
                <a:solidFill>
                  <a:schemeClr val="lt1"/>
                </a:solidFill>
                <a:latin typeface="DM Sans"/>
                <a:ea typeface="DM Sans"/>
                <a:cs typeface="DM Sans"/>
                <a:sym typeface="DM Sans"/>
              </a:rPr>
              <a:t>Lead Management Strategy Statement </a:t>
            </a:r>
            <a:r>
              <a:rPr lang="en">
                <a:solidFill>
                  <a:srgbClr val="999999"/>
                </a:solidFill>
                <a:latin typeface="DM Sans"/>
                <a:ea typeface="DM Sans"/>
                <a:cs typeface="DM Sans"/>
                <a:sym typeface="DM Sans"/>
              </a:rPr>
              <a:t> for the Farmer </a:t>
            </a:r>
            <a:r>
              <a:rPr lang="en">
                <a:solidFill>
                  <a:srgbClr val="999999"/>
                </a:solidFill>
                <a:latin typeface="DM Sans"/>
                <a:ea typeface="DM Sans"/>
                <a:cs typeface="DM Sans"/>
                <a:sym typeface="DM Sans"/>
              </a:rPr>
              <a:t>experience</a:t>
            </a:r>
            <a:r>
              <a:rPr lang="en">
                <a:solidFill>
                  <a:srgbClr val="999999"/>
                </a:solidFill>
                <a:latin typeface="DM Sans"/>
                <a:ea typeface="DM Sans"/>
                <a:cs typeface="DM Sans"/>
                <a:sym typeface="DM Sans"/>
              </a:rPr>
              <a:t>, to help inspire and guide our decision making:</a:t>
            </a:r>
            <a:endParaRPr>
              <a:solidFill>
                <a:srgbClr val="999999"/>
              </a:solidFill>
              <a:latin typeface="DM Sans"/>
              <a:ea typeface="DM Sans"/>
              <a:cs typeface="DM Sans"/>
              <a:sym typeface="DM Sans"/>
            </a:endParaRPr>
          </a:p>
        </p:txBody>
      </p:sp>
      <p:sp>
        <p:nvSpPr>
          <p:cNvPr id="1017" name="Google Shape;1017;p100"/>
          <p:cNvSpPr txBox="1"/>
          <p:nvPr/>
        </p:nvSpPr>
        <p:spPr>
          <a:xfrm>
            <a:off x="2609600" y="1717475"/>
            <a:ext cx="5838000" cy="24588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Clr>
                <a:srgbClr val="000000"/>
              </a:buClr>
              <a:buSzPts val="400"/>
              <a:buFont typeface="Arial"/>
              <a:buNone/>
            </a:pPr>
            <a:r>
              <a:rPr lang="en" sz="2300">
                <a:solidFill>
                  <a:srgbClr val="FFFFFF"/>
                </a:solidFill>
                <a:latin typeface="DM Serif Display"/>
                <a:ea typeface="DM Serif Display"/>
                <a:cs typeface="DM Serif Display"/>
                <a:sym typeface="DM Serif Display"/>
              </a:rPr>
              <a:t>XX</a:t>
            </a:r>
            <a:r>
              <a:rPr lang="en" sz="2300">
                <a:solidFill>
                  <a:srgbClr val="FFFFFF"/>
                </a:solidFill>
                <a:latin typeface="DM Serif Display"/>
                <a:ea typeface="DM Serif Display"/>
                <a:cs typeface="DM Serif Display"/>
                <a:sym typeface="DM Serif Display"/>
              </a:rPr>
              <a:t> is creating a</a:t>
            </a:r>
            <a:r>
              <a:rPr lang="en" sz="2300">
                <a:solidFill>
                  <a:schemeClr val="accent1"/>
                </a:solidFill>
                <a:latin typeface="DM Serif Display"/>
                <a:ea typeface="DM Serif Display"/>
                <a:cs typeface="DM Serif Display"/>
                <a:sym typeface="DM Serif Display"/>
              </a:rPr>
              <a:t> </a:t>
            </a:r>
            <a:r>
              <a:rPr lang="en" sz="2300">
                <a:solidFill>
                  <a:srgbClr val="B19CF8"/>
                </a:solidFill>
                <a:latin typeface="DM Serif Display"/>
                <a:ea typeface="DM Serif Display"/>
                <a:cs typeface="DM Serif Display"/>
                <a:sym typeface="DM Serif Display"/>
              </a:rPr>
              <a:t>customer obsessed lead management journey</a:t>
            </a:r>
            <a:r>
              <a:rPr lang="en" sz="2300">
                <a:solidFill>
                  <a:srgbClr val="FFFFFF"/>
                </a:solidFill>
                <a:latin typeface="DM Serif Display"/>
                <a:ea typeface="DM Serif Display"/>
                <a:cs typeface="DM Serif Display"/>
                <a:sym typeface="DM Serif Display"/>
              </a:rPr>
              <a:t> to help </a:t>
            </a:r>
            <a:r>
              <a:rPr lang="en" sz="2300">
                <a:solidFill>
                  <a:srgbClr val="B19CF8"/>
                </a:solidFill>
                <a:latin typeface="DM Serif Display"/>
                <a:ea typeface="DM Serif Display"/>
                <a:cs typeface="DM Serif Display"/>
                <a:sym typeface="DM Serif Display"/>
              </a:rPr>
              <a:t>sellers sell more corn</a:t>
            </a:r>
            <a:r>
              <a:rPr lang="en" sz="2300">
                <a:solidFill>
                  <a:srgbClr val="9C7AFF"/>
                </a:solidFill>
                <a:latin typeface="DM Serif Display"/>
                <a:ea typeface="DM Serif Display"/>
                <a:cs typeface="DM Serif Display"/>
                <a:sym typeface="DM Serif Display"/>
              </a:rPr>
              <a:t> </a:t>
            </a:r>
            <a:r>
              <a:rPr lang="en" sz="2300">
                <a:solidFill>
                  <a:srgbClr val="FFFFFF"/>
                </a:solidFill>
                <a:latin typeface="DM Serif Display"/>
                <a:ea typeface="DM Serif Display"/>
                <a:cs typeface="DM Serif Display"/>
                <a:sym typeface="DM Serif Display"/>
              </a:rPr>
              <a:t>by </a:t>
            </a:r>
            <a:r>
              <a:rPr lang="en" sz="2300">
                <a:solidFill>
                  <a:srgbClr val="B19CF8"/>
                </a:solidFill>
                <a:latin typeface="DM Serif Display"/>
                <a:ea typeface="DM Serif Display"/>
                <a:cs typeface="DM Serif Display"/>
                <a:sym typeface="DM Serif Display"/>
              </a:rPr>
              <a:t>promoting our differentiated value</a:t>
            </a:r>
            <a:r>
              <a:rPr lang="en" sz="2300">
                <a:solidFill>
                  <a:srgbClr val="D0C0FF"/>
                </a:solidFill>
                <a:latin typeface="DM Serif Display"/>
                <a:ea typeface="DM Serif Display"/>
                <a:cs typeface="DM Serif Display"/>
                <a:sym typeface="DM Serif Display"/>
              </a:rPr>
              <a:t>,</a:t>
            </a:r>
            <a:r>
              <a:rPr lang="en" sz="2300">
                <a:solidFill>
                  <a:srgbClr val="FFFFFF"/>
                </a:solidFill>
                <a:latin typeface="DM Serif Display"/>
                <a:ea typeface="DM Serif Display"/>
                <a:cs typeface="DM Serif Display"/>
                <a:sym typeface="DM Serif Display"/>
              </a:rPr>
              <a:t> while personalizing interactions with farmers through an </a:t>
            </a:r>
            <a:r>
              <a:rPr lang="en" sz="2300">
                <a:solidFill>
                  <a:srgbClr val="B19CF8"/>
                </a:solidFill>
                <a:latin typeface="DM Serif Display"/>
                <a:ea typeface="DM Serif Display"/>
                <a:cs typeface="DM Serif Display"/>
                <a:sym typeface="DM Serif Display"/>
              </a:rPr>
              <a:t>automated seamless process.</a:t>
            </a:r>
            <a:endParaRPr sz="2300">
              <a:solidFill>
                <a:srgbClr val="B19CF8"/>
              </a:solidFill>
              <a:latin typeface="DM Serif Display"/>
              <a:ea typeface="DM Serif Display"/>
              <a:cs typeface="DM Serif Display"/>
              <a:sym typeface="DM Serif Display"/>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101"/>
          <p:cNvSpPr txBox="1"/>
          <p:nvPr/>
        </p:nvSpPr>
        <p:spPr>
          <a:xfrm>
            <a:off x="355400" y="1458491"/>
            <a:ext cx="2555100" cy="2959800"/>
          </a:xfrm>
          <a:prstGeom prst="rect">
            <a:avLst/>
          </a:prstGeom>
          <a:noFill/>
          <a:ln>
            <a:noFill/>
          </a:ln>
        </p:spPr>
        <p:txBody>
          <a:bodyPr anchorCtr="0" anchor="t" bIns="27000" lIns="0" spcFirstLastPara="1" rIns="162000" wrap="square" tIns="27000">
            <a:noAutofit/>
          </a:bodyPr>
          <a:lstStyle/>
          <a:p>
            <a:pPr indent="0" lvl="0" marL="0" marR="0" rtl="0" algn="l">
              <a:lnSpc>
                <a:spcPct val="130000"/>
              </a:lnSpc>
              <a:spcBef>
                <a:spcPts val="0"/>
              </a:spcBef>
              <a:spcAft>
                <a:spcPts val="0"/>
              </a:spcAft>
              <a:buNone/>
            </a:pPr>
            <a:r>
              <a:rPr b="1" lang="en" sz="1100">
                <a:solidFill>
                  <a:schemeClr val="dk1"/>
                </a:solidFill>
                <a:latin typeface="DM Sans"/>
                <a:ea typeface="DM Sans"/>
                <a:cs typeface="DM Sans"/>
                <a:sym typeface="DM Sans"/>
              </a:rPr>
              <a:t>Top Interest Areas</a:t>
            </a:r>
            <a:endParaRPr b="1"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rPr lang="en" sz="900">
                <a:solidFill>
                  <a:schemeClr val="dk1"/>
                </a:solidFill>
                <a:latin typeface="DM Sans"/>
                <a:ea typeface="DM Sans"/>
                <a:cs typeface="DM Sans"/>
                <a:sym typeface="DM Sans"/>
              </a:rPr>
              <a:t>Participants were asked about their Top Interest Areas regarding the Lead generation to conversion journey, asking what they would want to learn about the process and what useful data could be collected. These insights allowed us to create themes to group the KPIs.</a:t>
            </a:r>
            <a:endParaRPr sz="9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t/>
            </a:r>
            <a:endParaRPr sz="800">
              <a:solidFill>
                <a:schemeClr val="dk1"/>
              </a:solidFill>
              <a:latin typeface="DM Sans"/>
              <a:ea typeface="DM Sans"/>
              <a:cs typeface="DM Sans"/>
              <a:sym typeface="DM Sans"/>
            </a:endParaRPr>
          </a:p>
          <a:p>
            <a:pPr indent="0" lvl="0" marL="0" rtl="0" algn="l">
              <a:lnSpc>
                <a:spcPct val="130000"/>
              </a:lnSpc>
              <a:spcBef>
                <a:spcPts val="0"/>
              </a:spcBef>
              <a:spcAft>
                <a:spcPts val="0"/>
              </a:spcAft>
              <a:buClr>
                <a:schemeClr val="dk1"/>
              </a:buClr>
              <a:buFont typeface="Arial"/>
              <a:buNone/>
            </a:pPr>
            <a:r>
              <a:rPr b="1" lang="en" sz="1100">
                <a:solidFill>
                  <a:schemeClr val="dk1"/>
                </a:solidFill>
                <a:latin typeface="DM Sans"/>
                <a:ea typeface="DM Sans"/>
                <a:cs typeface="DM Sans"/>
                <a:sym typeface="DM Sans"/>
              </a:rPr>
              <a:t>KPIs/Metrics</a:t>
            </a:r>
            <a:endParaRPr b="1"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rPr lang="en" sz="900">
                <a:solidFill>
                  <a:schemeClr val="dk1"/>
                </a:solidFill>
                <a:latin typeface="DM Sans"/>
                <a:ea typeface="DM Sans"/>
                <a:cs typeface="DM Sans"/>
                <a:sym typeface="DM Sans"/>
              </a:rPr>
              <a:t>Each interest area was then brainstormed on the full list of KPIs and Metrics that could be used to learn more about it and contribute answers to the current state of the problem statement</a:t>
            </a:r>
            <a:endParaRPr sz="900">
              <a:solidFill>
                <a:schemeClr val="dk1"/>
              </a:solidFill>
              <a:latin typeface="DM Sans"/>
              <a:ea typeface="DM Sans"/>
              <a:cs typeface="DM Sans"/>
              <a:sym typeface="DM Sans"/>
            </a:endParaRPr>
          </a:p>
        </p:txBody>
      </p:sp>
      <p:sp>
        <p:nvSpPr>
          <p:cNvPr id="1023" name="Google Shape;1023;p101"/>
          <p:cNvSpPr txBox="1"/>
          <p:nvPr>
            <p:ph type="title"/>
          </p:nvPr>
        </p:nvSpPr>
        <p:spPr>
          <a:xfrm>
            <a:off x="345650" y="662000"/>
            <a:ext cx="2772000" cy="621300"/>
          </a:xfrm>
          <a:prstGeom prst="rect">
            <a:avLst/>
          </a:prstGeom>
          <a:noFill/>
          <a:ln>
            <a:noFill/>
          </a:ln>
        </p:spPr>
        <p:txBody>
          <a:bodyPr anchorCtr="0" anchor="t" bIns="0" lIns="0" spcFirstLastPara="1" rIns="0" wrap="square" tIns="144000">
            <a:noAutofit/>
          </a:bodyPr>
          <a:lstStyle/>
          <a:p>
            <a:pPr indent="0" lvl="0" marL="0" rtl="0" algn="l">
              <a:lnSpc>
                <a:spcPct val="80000"/>
              </a:lnSpc>
              <a:spcBef>
                <a:spcPts val="0"/>
              </a:spcBef>
              <a:spcAft>
                <a:spcPts val="0"/>
              </a:spcAft>
              <a:buClr>
                <a:schemeClr val="dk1"/>
              </a:buClr>
              <a:buSzPts val="400"/>
              <a:buFont typeface="Arial"/>
              <a:buNone/>
            </a:pPr>
            <a:r>
              <a:rPr lang="en" sz="2700">
                <a:solidFill>
                  <a:schemeClr val="dk1"/>
                </a:solidFill>
              </a:rPr>
              <a:t>KPI Definitions</a:t>
            </a:r>
            <a:endParaRPr sz="2700">
              <a:solidFill>
                <a:schemeClr val="dk1"/>
              </a:solidFill>
            </a:endParaRPr>
          </a:p>
        </p:txBody>
      </p:sp>
      <p:pic>
        <p:nvPicPr>
          <p:cNvPr id="1024" name="Google Shape;1024;p101"/>
          <p:cNvPicPr preferRelativeResize="0"/>
          <p:nvPr/>
        </p:nvPicPr>
        <p:blipFill rotWithShape="1">
          <a:blip r:embed="rId3">
            <a:alphaModFix/>
          </a:blip>
          <a:srcRect b="95735" l="0" r="0" t="0"/>
          <a:stretch/>
        </p:blipFill>
        <p:spPr>
          <a:xfrm>
            <a:off x="5878475" y="475025"/>
            <a:ext cx="3189951" cy="186976"/>
          </a:xfrm>
          <a:prstGeom prst="rect">
            <a:avLst/>
          </a:prstGeom>
          <a:noFill/>
          <a:ln>
            <a:noFill/>
          </a:ln>
        </p:spPr>
      </p:pic>
      <p:pic>
        <p:nvPicPr>
          <p:cNvPr id="1025" name="Google Shape;1025;p101"/>
          <p:cNvPicPr preferRelativeResize="0"/>
          <p:nvPr/>
        </p:nvPicPr>
        <p:blipFill>
          <a:blip r:embed="rId4">
            <a:alphaModFix/>
          </a:blip>
          <a:stretch>
            <a:fillRect/>
          </a:stretch>
        </p:blipFill>
        <p:spPr>
          <a:xfrm>
            <a:off x="3117650" y="1767675"/>
            <a:ext cx="2691348" cy="1009250"/>
          </a:xfrm>
          <a:prstGeom prst="rect">
            <a:avLst/>
          </a:prstGeom>
          <a:noFill/>
          <a:ln>
            <a:noFill/>
          </a:ln>
        </p:spPr>
      </p:pic>
      <p:cxnSp>
        <p:nvCxnSpPr>
          <p:cNvPr id="1026" name="Google Shape;1026;p101"/>
          <p:cNvCxnSpPr/>
          <p:nvPr/>
        </p:nvCxnSpPr>
        <p:spPr>
          <a:xfrm>
            <a:off x="345652" y="1194861"/>
            <a:ext cx="571200" cy="0"/>
          </a:xfrm>
          <a:prstGeom prst="straightConnector1">
            <a:avLst/>
          </a:prstGeom>
          <a:noFill/>
          <a:ln cap="flat" cmpd="sng" w="12700">
            <a:solidFill>
              <a:schemeClr val="accent1"/>
            </a:solidFill>
            <a:prstDash val="solid"/>
            <a:miter lim="800000"/>
            <a:headEnd len="sm" w="sm" type="none"/>
            <a:tailEnd len="sm" w="sm" type="none"/>
          </a:ln>
        </p:spPr>
      </p:cxnSp>
      <p:pic>
        <p:nvPicPr>
          <p:cNvPr id="1027" name="Google Shape;1027;p101"/>
          <p:cNvPicPr preferRelativeResize="0"/>
          <p:nvPr/>
        </p:nvPicPr>
        <p:blipFill>
          <a:blip r:embed="rId5">
            <a:alphaModFix/>
          </a:blip>
          <a:stretch>
            <a:fillRect/>
          </a:stretch>
        </p:blipFill>
        <p:spPr>
          <a:xfrm>
            <a:off x="5889324" y="662000"/>
            <a:ext cx="3168248" cy="41976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pic>
        <p:nvPicPr>
          <p:cNvPr id="1033" name="Google Shape;1033;p102"/>
          <p:cNvPicPr preferRelativeResize="0"/>
          <p:nvPr/>
        </p:nvPicPr>
        <p:blipFill rotWithShape="1">
          <a:blip r:embed="rId3">
            <a:alphaModFix/>
          </a:blip>
          <a:srcRect b="7806" l="0" r="0" t="7798"/>
          <a:stretch/>
        </p:blipFill>
        <p:spPr>
          <a:xfrm>
            <a:off x="-3375" y="0"/>
            <a:ext cx="9144003" cy="5143501"/>
          </a:xfrm>
          <a:prstGeom prst="rect">
            <a:avLst/>
          </a:prstGeom>
          <a:noFill/>
          <a:ln>
            <a:noFill/>
          </a:ln>
        </p:spPr>
      </p:pic>
      <p:sp>
        <p:nvSpPr>
          <p:cNvPr id="1034" name="Google Shape;1034;p102"/>
          <p:cNvSpPr txBox="1"/>
          <p:nvPr>
            <p:ph type="title"/>
          </p:nvPr>
        </p:nvSpPr>
        <p:spPr>
          <a:xfrm>
            <a:off x="624825" y="2743200"/>
            <a:ext cx="4910400" cy="1331100"/>
          </a:xfrm>
          <a:prstGeom prst="rect">
            <a:avLst/>
          </a:prstGeom>
        </p:spPr>
        <p:txBody>
          <a:bodyPr anchorCtr="0" anchor="ctr"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4700"/>
              <a:t>Mapping the Service Blueprint</a:t>
            </a:r>
            <a:endParaRPr sz="4700"/>
          </a:p>
        </p:txBody>
      </p:sp>
      <p:sp>
        <p:nvSpPr>
          <p:cNvPr id="1035" name="Google Shape;1035;p102"/>
          <p:cNvSpPr txBox="1"/>
          <p:nvPr>
            <p:ph idx="12" type="sldNum"/>
          </p:nvPr>
        </p:nvSpPr>
        <p:spPr>
          <a:xfrm>
            <a:off x="8573959" y="4733641"/>
            <a:ext cx="270000" cy="1350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cxnSp>
        <p:nvCxnSpPr>
          <p:cNvPr id="1036" name="Google Shape;1036;p102"/>
          <p:cNvCxnSpPr>
            <a:stCxn id="1037" idx="6"/>
            <a:endCxn id="1038" idx="2"/>
          </p:cNvCxnSpPr>
          <p:nvPr/>
        </p:nvCxnSpPr>
        <p:spPr>
          <a:xfrm>
            <a:off x="1133562" y="942772"/>
            <a:ext cx="6498300" cy="0"/>
          </a:xfrm>
          <a:prstGeom prst="straightConnector1">
            <a:avLst/>
          </a:prstGeom>
          <a:noFill/>
          <a:ln cap="flat" cmpd="sng" w="9525">
            <a:solidFill>
              <a:schemeClr val="lt1"/>
            </a:solidFill>
            <a:prstDash val="solid"/>
            <a:round/>
            <a:headEnd len="med" w="med" type="none"/>
            <a:tailEnd len="med" w="med" type="none"/>
          </a:ln>
        </p:spPr>
      </p:cxnSp>
      <p:sp>
        <p:nvSpPr>
          <p:cNvPr id="1039" name="Google Shape;1039;p102">
            <a:hlinkClick action="ppaction://hlinksldjump" r:id="rId4"/>
          </p:cNvPr>
          <p:cNvSpPr/>
          <p:nvPr/>
        </p:nvSpPr>
        <p:spPr>
          <a:xfrm>
            <a:off x="2102603"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02">
            <a:hlinkClick action="ppaction://hlinksldjump" r:id="rId5"/>
          </p:cNvPr>
          <p:cNvSpPr/>
          <p:nvPr/>
        </p:nvSpPr>
        <p:spPr>
          <a:xfrm>
            <a:off x="3208444" y="875272"/>
            <a:ext cx="136800" cy="135000"/>
          </a:xfrm>
          <a:prstGeom prst="ellipse">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02">
            <a:hlinkClick action="ppaction://hlinksldjump" r:id="rId6"/>
          </p:cNvPr>
          <p:cNvSpPr/>
          <p:nvPr/>
        </p:nvSpPr>
        <p:spPr>
          <a:xfrm>
            <a:off x="4314285"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02">
            <a:hlinkClick action="ppaction://hlinksldjump" r:id="rId7"/>
          </p:cNvPr>
          <p:cNvSpPr/>
          <p:nvPr/>
        </p:nvSpPr>
        <p:spPr>
          <a:xfrm>
            <a:off x="5420126"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02">
            <a:hlinkClick action="ppaction://hlinksldjump" r:id="rId8"/>
          </p:cNvPr>
          <p:cNvSpPr/>
          <p:nvPr/>
        </p:nvSpPr>
        <p:spPr>
          <a:xfrm>
            <a:off x="6525967"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02">
            <a:hlinkClick action="ppaction://hlinksldjump" r:id="rId9"/>
          </p:cNvPr>
          <p:cNvSpPr/>
          <p:nvPr/>
        </p:nvSpPr>
        <p:spPr>
          <a:xfrm>
            <a:off x="7631808"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02">
            <a:hlinkClick action="ppaction://hlinksldjump" r:id="rId10"/>
          </p:cNvPr>
          <p:cNvSpPr/>
          <p:nvPr/>
        </p:nvSpPr>
        <p:spPr>
          <a:xfrm>
            <a:off x="996762"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044" name="Google Shape;1044;p102"/>
          <p:cNvGraphicFramePr/>
          <p:nvPr/>
        </p:nvGraphicFramePr>
        <p:xfrm>
          <a:off x="521100" y="273075"/>
          <a:ext cx="3000000" cy="3000000"/>
        </p:xfrm>
        <a:graphic>
          <a:graphicData uri="http://schemas.openxmlformats.org/drawingml/2006/table">
            <a:tbl>
              <a:tblPr>
                <a:noFill/>
                <a:tableStyleId>{F17664FD-022D-4316-9195-48E870C04C47}</a:tableStyleId>
              </a:tblPr>
              <a:tblGrid>
                <a:gridCol w="1098275"/>
                <a:gridCol w="1098275"/>
                <a:gridCol w="1098275"/>
                <a:gridCol w="1098275"/>
                <a:gridCol w="1098275"/>
                <a:gridCol w="1098275"/>
                <a:gridCol w="1098275"/>
              </a:tblGrid>
              <a:tr h="126025">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Executive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Summary</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Understanding the Current State</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Black"/>
                          <a:ea typeface="DM Sans Black"/>
                          <a:cs typeface="DM Sans Black"/>
                          <a:sym typeface="DM Sans Black"/>
                        </a:rPr>
                        <a:t>Mapping the </a:t>
                      </a:r>
                      <a:endParaRPr sz="700">
                        <a:solidFill>
                          <a:schemeClr val="lt1"/>
                        </a:solidFill>
                        <a:latin typeface="DM Sans Black"/>
                        <a:ea typeface="DM Sans Black"/>
                        <a:cs typeface="DM Sans Black"/>
                        <a:sym typeface="DM Sans Black"/>
                      </a:endParaRPr>
                    </a:p>
                    <a:p>
                      <a:pPr indent="0" lvl="0" marL="0" rtl="0" algn="ctr">
                        <a:spcBef>
                          <a:spcPts val="0"/>
                        </a:spcBef>
                        <a:spcAft>
                          <a:spcPts val="0"/>
                        </a:spcAft>
                        <a:buNone/>
                      </a:pPr>
                      <a:r>
                        <a:rPr lang="en" sz="700">
                          <a:solidFill>
                            <a:schemeClr val="lt1"/>
                          </a:solidFill>
                          <a:latin typeface="DM Sans Black"/>
                          <a:ea typeface="DM Sans Black"/>
                          <a:cs typeface="DM Sans Black"/>
                          <a:sym typeface="DM Sans Black"/>
                        </a:rPr>
                        <a:t>Service Blueprint</a:t>
                      </a:r>
                      <a:endParaRPr sz="700">
                        <a:solidFill>
                          <a:schemeClr val="lt1"/>
                        </a:solidFill>
                        <a:latin typeface="DM Sans Black"/>
                        <a:ea typeface="DM Sans Black"/>
                        <a:cs typeface="DM Sans Black"/>
                        <a:sym typeface="DM Sans Black"/>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Crafting  a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Future State </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Complete Ecosystem for Success</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Next Steps</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uFill>
                            <a:noFill/>
                          </a:uFill>
                          <a:latin typeface="DM Sans Medium"/>
                          <a:ea typeface="DM Sans Medium"/>
                          <a:cs typeface="DM Sans Medium"/>
                          <a:sym typeface="DM Sans Medium"/>
                          <a:hlinkClick>
                            <a:extLst>
                              <a:ext uri="{A12FA001-AC4F-418D-AE19-62706E023703}">
                                <ahyp:hlinkClr val="tx"/>
                              </a:ext>
                            </a:extLst>
                          </a:hlinkClick>
                        </a:rPr>
                        <a:t>Appendix</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1045" name="Google Shape;1045;p102"/>
          <p:cNvSpPr txBox="1"/>
          <p:nvPr/>
        </p:nvSpPr>
        <p:spPr>
          <a:xfrm>
            <a:off x="773922" y="4566050"/>
            <a:ext cx="3459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600">
                <a:solidFill>
                  <a:schemeClr val="lt1"/>
                </a:solidFill>
                <a:latin typeface="DM Sans"/>
                <a:ea typeface="DM Sans"/>
                <a:cs typeface="DM Sans"/>
                <a:sym typeface="DM Sans"/>
              </a:rPr>
              <a:t>Click the white circles above to navigate to the desired section </a:t>
            </a:r>
            <a:endParaRPr i="1" sz="600">
              <a:solidFill>
                <a:schemeClr val="lt1"/>
              </a:solidFill>
              <a:latin typeface="DM Sans"/>
              <a:ea typeface="DM Sans"/>
              <a:cs typeface="DM Sans"/>
              <a:sym typeface="DM Sans"/>
            </a:endParaRPr>
          </a:p>
        </p:txBody>
      </p:sp>
      <p:sp>
        <p:nvSpPr>
          <p:cNvPr id="1046" name="Google Shape;1046;p102"/>
          <p:cNvSpPr/>
          <p:nvPr/>
        </p:nvSpPr>
        <p:spPr>
          <a:xfrm>
            <a:off x="624825" y="4640397"/>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76"/>
          <p:cNvPicPr preferRelativeResize="0"/>
          <p:nvPr/>
        </p:nvPicPr>
        <p:blipFill rotWithShape="1">
          <a:blip r:embed="rId3">
            <a:alphaModFix/>
          </a:blip>
          <a:srcRect b="7806" l="0" r="0" t="7798"/>
          <a:stretch/>
        </p:blipFill>
        <p:spPr>
          <a:xfrm>
            <a:off x="-3375" y="0"/>
            <a:ext cx="9144003" cy="5143501"/>
          </a:xfrm>
          <a:prstGeom prst="rect">
            <a:avLst/>
          </a:prstGeom>
          <a:noFill/>
          <a:ln>
            <a:noFill/>
          </a:ln>
        </p:spPr>
      </p:pic>
      <p:sp>
        <p:nvSpPr>
          <p:cNvPr id="530" name="Google Shape;530;p76"/>
          <p:cNvSpPr txBox="1"/>
          <p:nvPr>
            <p:ph type="title"/>
          </p:nvPr>
        </p:nvSpPr>
        <p:spPr>
          <a:xfrm>
            <a:off x="624825" y="2743200"/>
            <a:ext cx="4910400" cy="1331100"/>
          </a:xfrm>
          <a:prstGeom prst="rect">
            <a:avLst/>
          </a:prstGeom>
        </p:spPr>
        <p:txBody>
          <a:bodyPr anchorCtr="0" anchor="ctr"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4700"/>
              <a:t>Executive Summary</a:t>
            </a:r>
            <a:endParaRPr sz="4700"/>
          </a:p>
        </p:txBody>
      </p:sp>
      <p:sp>
        <p:nvSpPr>
          <p:cNvPr id="531" name="Google Shape;531;p76"/>
          <p:cNvSpPr txBox="1"/>
          <p:nvPr>
            <p:ph idx="12" type="sldNum"/>
          </p:nvPr>
        </p:nvSpPr>
        <p:spPr>
          <a:xfrm>
            <a:off x="8573959" y="4733641"/>
            <a:ext cx="270000" cy="1350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cxnSp>
        <p:nvCxnSpPr>
          <p:cNvPr id="532" name="Google Shape;532;p76"/>
          <p:cNvCxnSpPr>
            <a:stCxn id="533" idx="6"/>
            <a:endCxn id="534" idx="2"/>
          </p:cNvCxnSpPr>
          <p:nvPr/>
        </p:nvCxnSpPr>
        <p:spPr>
          <a:xfrm>
            <a:off x="1133562" y="942772"/>
            <a:ext cx="6498300" cy="0"/>
          </a:xfrm>
          <a:prstGeom prst="straightConnector1">
            <a:avLst/>
          </a:prstGeom>
          <a:noFill/>
          <a:ln cap="flat" cmpd="sng" w="9525">
            <a:solidFill>
              <a:schemeClr val="lt1"/>
            </a:solidFill>
            <a:prstDash val="solid"/>
            <a:round/>
            <a:headEnd len="med" w="med" type="none"/>
            <a:tailEnd len="med" w="med" type="none"/>
          </a:ln>
        </p:spPr>
      </p:cxnSp>
      <p:sp>
        <p:nvSpPr>
          <p:cNvPr id="535" name="Google Shape;535;p76">
            <a:hlinkClick action="ppaction://hlinksldjump" r:id="rId4"/>
          </p:cNvPr>
          <p:cNvSpPr/>
          <p:nvPr/>
        </p:nvSpPr>
        <p:spPr>
          <a:xfrm>
            <a:off x="2102603"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76">
            <a:hlinkClick action="ppaction://hlinksldjump" r:id="rId5"/>
          </p:cNvPr>
          <p:cNvSpPr/>
          <p:nvPr/>
        </p:nvSpPr>
        <p:spPr>
          <a:xfrm>
            <a:off x="3208444"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76">
            <a:hlinkClick action="ppaction://hlinksldjump" r:id="rId6"/>
          </p:cNvPr>
          <p:cNvSpPr/>
          <p:nvPr/>
        </p:nvSpPr>
        <p:spPr>
          <a:xfrm>
            <a:off x="4314285"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6">
            <a:hlinkClick action="ppaction://hlinksldjump" r:id="rId7"/>
          </p:cNvPr>
          <p:cNvSpPr/>
          <p:nvPr/>
        </p:nvSpPr>
        <p:spPr>
          <a:xfrm>
            <a:off x="5420126"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6">
            <a:hlinkClick action="ppaction://hlinksldjump" r:id="rId8"/>
          </p:cNvPr>
          <p:cNvSpPr/>
          <p:nvPr/>
        </p:nvSpPr>
        <p:spPr>
          <a:xfrm>
            <a:off x="6525967"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6">
            <a:hlinkClick action="ppaction://hlinksldjump" r:id="rId9"/>
          </p:cNvPr>
          <p:cNvSpPr/>
          <p:nvPr/>
        </p:nvSpPr>
        <p:spPr>
          <a:xfrm>
            <a:off x="7631808"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76">
            <a:hlinkClick action="ppaction://hlinksldjump" r:id="rId10"/>
          </p:cNvPr>
          <p:cNvSpPr/>
          <p:nvPr/>
        </p:nvSpPr>
        <p:spPr>
          <a:xfrm>
            <a:off x="996762" y="875272"/>
            <a:ext cx="136800" cy="135000"/>
          </a:xfrm>
          <a:prstGeom prst="ellipse">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40" name="Google Shape;540;p76"/>
          <p:cNvGraphicFramePr/>
          <p:nvPr/>
        </p:nvGraphicFramePr>
        <p:xfrm>
          <a:off x="521100" y="273075"/>
          <a:ext cx="3000000" cy="3000000"/>
        </p:xfrm>
        <a:graphic>
          <a:graphicData uri="http://schemas.openxmlformats.org/drawingml/2006/table">
            <a:tbl>
              <a:tblPr>
                <a:noFill/>
                <a:tableStyleId>{F17664FD-022D-4316-9195-48E870C04C47}</a:tableStyleId>
              </a:tblPr>
              <a:tblGrid>
                <a:gridCol w="1098275"/>
                <a:gridCol w="1098275"/>
                <a:gridCol w="1098275"/>
                <a:gridCol w="1098275"/>
                <a:gridCol w="1098275"/>
                <a:gridCol w="1098275"/>
                <a:gridCol w="1098275"/>
              </a:tblGrid>
              <a:tr h="126025">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 sz="700">
                          <a:solidFill>
                            <a:schemeClr val="lt1"/>
                          </a:solidFill>
                          <a:latin typeface="DM Sans Black"/>
                          <a:ea typeface="DM Sans Black"/>
                          <a:cs typeface="DM Sans Black"/>
                          <a:sym typeface="DM Sans Black"/>
                        </a:rPr>
                        <a:t>Executive</a:t>
                      </a:r>
                      <a:r>
                        <a:rPr lang="en" sz="700">
                          <a:solidFill>
                            <a:schemeClr val="lt1"/>
                          </a:solidFill>
                          <a:latin typeface="DM Sans Black"/>
                          <a:ea typeface="DM Sans Black"/>
                          <a:cs typeface="DM Sans Black"/>
                          <a:sym typeface="DM Sans Black"/>
                        </a:rPr>
                        <a:t> </a:t>
                      </a:r>
                      <a:endParaRPr sz="700">
                        <a:solidFill>
                          <a:schemeClr val="lt1"/>
                        </a:solidFill>
                        <a:latin typeface="DM Sans Black"/>
                        <a:ea typeface="DM Sans Black"/>
                        <a:cs typeface="DM Sans Black"/>
                        <a:sym typeface="DM Sans Black"/>
                      </a:endParaRPr>
                    </a:p>
                    <a:p>
                      <a:pPr indent="0" lvl="0" marL="0" rtl="0" algn="ctr">
                        <a:spcBef>
                          <a:spcPts val="0"/>
                        </a:spcBef>
                        <a:spcAft>
                          <a:spcPts val="0"/>
                        </a:spcAft>
                        <a:buNone/>
                      </a:pPr>
                      <a:r>
                        <a:rPr lang="en" sz="700">
                          <a:solidFill>
                            <a:schemeClr val="lt1"/>
                          </a:solidFill>
                          <a:latin typeface="DM Sans Black"/>
                          <a:ea typeface="DM Sans Black"/>
                          <a:cs typeface="DM Sans Black"/>
                          <a:sym typeface="DM Sans Black"/>
                        </a:rPr>
                        <a:t>Summary</a:t>
                      </a:r>
                      <a:endParaRPr sz="700">
                        <a:solidFill>
                          <a:schemeClr val="lt1"/>
                        </a:solidFill>
                        <a:latin typeface="DM Sans Black"/>
                        <a:ea typeface="DM Sans Black"/>
                        <a:cs typeface="DM Sans Black"/>
                        <a:sym typeface="DM Sans Black"/>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Understanding the Current State</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Mapping the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Service Blueprint</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Crafting </a:t>
                      </a:r>
                      <a:r>
                        <a:rPr lang="en" sz="700">
                          <a:solidFill>
                            <a:schemeClr val="lt1"/>
                          </a:solidFill>
                          <a:latin typeface="DM Sans Medium"/>
                          <a:ea typeface="DM Sans Medium"/>
                          <a:cs typeface="DM Sans Medium"/>
                          <a:sym typeface="DM Sans Medium"/>
                        </a:rPr>
                        <a:t> a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Future State </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Complete Ecosystem for Success</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Next Steps</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uFill>
                            <a:noFill/>
                          </a:uFill>
                          <a:latin typeface="DM Sans Medium"/>
                          <a:ea typeface="DM Sans Medium"/>
                          <a:cs typeface="DM Sans Medium"/>
                          <a:sym typeface="DM Sans Medium"/>
                          <a:hlinkClick>
                            <a:extLst>
                              <a:ext uri="{A12FA001-AC4F-418D-AE19-62706E023703}">
                                <ahyp:hlinkClr val="tx"/>
                              </a:ext>
                            </a:extLst>
                          </a:hlinkClick>
                        </a:rPr>
                        <a:t>Appendix</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541" name="Google Shape;541;p76"/>
          <p:cNvSpPr txBox="1"/>
          <p:nvPr/>
        </p:nvSpPr>
        <p:spPr>
          <a:xfrm>
            <a:off x="773922" y="4566050"/>
            <a:ext cx="3459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600">
                <a:solidFill>
                  <a:schemeClr val="lt1"/>
                </a:solidFill>
                <a:latin typeface="DM Sans"/>
                <a:ea typeface="DM Sans"/>
                <a:cs typeface="DM Sans"/>
                <a:sym typeface="DM Sans"/>
              </a:rPr>
              <a:t>Click the white circles above to navigate to the desired section </a:t>
            </a:r>
            <a:endParaRPr i="1" sz="600">
              <a:solidFill>
                <a:schemeClr val="lt1"/>
              </a:solidFill>
              <a:latin typeface="DM Sans"/>
              <a:ea typeface="DM Sans"/>
              <a:cs typeface="DM Sans"/>
              <a:sym typeface="DM Sans"/>
            </a:endParaRPr>
          </a:p>
        </p:txBody>
      </p:sp>
      <p:sp>
        <p:nvSpPr>
          <p:cNvPr id="542" name="Google Shape;542;p76"/>
          <p:cNvSpPr/>
          <p:nvPr/>
        </p:nvSpPr>
        <p:spPr>
          <a:xfrm>
            <a:off x="624825" y="4640397"/>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103"/>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dk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sp>
        <p:nvSpPr>
          <p:cNvPr id="1052" name="Google Shape;1052;p103"/>
          <p:cNvSpPr txBox="1"/>
          <p:nvPr>
            <p:ph type="title"/>
          </p:nvPr>
        </p:nvSpPr>
        <p:spPr>
          <a:xfrm>
            <a:off x="321156" y="825622"/>
            <a:ext cx="8501700" cy="5448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400"/>
              <a:buFont typeface="Arial"/>
              <a:buNone/>
            </a:pPr>
            <a:r>
              <a:rPr lang="en" sz="2700"/>
              <a:t>Service Blueprint - The </a:t>
            </a:r>
            <a:r>
              <a:rPr lang="en" sz="2700">
                <a:solidFill>
                  <a:schemeClr val="accent1"/>
                </a:solidFill>
              </a:rPr>
              <a:t>‘Stages’</a:t>
            </a:r>
            <a:r>
              <a:rPr lang="en" sz="2700"/>
              <a:t> of Service Design</a:t>
            </a:r>
            <a:endParaRPr sz="2700"/>
          </a:p>
          <a:p>
            <a:pPr indent="0" lvl="0" marL="0" rtl="0" algn="l">
              <a:spcBef>
                <a:spcPts val="0"/>
              </a:spcBef>
              <a:spcAft>
                <a:spcPts val="0"/>
              </a:spcAft>
              <a:buNone/>
            </a:pPr>
            <a:r>
              <a:t/>
            </a:r>
            <a:endParaRPr sz="3800"/>
          </a:p>
          <a:p>
            <a:pPr indent="0" lvl="0" marL="0" rtl="0" algn="l">
              <a:spcBef>
                <a:spcPts val="0"/>
              </a:spcBef>
              <a:spcAft>
                <a:spcPts val="0"/>
              </a:spcAft>
              <a:buNone/>
            </a:pPr>
            <a:r>
              <a:t/>
            </a:r>
            <a:endParaRPr sz="3800"/>
          </a:p>
        </p:txBody>
      </p:sp>
      <p:sp>
        <p:nvSpPr>
          <p:cNvPr id="1053" name="Google Shape;1053;p103"/>
          <p:cNvSpPr/>
          <p:nvPr/>
        </p:nvSpPr>
        <p:spPr>
          <a:xfrm>
            <a:off x="440272" y="1573600"/>
            <a:ext cx="4867800" cy="1480500"/>
          </a:xfrm>
          <a:prstGeom prst="rect">
            <a:avLst/>
          </a:prstGeom>
          <a:solidFill>
            <a:srgbClr val="F8F8F8"/>
          </a:solidFill>
          <a:ln cap="flat" cmpd="sng" w="28575">
            <a:solidFill>
              <a:srgbClr val="D0C0FF"/>
            </a:solidFill>
            <a:prstDash val="solid"/>
            <a:round/>
            <a:headEnd len="sm" w="sm" type="none"/>
            <a:tailEnd len="sm" w="sm" type="none"/>
          </a:ln>
        </p:spPr>
        <p:txBody>
          <a:bodyPr anchorCtr="0" anchor="ctr" bIns="88375" lIns="88375" spcFirstLastPara="1" rIns="88375" wrap="square" tIns="88375">
            <a:noAutofit/>
          </a:bodyPr>
          <a:lstStyle/>
          <a:p>
            <a:pPr indent="0" lvl="0" marL="0" rtl="0" algn="l">
              <a:spcBef>
                <a:spcPts val="0"/>
              </a:spcBef>
              <a:spcAft>
                <a:spcPts val="0"/>
              </a:spcAft>
              <a:buNone/>
            </a:pPr>
            <a:r>
              <a:t/>
            </a:r>
            <a:endParaRPr/>
          </a:p>
        </p:txBody>
      </p:sp>
      <p:sp>
        <p:nvSpPr>
          <p:cNvPr id="1054" name="Google Shape;1054;p103"/>
          <p:cNvSpPr txBox="1"/>
          <p:nvPr/>
        </p:nvSpPr>
        <p:spPr>
          <a:xfrm>
            <a:off x="5691692" y="1573600"/>
            <a:ext cx="3000000" cy="3139200"/>
          </a:xfrm>
          <a:prstGeom prst="rect">
            <a:avLst/>
          </a:prstGeom>
          <a:noFill/>
          <a:ln>
            <a:noFill/>
          </a:ln>
        </p:spPr>
        <p:txBody>
          <a:bodyPr anchorCtr="0" anchor="t" bIns="88375" lIns="88375" spcFirstLastPara="1" rIns="88375" wrap="square" tIns="88375">
            <a:noAutofit/>
          </a:bodyPr>
          <a:lstStyle/>
          <a:p>
            <a:pPr indent="0" lvl="0" marL="0" rtl="0" algn="l">
              <a:spcBef>
                <a:spcPts val="0"/>
              </a:spcBef>
              <a:spcAft>
                <a:spcPts val="0"/>
              </a:spcAft>
              <a:buNone/>
            </a:pPr>
            <a:r>
              <a:rPr b="1" lang="en" sz="1100">
                <a:latin typeface="DM Sans"/>
                <a:ea typeface="DM Sans"/>
                <a:cs typeface="DM Sans"/>
                <a:sym typeface="DM Sans"/>
              </a:rPr>
              <a:t>Customer’s behind the scenes:</a:t>
            </a:r>
            <a:br>
              <a:rPr lang="en" sz="1000">
                <a:latin typeface="DM Sans"/>
                <a:ea typeface="DM Sans"/>
                <a:cs typeface="DM Sans"/>
                <a:sym typeface="DM Sans"/>
              </a:rPr>
            </a:br>
            <a:r>
              <a:rPr lang="en" sz="900">
                <a:latin typeface="DM Sans"/>
                <a:ea typeface="DM Sans"/>
                <a:cs typeface="DM Sans"/>
                <a:sym typeface="DM Sans"/>
              </a:rPr>
              <a:t>The things you can’t control that happen before, after and around an interaction, shaping the customer’s perceptions and experience.</a:t>
            </a:r>
            <a:endParaRPr sz="900">
              <a:latin typeface="DM Sans"/>
              <a:ea typeface="DM Sans"/>
              <a:cs typeface="DM Sans"/>
              <a:sym typeface="DM Sans"/>
            </a:endParaRPr>
          </a:p>
          <a:p>
            <a:pPr indent="0" lvl="0" marL="0" rtl="0" algn="l">
              <a:spcBef>
                <a:spcPts val="0"/>
              </a:spcBef>
              <a:spcAft>
                <a:spcPts val="0"/>
              </a:spcAft>
              <a:buNone/>
            </a:pPr>
            <a:r>
              <a:t/>
            </a:r>
            <a:endParaRPr sz="800">
              <a:latin typeface="DM Sans"/>
              <a:ea typeface="DM Sans"/>
              <a:cs typeface="DM Sans"/>
              <a:sym typeface="DM Sans"/>
            </a:endParaRPr>
          </a:p>
          <a:p>
            <a:pPr indent="0" lvl="0" marL="0" rtl="0" algn="l">
              <a:spcBef>
                <a:spcPts val="0"/>
              </a:spcBef>
              <a:spcAft>
                <a:spcPts val="0"/>
              </a:spcAft>
              <a:buNone/>
            </a:pPr>
            <a:r>
              <a:rPr b="1" lang="en" sz="1100">
                <a:latin typeface="DM Sans"/>
                <a:ea typeface="DM Sans"/>
                <a:cs typeface="DM Sans"/>
                <a:sym typeface="DM Sans"/>
              </a:rPr>
              <a:t>Front stage:</a:t>
            </a:r>
            <a:br>
              <a:rPr b="1" lang="en" sz="1000">
                <a:latin typeface="DM Sans"/>
                <a:ea typeface="DM Sans"/>
                <a:cs typeface="DM Sans"/>
                <a:sym typeface="DM Sans"/>
              </a:rPr>
            </a:br>
            <a:r>
              <a:rPr lang="en" sz="900">
                <a:latin typeface="DM Sans"/>
                <a:ea typeface="DM Sans"/>
                <a:cs typeface="DM Sans"/>
                <a:sym typeface="DM Sans"/>
              </a:rPr>
              <a:t>Everything that is managed by the organization and is visible to the customer, both digital and human.</a:t>
            </a:r>
            <a:endParaRPr sz="900">
              <a:latin typeface="DM Sans"/>
              <a:ea typeface="DM Sans"/>
              <a:cs typeface="DM Sans"/>
              <a:sym typeface="DM Sans"/>
            </a:endParaRPr>
          </a:p>
          <a:p>
            <a:pPr indent="0" lvl="0" marL="0" rtl="0" algn="l">
              <a:spcBef>
                <a:spcPts val="0"/>
              </a:spcBef>
              <a:spcAft>
                <a:spcPts val="0"/>
              </a:spcAft>
              <a:buNone/>
            </a:pPr>
            <a:r>
              <a:t/>
            </a:r>
            <a:endParaRPr sz="900">
              <a:latin typeface="DM Sans"/>
              <a:ea typeface="DM Sans"/>
              <a:cs typeface="DM Sans"/>
              <a:sym typeface="DM Sans"/>
            </a:endParaRPr>
          </a:p>
          <a:p>
            <a:pPr indent="0" lvl="0" marL="0" rtl="0" algn="l">
              <a:spcBef>
                <a:spcPts val="0"/>
              </a:spcBef>
              <a:spcAft>
                <a:spcPts val="0"/>
              </a:spcAft>
              <a:buNone/>
            </a:pPr>
            <a:r>
              <a:rPr b="1" lang="en" sz="1100">
                <a:solidFill>
                  <a:srgbClr val="000000"/>
                </a:solidFill>
                <a:latin typeface="DM Sans"/>
                <a:ea typeface="DM Sans"/>
                <a:cs typeface="DM Sans"/>
                <a:sym typeface="DM Sans"/>
              </a:rPr>
              <a:t>Line of visibility:</a:t>
            </a:r>
            <a:endParaRPr b="1" sz="1100">
              <a:solidFill>
                <a:srgbClr val="000000"/>
              </a:solidFill>
              <a:latin typeface="DM Sans"/>
              <a:ea typeface="DM Sans"/>
              <a:cs typeface="DM Sans"/>
              <a:sym typeface="DM Sans"/>
            </a:endParaRPr>
          </a:p>
          <a:p>
            <a:pPr indent="0" lvl="0" marL="0" rtl="0" algn="l">
              <a:spcBef>
                <a:spcPts val="0"/>
              </a:spcBef>
              <a:spcAft>
                <a:spcPts val="0"/>
              </a:spcAft>
              <a:buClr>
                <a:srgbClr val="000000"/>
              </a:buClr>
              <a:buSzPts val="1100"/>
              <a:buFont typeface="Arial"/>
              <a:buNone/>
            </a:pPr>
            <a:r>
              <a:rPr lang="en" sz="900">
                <a:solidFill>
                  <a:srgbClr val="000000"/>
                </a:solidFill>
                <a:latin typeface="DM Sans"/>
                <a:ea typeface="DM Sans"/>
                <a:cs typeface="DM Sans"/>
                <a:sym typeface="DM Sans"/>
              </a:rPr>
              <a:t>Separating service factors that are visible to the customer from those that aren’t.</a:t>
            </a:r>
            <a:endParaRPr b="1" sz="1000">
              <a:solidFill>
                <a:srgbClr val="000000"/>
              </a:solidFill>
              <a:latin typeface="DM Sans"/>
              <a:ea typeface="DM Sans"/>
              <a:cs typeface="DM Sans"/>
              <a:sym typeface="DM Sans"/>
            </a:endParaRPr>
          </a:p>
          <a:p>
            <a:pPr indent="0" lvl="0" marL="0" rtl="0" algn="l">
              <a:spcBef>
                <a:spcPts val="0"/>
              </a:spcBef>
              <a:spcAft>
                <a:spcPts val="0"/>
              </a:spcAft>
              <a:buNone/>
            </a:pPr>
            <a:r>
              <a:t/>
            </a:r>
            <a:endParaRPr sz="800">
              <a:latin typeface="DM Sans"/>
              <a:ea typeface="DM Sans"/>
              <a:cs typeface="DM Sans"/>
              <a:sym typeface="DM Sans"/>
            </a:endParaRPr>
          </a:p>
          <a:p>
            <a:pPr indent="0" lvl="0" marL="0" rtl="0" algn="l">
              <a:spcBef>
                <a:spcPts val="0"/>
              </a:spcBef>
              <a:spcAft>
                <a:spcPts val="0"/>
              </a:spcAft>
              <a:buNone/>
            </a:pPr>
            <a:r>
              <a:rPr b="1" lang="en" sz="1100">
                <a:latin typeface="DM Sans"/>
                <a:ea typeface="DM Sans"/>
                <a:cs typeface="DM Sans"/>
                <a:sym typeface="DM Sans"/>
              </a:rPr>
              <a:t>Back stage:</a:t>
            </a:r>
            <a:br>
              <a:rPr lang="en" sz="1000">
                <a:latin typeface="DM Sans"/>
                <a:ea typeface="DM Sans"/>
                <a:cs typeface="DM Sans"/>
                <a:sym typeface="DM Sans"/>
              </a:rPr>
            </a:br>
            <a:r>
              <a:rPr lang="en" sz="900">
                <a:latin typeface="DM Sans"/>
                <a:ea typeface="DM Sans"/>
                <a:cs typeface="DM Sans"/>
                <a:sym typeface="DM Sans"/>
              </a:rPr>
              <a:t>Everything that is not visible to the customer, but is still felt: processes, infrastructure, </a:t>
            </a:r>
            <a:r>
              <a:rPr lang="en" sz="900">
                <a:solidFill>
                  <a:srgbClr val="000000"/>
                </a:solidFill>
                <a:latin typeface="DM Sans"/>
                <a:ea typeface="DM Sans"/>
                <a:cs typeface="DM Sans"/>
                <a:sym typeface="DM Sans"/>
              </a:rPr>
              <a:t>training, </a:t>
            </a:r>
            <a:r>
              <a:rPr lang="en" sz="900">
                <a:latin typeface="DM Sans"/>
                <a:ea typeface="DM Sans"/>
                <a:cs typeface="DM Sans"/>
                <a:sym typeface="DM Sans"/>
              </a:rPr>
              <a:t>etc</a:t>
            </a:r>
            <a:r>
              <a:rPr lang="en" sz="1000">
                <a:latin typeface="DM Sans"/>
                <a:ea typeface="DM Sans"/>
                <a:cs typeface="DM Sans"/>
                <a:sym typeface="DM Sans"/>
              </a:rPr>
              <a:t>.</a:t>
            </a:r>
            <a:endParaRPr sz="1000">
              <a:latin typeface="DM Sans"/>
              <a:ea typeface="DM Sans"/>
              <a:cs typeface="DM Sans"/>
              <a:sym typeface="DM Sans"/>
            </a:endParaRPr>
          </a:p>
          <a:p>
            <a:pPr indent="0" lvl="0" marL="0" rtl="0" algn="l">
              <a:spcBef>
                <a:spcPts val="0"/>
              </a:spcBef>
              <a:spcAft>
                <a:spcPts val="0"/>
              </a:spcAft>
              <a:buNone/>
            </a:pPr>
            <a:r>
              <a:t/>
            </a:r>
            <a:endParaRPr sz="800">
              <a:latin typeface="DM Sans"/>
              <a:ea typeface="DM Sans"/>
              <a:cs typeface="DM Sans"/>
              <a:sym typeface="DM Sans"/>
            </a:endParaRPr>
          </a:p>
          <a:p>
            <a:pPr indent="0" lvl="0" marL="0" rtl="0" algn="l">
              <a:spcBef>
                <a:spcPts val="0"/>
              </a:spcBef>
              <a:spcAft>
                <a:spcPts val="0"/>
              </a:spcAft>
              <a:buNone/>
            </a:pPr>
            <a:r>
              <a:rPr b="1" lang="en" sz="1100">
                <a:latin typeface="DM Sans"/>
                <a:ea typeface="DM Sans"/>
                <a:cs typeface="DM Sans"/>
                <a:sym typeface="DM Sans"/>
              </a:rPr>
              <a:t>Organization’s behind the scenes:</a:t>
            </a:r>
            <a:br>
              <a:rPr lang="en" sz="1000">
                <a:latin typeface="DM Sans"/>
                <a:ea typeface="DM Sans"/>
                <a:cs typeface="DM Sans"/>
                <a:sym typeface="DM Sans"/>
              </a:rPr>
            </a:br>
            <a:r>
              <a:rPr lang="en" sz="900">
                <a:latin typeface="DM Sans"/>
                <a:ea typeface="DM Sans"/>
                <a:cs typeface="DM Sans"/>
                <a:sym typeface="DM Sans"/>
              </a:rPr>
              <a:t>What the organization can and can’t do. The guiding principles, culture, organizational structures, etc.</a:t>
            </a:r>
            <a:endParaRPr sz="900">
              <a:latin typeface="DM Sans"/>
              <a:ea typeface="DM Sans"/>
              <a:cs typeface="DM Sans"/>
              <a:sym typeface="DM Sans"/>
            </a:endParaRPr>
          </a:p>
        </p:txBody>
      </p:sp>
      <p:sp>
        <p:nvSpPr>
          <p:cNvPr id="1055" name="Google Shape;1055;p103"/>
          <p:cNvSpPr/>
          <p:nvPr/>
        </p:nvSpPr>
        <p:spPr>
          <a:xfrm>
            <a:off x="440272" y="3052012"/>
            <a:ext cx="4867800" cy="1480500"/>
          </a:xfrm>
          <a:prstGeom prst="rect">
            <a:avLst/>
          </a:prstGeom>
          <a:solidFill>
            <a:srgbClr val="F8F8F8"/>
          </a:solidFill>
          <a:ln cap="flat" cmpd="sng" w="28575">
            <a:solidFill>
              <a:srgbClr val="D0C0FF"/>
            </a:solidFill>
            <a:prstDash val="solid"/>
            <a:round/>
            <a:headEnd len="sm" w="sm" type="none"/>
            <a:tailEnd len="sm" w="sm" type="none"/>
          </a:ln>
        </p:spPr>
        <p:txBody>
          <a:bodyPr anchorCtr="0" anchor="ctr" bIns="88375" lIns="88375" spcFirstLastPara="1" rIns="88375" wrap="square" tIns="88375">
            <a:noAutofit/>
          </a:bodyPr>
          <a:lstStyle/>
          <a:p>
            <a:pPr indent="0" lvl="0" marL="0" rtl="0" algn="l">
              <a:spcBef>
                <a:spcPts val="0"/>
              </a:spcBef>
              <a:spcAft>
                <a:spcPts val="0"/>
              </a:spcAft>
              <a:buNone/>
            </a:pPr>
            <a:r>
              <a:t/>
            </a:r>
            <a:endParaRPr/>
          </a:p>
        </p:txBody>
      </p:sp>
      <p:sp>
        <p:nvSpPr>
          <p:cNvPr id="1056" name="Google Shape;1056;p103"/>
          <p:cNvSpPr txBox="1"/>
          <p:nvPr/>
        </p:nvSpPr>
        <p:spPr>
          <a:xfrm>
            <a:off x="440272" y="1771663"/>
            <a:ext cx="4867800" cy="341100"/>
          </a:xfrm>
          <a:prstGeom prst="rect">
            <a:avLst/>
          </a:prstGeom>
          <a:noFill/>
          <a:ln>
            <a:noFill/>
          </a:ln>
        </p:spPr>
        <p:txBody>
          <a:bodyPr anchorCtr="0" anchor="t" bIns="88375" lIns="88375" spcFirstLastPara="1" rIns="88375" wrap="square" tIns="88375">
            <a:noAutofit/>
          </a:bodyPr>
          <a:lstStyle/>
          <a:p>
            <a:pPr indent="0" lvl="0" marL="0" rtl="0" algn="ctr">
              <a:spcBef>
                <a:spcPts val="0"/>
              </a:spcBef>
              <a:spcAft>
                <a:spcPts val="0"/>
              </a:spcAft>
              <a:buNone/>
            </a:pPr>
            <a:r>
              <a:rPr lang="en" sz="1200">
                <a:solidFill>
                  <a:srgbClr val="1C1A23"/>
                </a:solidFill>
                <a:latin typeface="DM Sans"/>
                <a:ea typeface="DM Sans"/>
                <a:cs typeface="DM Sans"/>
                <a:sym typeface="DM Sans"/>
              </a:rPr>
              <a:t>Customer’s behind the scenes</a:t>
            </a:r>
            <a:endParaRPr sz="1200">
              <a:solidFill>
                <a:srgbClr val="1C1A23"/>
              </a:solidFill>
              <a:latin typeface="DM Sans"/>
              <a:ea typeface="DM Sans"/>
              <a:cs typeface="DM Sans"/>
              <a:sym typeface="DM Sans"/>
            </a:endParaRPr>
          </a:p>
        </p:txBody>
      </p:sp>
      <p:sp>
        <p:nvSpPr>
          <p:cNvPr id="1057" name="Google Shape;1057;p103"/>
          <p:cNvSpPr/>
          <p:nvPr/>
        </p:nvSpPr>
        <p:spPr>
          <a:xfrm>
            <a:off x="1251922" y="2292251"/>
            <a:ext cx="3329700" cy="685500"/>
          </a:xfrm>
          <a:prstGeom prst="rect">
            <a:avLst/>
          </a:prstGeom>
          <a:solidFill>
            <a:srgbClr val="FFFFFF"/>
          </a:solidFill>
          <a:ln cap="flat" cmpd="sng" w="76200">
            <a:solidFill>
              <a:srgbClr val="871CFF"/>
            </a:solidFill>
            <a:prstDash val="solid"/>
            <a:round/>
            <a:headEnd len="sm" w="sm" type="none"/>
            <a:tailEnd len="sm" w="sm" type="none"/>
          </a:ln>
        </p:spPr>
        <p:txBody>
          <a:bodyPr anchorCtr="0" anchor="ctr" bIns="88375" lIns="88375" spcFirstLastPara="1" rIns="88375" wrap="square" tIns="88375">
            <a:noAutofit/>
          </a:bodyPr>
          <a:lstStyle/>
          <a:p>
            <a:pPr indent="0" lvl="0" marL="0" rtl="0" algn="l">
              <a:spcBef>
                <a:spcPts val="0"/>
              </a:spcBef>
              <a:spcAft>
                <a:spcPts val="0"/>
              </a:spcAft>
              <a:buNone/>
            </a:pPr>
            <a:r>
              <a:t/>
            </a:r>
            <a:endParaRPr sz="1400"/>
          </a:p>
        </p:txBody>
      </p:sp>
      <p:sp>
        <p:nvSpPr>
          <p:cNvPr id="1058" name="Google Shape;1058;p103"/>
          <p:cNvSpPr txBox="1"/>
          <p:nvPr/>
        </p:nvSpPr>
        <p:spPr>
          <a:xfrm>
            <a:off x="440272" y="2470712"/>
            <a:ext cx="4867800" cy="341100"/>
          </a:xfrm>
          <a:prstGeom prst="rect">
            <a:avLst/>
          </a:prstGeom>
          <a:noFill/>
          <a:ln>
            <a:noFill/>
          </a:ln>
        </p:spPr>
        <p:txBody>
          <a:bodyPr anchorCtr="0" anchor="t" bIns="88375" lIns="88375" spcFirstLastPara="1" rIns="88375" wrap="square" tIns="88375">
            <a:noAutofit/>
          </a:bodyPr>
          <a:lstStyle/>
          <a:p>
            <a:pPr indent="0" lvl="0" marL="0" rtl="0" algn="ctr">
              <a:spcBef>
                <a:spcPts val="0"/>
              </a:spcBef>
              <a:spcAft>
                <a:spcPts val="0"/>
              </a:spcAft>
              <a:buNone/>
            </a:pPr>
            <a:r>
              <a:rPr lang="en" sz="1200">
                <a:solidFill>
                  <a:srgbClr val="1C1A23"/>
                </a:solidFill>
                <a:latin typeface="DM Sans"/>
                <a:ea typeface="DM Sans"/>
                <a:cs typeface="DM Sans"/>
                <a:sym typeface="DM Sans"/>
              </a:rPr>
              <a:t>Front stage</a:t>
            </a:r>
            <a:endParaRPr sz="1200">
              <a:solidFill>
                <a:srgbClr val="1C1A23"/>
              </a:solidFill>
              <a:latin typeface="DM Sans"/>
              <a:ea typeface="DM Sans"/>
              <a:cs typeface="DM Sans"/>
              <a:sym typeface="DM Sans"/>
            </a:endParaRPr>
          </a:p>
        </p:txBody>
      </p:sp>
      <p:sp>
        <p:nvSpPr>
          <p:cNvPr id="1059" name="Google Shape;1059;p103"/>
          <p:cNvSpPr txBox="1"/>
          <p:nvPr/>
        </p:nvSpPr>
        <p:spPr>
          <a:xfrm>
            <a:off x="440272" y="3951588"/>
            <a:ext cx="4867800" cy="341100"/>
          </a:xfrm>
          <a:prstGeom prst="rect">
            <a:avLst/>
          </a:prstGeom>
          <a:noFill/>
          <a:ln>
            <a:noFill/>
          </a:ln>
        </p:spPr>
        <p:txBody>
          <a:bodyPr anchorCtr="0" anchor="t" bIns="88375" lIns="88375" spcFirstLastPara="1" rIns="88375" wrap="square" tIns="88375">
            <a:noAutofit/>
          </a:bodyPr>
          <a:lstStyle/>
          <a:p>
            <a:pPr indent="0" lvl="0" marL="0" rtl="0" algn="ctr">
              <a:spcBef>
                <a:spcPts val="0"/>
              </a:spcBef>
              <a:spcAft>
                <a:spcPts val="0"/>
              </a:spcAft>
              <a:buNone/>
            </a:pPr>
            <a:r>
              <a:rPr lang="en" sz="1200">
                <a:solidFill>
                  <a:srgbClr val="1C1A23"/>
                </a:solidFill>
                <a:latin typeface="DM Sans"/>
                <a:ea typeface="DM Sans"/>
                <a:cs typeface="DM Sans"/>
                <a:sym typeface="DM Sans"/>
              </a:rPr>
              <a:t>Organization’s behind the scenes</a:t>
            </a:r>
            <a:endParaRPr sz="1200">
              <a:solidFill>
                <a:srgbClr val="1C1A23"/>
              </a:solidFill>
              <a:latin typeface="DM Sans"/>
              <a:ea typeface="DM Sans"/>
              <a:cs typeface="DM Sans"/>
              <a:sym typeface="DM Sans"/>
            </a:endParaRPr>
          </a:p>
        </p:txBody>
      </p:sp>
      <p:sp>
        <p:nvSpPr>
          <p:cNvPr id="1060" name="Google Shape;1060;p103"/>
          <p:cNvSpPr/>
          <p:nvPr/>
        </p:nvSpPr>
        <p:spPr>
          <a:xfrm>
            <a:off x="1251922" y="3128201"/>
            <a:ext cx="3329700" cy="685500"/>
          </a:xfrm>
          <a:prstGeom prst="rect">
            <a:avLst/>
          </a:prstGeom>
          <a:solidFill>
            <a:srgbClr val="FFFFFF"/>
          </a:solidFill>
          <a:ln cap="flat" cmpd="sng" w="76200">
            <a:solidFill>
              <a:srgbClr val="871CFF"/>
            </a:solidFill>
            <a:prstDash val="solid"/>
            <a:round/>
            <a:headEnd len="sm" w="sm" type="none"/>
            <a:tailEnd len="sm" w="sm" type="none"/>
          </a:ln>
        </p:spPr>
        <p:txBody>
          <a:bodyPr anchorCtr="0" anchor="ctr" bIns="88375" lIns="88375" spcFirstLastPara="1" rIns="88375" wrap="square" tIns="88375">
            <a:noAutofit/>
          </a:bodyPr>
          <a:lstStyle/>
          <a:p>
            <a:pPr indent="0" lvl="0" marL="0" rtl="0" algn="l">
              <a:spcBef>
                <a:spcPts val="0"/>
              </a:spcBef>
              <a:spcAft>
                <a:spcPts val="0"/>
              </a:spcAft>
              <a:buNone/>
            </a:pPr>
            <a:r>
              <a:t/>
            </a:r>
            <a:endParaRPr/>
          </a:p>
        </p:txBody>
      </p:sp>
      <p:sp>
        <p:nvSpPr>
          <p:cNvPr id="1061" name="Google Shape;1061;p103"/>
          <p:cNvSpPr txBox="1"/>
          <p:nvPr/>
        </p:nvSpPr>
        <p:spPr>
          <a:xfrm>
            <a:off x="440272" y="3252538"/>
            <a:ext cx="4867800" cy="341100"/>
          </a:xfrm>
          <a:prstGeom prst="rect">
            <a:avLst/>
          </a:prstGeom>
          <a:noFill/>
          <a:ln>
            <a:noFill/>
          </a:ln>
        </p:spPr>
        <p:txBody>
          <a:bodyPr anchorCtr="0" anchor="t" bIns="88375" lIns="88375" spcFirstLastPara="1" rIns="88375" wrap="square" tIns="88375">
            <a:noAutofit/>
          </a:bodyPr>
          <a:lstStyle/>
          <a:p>
            <a:pPr indent="0" lvl="0" marL="0" rtl="0" algn="ctr">
              <a:spcBef>
                <a:spcPts val="0"/>
              </a:spcBef>
              <a:spcAft>
                <a:spcPts val="0"/>
              </a:spcAft>
              <a:buNone/>
            </a:pPr>
            <a:r>
              <a:rPr lang="en" sz="1200">
                <a:solidFill>
                  <a:srgbClr val="1C1A23"/>
                </a:solidFill>
                <a:latin typeface="DM Sans"/>
                <a:ea typeface="DM Sans"/>
                <a:cs typeface="DM Sans"/>
                <a:sym typeface="DM Sans"/>
              </a:rPr>
              <a:t>Back stage</a:t>
            </a:r>
            <a:endParaRPr sz="1200">
              <a:solidFill>
                <a:srgbClr val="1C1A23"/>
              </a:solidFill>
              <a:latin typeface="DM Sans"/>
              <a:ea typeface="DM Sans"/>
              <a:cs typeface="DM Sans"/>
              <a:sym typeface="DM Sans"/>
            </a:endParaRPr>
          </a:p>
        </p:txBody>
      </p:sp>
      <p:sp>
        <p:nvSpPr>
          <p:cNvPr id="1062" name="Google Shape;1062;p103"/>
          <p:cNvSpPr/>
          <p:nvPr/>
        </p:nvSpPr>
        <p:spPr>
          <a:xfrm>
            <a:off x="344097" y="2945425"/>
            <a:ext cx="5040600" cy="198900"/>
          </a:xfrm>
          <a:prstGeom prst="rect">
            <a:avLst/>
          </a:prstGeom>
          <a:solidFill>
            <a:srgbClr val="F8F8F8"/>
          </a:solidFill>
          <a:ln>
            <a:noFill/>
          </a:ln>
        </p:spPr>
        <p:txBody>
          <a:bodyPr anchorCtr="0" anchor="ctr" bIns="88375" lIns="88375" spcFirstLastPara="1" rIns="88375" wrap="square" tIns="88375">
            <a:noAutofit/>
          </a:bodyPr>
          <a:lstStyle/>
          <a:p>
            <a:pPr indent="0" lvl="0" marL="0" rtl="0" algn="l">
              <a:spcBef>
                <a:spcPts val="0"/>
              </a:spcBef>
              <a:spcAft>
                <a:spcPts val="0"/>
              </a:spcAft>
              <a:buNone/>
            </a:pPr>
            <a:r>
              <a:t/>
            </a:r>
            <a:endParaRPr/>
          </a:p>
        </p:txBody>
      </p:sp>
      <p:cxnSp>
        <p:nvCxnSpPr>
          <p:cNvPr id="1063" name="Google Shape;1063;p103"/>
          <p:cNvCxnSpPr/>
          <p:nvPr/>
        </p:nvCxnSpPr>
        <p:spPr>
          <a:xfrm>
            <a:off x="229797" y="3044931"/>
            <a:ext cx="5315700" cy="9300"/>
          </a:xfrm>
          <a:prstGeom prst="straightConnector1">
            <a:avLst/>
          </a:prstGeom>
          <a:noFill/>
          <a:ln cap="flat" cmpd="sng" w="19050">
            <a:solidFill>
              <a:srgbClr val="871CFF"/>
            </a:solidFill>
            <a:prstDash val="dash"/>
            <a:round/>
            <a:headEnd len="med" w="med" type="none"/>
            <a:tailEnd len="med" w="med" type="none"/>
          </a:ln>
        </p:spPr>
      </p:cxnSp>
      <p:cxnSp>
        <p:nvCxnSpPr>
          <p:cNvPr id="1064" name="Google Shape;1064;p103"/>
          <p:cNvCxnSpPr/>
          <p:nvPr/>
        </p:nvCxnSpPr>
        <p:spPr>
          <a:xfrm>
            <a:off x="321152" y="1263374"/>
            <a:ext cx="5712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04"/>
          <p:cNvSpPr txBox="1"/>
          <p:nvPr>
            <p:ph idx="1" type="body"/>
          </p:nvPr>
        </p:nvSpPr>
        <p:spPr>
          <a:xfrm>
            <a:off x="2409750" y="2886300"/>
            <a:ext cx="1806300" cy="255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The User Journey</a:t>
            </a:r>
            <a:endParaRPr/>
          </a:p>
        </p:txBody>
      </p:sp>
      <p:sp>
        <p:nvSpPr>
          <p:cNvPr id="1070" name="Google Shape;1070;p104"/>
          <p:cNvSpPr txBox="1"/>
          <p:nvPr>
            <p:ph idx="2" type="body"/>
          </p:nvPr>
        </p:nvSpPr>
        <p:spPr>
          <a:xfrm>
            <a:off x="4338900" y="2886300"/>
            <a:ext cx="1806300" cy="255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The Supporting System</a:t>
            </a:r>
            <a:endParaRPr/>
          </a:p>
        </p:txBody>
      </p:sp>
      <p:sp>
        <p:nvSpPr>
          <p:cNvPr id="1071" name="Google Shape;1071;p104"/>
          <p:cNvSpPr txBox="1"/>
          <p:nvPr>
            <p:ph idx="3" type="body"/>
          </p:nvPr>
        </p:nvSpPr>
        <p:spPr>
          <a:xfrm>
            <a:off x="6403050" y="2886300"/>
            <a:ext cx="1806300" cy="255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Business Processes</a:t>
            </a:r>
            <a:endParaRPr/>
          </a:p>
        </p:txBody>
      </p:sp>
      <p:sp>
        <p:nvSpPr>
          <p:cNvPr id="1072" name="Google Shape;1072;p104"/>
          <p:cNvSpPr txBox="1"/>
          <p:nvPr>
            <p:ph idx="4" type="body"/>
          </p:nvPr>
        </p:nvSpPr>
        <p:spPr>
          <a:xfrm>
            <a:off x="2409450" y="3169525"/>
            <a:ext cx="1682700" cy="14262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sz="900"/>
              <a:t>The blueprint highlights the current user journey for the main actor. The journey also showcases all of the actions of any supporting roles.</a:t>
            </a:r>
            <a:endParaRPr sz="900"/>
          </a:p>
          <a:p>
            <a:pPr indent="0" lvl="0" marL="0" rtl="0" algn="l">
              <a:spcBef>
                <a:spcPts val="400"/>
              </a:spcBef>
              <a:spcAft>
                <a:spcPts val="0"/>
              </a:spcAft>
              <a:buNone/>
            </a:pPr>
            <a:r>
              <a:t/>
            </a:r>
            <a:endParaRPr/>
          </a:p>
        </p:txBody>
      </p:sp>
      <p:sp>
        <p:nvSpPr>
          <p:cNvPr id="1073" name="Google Shape;1073;p104"/>
          <p:cNvSpPr txBox="1"/>
          <p:nvPr>
            <p:ph idx="5" type="body"/>
          </p:nvPr>
        </p:nvSpPr>
        <p:spPr>
          <a:xfrm>
            <a:off x="4338600" y="3169550"/>
            <a:ext cx="1682700" cy="8511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sz="900"/>
              <a:t>The tools that either enhance or limit the process are mapped out. Both the front facing tools and the backend foundations to support it. </a:t>
            </a:r>
            <a:endParaRPr sz="900"/>
          </a:p>
          <a:p>
            <a:pPr indent="0" lvl="0" marL="0" rtl="0" algn="l">
              <a:spcBef>
                <a:spcPts val="400"/>
              </a:spcBef>
              <a:spcAft>
                <a:spcPts val="0"/>
              </a:spcAft>
              <a:buNone/>
            </a:pPr>
            <a:r>
              <a:t/>
            </a:r>
            <a:endParaRPr/>
          </a:p>
        </p:txBody>
      </p:sp>
      <p:sp>
        <p:nvSpPr>
          <p:cNvPr id="1074" name="Google Shape;1074;p104"/>
          <p:cNvSpPr txBox="1"/>
          <p:nvPr>
            <p:ph idx="6" type="body"/>
          </p:nvPr>
        </p:nvSpPr>
        <p:spPr>
          <a:xfrm>
            <a:off x="6402750" y="3169540"/>
            <a:ext cx="1806300" cy="8511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sz="900"/>
              <a:t>The triggers that enable the actions of the user or tools to complete the actions.</a:t>
            </a:r>
            <a:endParaRPr sz="900"/>
          </a:p>
          <a:p>
            <a:pPr indent="0" lvl="0" marL="0" rtl="0" algn="l">
              <a:spcBef>
                <a:spcPts val="400"/>
              </a:spcBef>
              <a:spcAft>
                <a:spcPts val="0"/>
              </a:spcAft>
              <a:buNone/>
            </a:pPr>
            <a:r>
              <a:t/>
            </a:r>
            <a:endParaRPr/>
          </a:p>
        </p:txBody>
      </p:sp>
      <p:sp>
        <p:nvSpPr>
          <p:cNvPr id="1075" name="Google Shape;1075;p104"/>
          <p:cNvSpPr txBox="1"/>
          <p:nvPr>
            <p:ph type="title"/>
          </p:nvPr>
        </p:nvSpPr>
        <p:spPr>
          <a:xfrm>
            <a:off x="288200" y="873947"/>
            <a:ext cx="7188600" cy="5049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2700"/>
              <a:buFont typeface="DM Serif Display"/>
              <a:buNone/>
            </a:pPr>
            <a:r>
              <a:rPr lang="en" sz="2700">
                <a:solidFill>
                  <a:schemeClr val="dk2"/>
                </a:solidFill>
              </a:rPr>
              <a:t>What a CX Blueprint </a:t>
            </a:r>
            <a:r>
              <a:rPr lang="en" sz="2700">
                <a:solidFill>
                  <a:schemeClr val="accent1"/>
                </a:solidFill>
              </a:rPr>
              <a:t>outlines</a:t>
            </a:r>
            <a:endParaRPr/>
          </a:p>
        </p:txBody>
      </p:sp>
      <p:cxnSp>
        <p:nvCxnSpPr>
          <p:cNvPr id="1076" name="Google Shape;1076;p104"/>
          <p:cNvCxnSpPr/>
          <p:nvPr/>
        </p:nvCxnSpPr>
        <p:spPr>
          <a:xfrm>
            <a:off x="288202" y="1339436"/>
            <a:ext cx="571200" cy="0"/>
          </a:xfrm>
          <a:prstGeom prst="straightConnector1">
            <a:avLst/>
          </a:prstGeom>
          <a:noFill/>
          <a:ln cap="flat" cmpd="sng" w="12700">
            <a:solidFill>
              <a:schemeClr val="accent1"/>
            </a:solidFill>
            <a:prstDash val="solid"/>
            <a:miter lim="800000"/>
            <a:headEnd len="sm" w="sm" type="none"/>
            <a:tailEnd len="sm" w="sm" type="none"/>
          </a:ln>
        </p:spPr>
      </p:cxnSp>
      <p:pic>
        <p:nvPicPr>
          <p:cNvPr id="1077" name="Google Shape;1077;p104"/>
          <p:cNvPicPr preferRelativeResize="0"/>
          <p:nvPr/>
        </p:nvPicPr>
        <p:blipFill>
          <a:blip r:embed="rId3">
            <a:alphaModFix/>
          </a:blip>
          <a:stretch>
            <a:fillRect/>
          </a:stretch>
        </p:blipFill>
        <p:spPr>
          <a:xfrm>
            <a:off x="2409450" y="1993113"/>
            <a:ext cx="455475" cy="455475"/>
          </a:xfrm>
          <a:prstGeom prst="rect">
            <a:avLst/>
          </a:prstGeom>
          <a:noFill/>
          <a:ln>
            <a:noFill/>
          </a:ln>
        </p:spPr>
      </p:pic>
      <p:pic>
        <p:nvPicPr>
          <p:cNvPr id="1078" name="Google Shape;1078;p104"/>
          <p:cNvPicPr preferRelativeResize="0"/>
          <p:nvPr/>
        </p:nvPicPr>
        <p:blipFill>
          <a:blip r:embed="rId4">
            <a:alphaModFix/>
          </a:blip>
          <a:stretch>
            <a:fillRect/>
          </a:stretch>
        </p:blipFill>
        <p:spPr>
          <a:xfrm>
            <a:off x="4260075" y="1938198"/>
            <a:ext cx="504876" cy="504876"/>
          </a:xfrm>
          <a:prstGeom prst="rect">
            <a:avLst/>
          </a:prstGeom>
          <a:noFill/>
          <a:ln>
            <a:noFill/>
          </a:ln>
        </p:spPr>
      </p:pic>
      <p:pic>
        <p:nvPicPr>
          <p:cNvPr id="1079" name="Google Shape;1079;p104"/>
          <p:cNvPicPr preferRelativeResize="0"/>
          <p:nvPr/>
        </p:nvPicPr>
        <p:blipFill>
          <a:blip r:embed="rId5">
            <a:alphaModFix/>
          </a:blip>
          <a:stretch>
            <a:fillRect/>
          </a:stretch>
        </p:blipFill>
        <p:spPr>
          <a:xfrm>
            <a:off x="6275625" y="1938201"/>
            <a:ext cx="504876" cy="5048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05"/>
          <p:cNvSpPr txBox="1"/>
          <p:nvPr>
            <p:ph idx="4294967295" type="title"/>
          </p:nvPr>
        </p:nvSpPr>
        <p:spPr>
          <a:xfrm>
            <a:off x="220400" y="1216875"/>
            <a:ext cx="2100600" cy="18342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700">
                <a:solidFill>
                  <a:schemeClr val="lt1"/>
                </a:solidFill>
              </a:rPr>
              <a:t>We </a:t>
            </a:r>
            <a:r>
              <a:rPr lang="en" sz="2700">
                <a:solidFill>
                  <a:schemeClr val="lt1"/>
                </a:solidFill>
              </a:rPr>
              <a:t>analyzed</a:t>
            </a:r>
            <a:r>
              <a:rPr lang="en" sz="2700">
                <a:solidFill>
                  <a:schemeClr val="lt1"/>
                </a:solidFill>
              </a:rPr>
              <a:t> our findings to build the </a:t>
            </a:r>
            <a:r>
              <a:rPr lang="en" sz="2700">
                <a:solidFill>
                  <a:schemeClr val="lt1"/>
                </a:solidFill>
              </a:rPr>
              <a:t>XX</a:t>
            </a:r>
            <a:r>
              <a:rPr lang="en" sz="2700">
                <a:solidFill>
                  <a:schemeClr val="lt1"/>
                </a:solidFill>
              </a:rPr>
              <a:t> &amp; </a:t>
            </a:r>
            <a:r>
              <a:rPr lang="en" sz="2700">
                <a:solidFill>
                  <a:schemeClr val="lt1"/>
                </a:solidFill>
              </a:rPr>
              <a:t>XX</a:t>
            </a:r>
            <a:r>
              <a:rPr lang="en" sz="2700">
                <a:solidFill>
                  <a:schemeClr val="lt1"/>
                </a:solidFill>
              </a:rPr>
              <a:t> Lead Management Blueprint</a:t>
            </a:r>
            <a:endParaRPr sz="2700">
              <a:solidFill>
                <a:schemeClr val="lt1"/>
              </a:solidFill>
              <a:latin typeface="DM Sans"/>
              <a:ea typeface="DM Sans"/>
              <a:cs typeface="DM Sans"/>
              <a:sym typeface="DM Sans"/>
            </a:endParaRPr>
          </a:p>
        </p:txBody>
      </p:sp>
      <p:sp>
        <p:nvSpPr>
          <p:cNvPr id="1085" name="Google Shape;1085;p105"/>
          <p:cNvSpPr/>
          <p:nvPr/>
        </p:nvSpPr>
        <p:spPr>
          <a:xfrm>
            <a:off x="5216100" y="1437034"/>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1086" name="Google Shape;1086;p105"/>
          <p:cNvSpPr txBox="1"/>
          <p:nvPr>
            <p:ph idx="4294967295" type="body"/>
          </p:nvPr>
        </p:nvSpPr>
        <p:spPr>
          <a:xfrm>
            <a:off x="2790850" y="2927805"/>
            <a:ext cx="18654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Identified </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rPr b="1" lang="en" sz="1200">
                <a:solidFill>
                  <a:schemeClr val="accent1"/>
                </a:solidFill>
              </a:rPr>
              <a:t>Actors</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a:p>
            <a:pPr indent="0" lvl="1" marL="0" rtl="0" algn="ctr">
              <a:lnSpc>
                <a:spcPct val="115000"/>
              </a:lnSpc>
              <a:spcBef>
                <a:spcPts val="0"/>
              </a:spcBef>
              <a:spcAft>
                <a:spcPts val="0"/>
              </a:spcAft>
              <a:buClr>
                <a:schemeClr val="lt1"/>
              </a:buClr>
              <a:buSzPts val="1100"/>
              <a:buNone/>
            </a:pPr>
            <a:r>
              <a:rPr lang="en">
                <a:solidFill>
                  <a:schemeClr val="dk2"/>
                </a:solidFill>
              </a:rPr>
              <a:t>We identified several main and supportive roles that impact the progression of lead management from initial awareness to conversion.</a:t>
            </a:r>
            <a:endParaRPr b="1">
              <a:solidFill>
                <a:schemeClr val="dk2"/>
              </a:solidFill>
            </a:endParaRPr>
          </a:p>
          <a:p>
            <a:pPr indent="0" lvl="1" marL="0" rtl="0" algn="ctr">
              <a:lnSpc>
                <a:spcPct val="115000"/>
              </a:lnSpc>
              <a:spcBef>
                <a:spcPts val="0"/>
              </a:spcBef>
              <a:spcAft>
                <a:spcPts val="0"/>
              </a:spcAft>
              <a:buClr>
                <a:schemeClr val="lt1"/>
              </a:buClr>
              <a:buSzPts val="1100"/>
              <a:buFont typeface="Arial"/>
              <a:buNone/>
            </a:pPr>
            <a:r>
              <a:t/>
            </a:r>
            <a:endParaRPr sz="800">
              <a:solidFill>
                <a:schemeClr val="dk2"/>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p:txBody>
      </p:sp>
      <p:sp>
        <p:nvSpPr>
          <p:cNvPr id="1087" name="Google Shape;1087;p105"/>
          <p:cNvSpPr txBox="1"/>
          <p:nvPr>
            <p:ph idx="4294967295" type="body"/>
          </p:nvPr>
        </p:nvSpPr>
        <p:spPr>
          <a:xfrm>
            <a:off x="4974572" y="2927800"/>
            <a:ext cx="19230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Determined </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rPr b="1" lang="en" sz="1200">
                <a:solidFill>
                  <a:schemeClr val="accent1"/>
                </a:solidFill>
              </a:rPr>
              <a:t>Journey Phases </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a:p>
            <a:pPr indent="0" lvl="1" marL="0" rtl="0" algn="ctr">
              <a:lnSpc>
                <a:spcPct val="115000"/>
              </a:lnSpc>
              <a:spcBef>
                <a:spcPts val="0"/>
              </a:spcBef>
              <a:spcAft>
                <a:spcPts val="0"/>
              </a:spcAft>
              <a:buClr>
                <a:schemeClr val="lt1"/>
              </a:buClr>
              <a:buSzPts val="1100"/>
              <a:buNone/>
            </a:pPr>
            <a:r>
              <a:rPr lang="en">
                <a:solidFill>
                  <a:schemeClr val="dk2"/>
                </a:solidFill>
              </a:rPr>
              <a:t>Defined the key phases of the journey and how they relate to the customer classifications during the sale process</a:t>
            </a:r>
            <a:endParaRPr>
              <a:solidFill>
                <a:schemeClr val="dk2"/>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p:txBody>
      </p:sp>
      <p:sp>
        <p:nvSpPr>
          <p:cNvPr id="1088" name="Google Shape;1088;p105"/>
          <p:cNvSpPr txBox="1"/>
          <p:nvPr>
            <p:ph idx="4294967295" type="body"/>
          </p:nvPr>
        </p:nvSpPr>
        <p:spPr>
          <a:xfrm>
            <a:off x="7169752" y="2927805"/>
            <a:ext cx="18654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Built </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rPr b="1" lang="en" sz="1200">
                <a:solidFill>
                  <a:schemeClr val="accent1"/>
                </a:solidFill>
              </a:rPr>
              <a:t>Service Blueprint</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a:p>
            <a:pPr indent="0" lvl="1" marL="0" rtl="0" algn="ctr">
              <a:lnSpc>
                <a:spcPct val="115000"/>
              </a:lnSpc>
              <a:spcBef>
                <a:spcPts val="0"/>
              </a:spcBef>
              <a:spcAft>
                <a:spcPts val="0"/>
              </a:spcAft>
              <a:buClr>
                <a:schemeClr val="lt1"/>
              </a:buClr>
              <a:buSzPts val="1100"/>
              <a:buNone/>
            </a:pPr>
            <a:r>
              <a:rPr lang="en">
                <a:solidFill>
                  <a:schemeClr val="dk2"/>
                </a:solidFill>
              </a:rPr>
              <a:t>Once our blueprint structure was in place, we built and refined the current state of the Lead Management process</a:t>
            </a:r>
            <a:endParaRPr b="1">
              <a:solidFill>
                <a:schemeClr val="dk2"/>
              </a:solidFill>
            </a:endParaRPr>
          </a:p>
          <a:p>
            <a:pPr indent="0" lvl="1" marL="0" rtl="0" algn="ctr">
              <a:lnSpc>
                <a:spcPct val="115000"/>
              </a:lnSpc>
              <a:spcBef>
                <a:spcPts val="0"/>
              </a:spcBef>
              <a:spcAft>
                <a:spcPts val="0"/>
              </a:spcAft>
              <a:buClr>
                <a:schemeClr val="lt1"/>
              </a:buClr>
              <a:buSzPts val="1100"/>
              <a:buNone/>
            </a:pPr>
            <a:r>
              <a:t/>
            </a:r>
            <a:endParaRPr sz="800">
              <a:solidFill>
                <a:schemeClr val="dk2"/>
              </a:solidFill>
            </a:endParaRPr>
          </a:p>
          <a:p>
            <a:pPr indent="0" lvl="1" marL="0" rtl="0" algn="ctr">
              <a:lnSpc>
                <a:spcPct val="115000"/>
              </a:lnSpc>
              <a:spcBef>
                <a:spcPts val="0"/>
              </a:spcBef>
              <a:spcAft>
                <a:spcPts val="0"/>
              </a:spcAft>
              <a:buClr>
                <a:schemeClr val="lt1"/>
              </a:buClr>
              <a:buSzPts val="1100"/>
              <a:buNone/>
            </a:pPr>
            <a:r>
              <a:t/>
            </a:r>
            <a:endParaRPr sz="800">
              <a:solidFill>
                <a:schemeClr val="dk2"/>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p:txBody>
      </p:sp>
      <p:cxnSp>
        <p:nvCxnSpPr>
          <p:cNvPr id="1089" name="Google Shape;1089;p105"/>
          <p:cNvCxnSpPr>
            <a:stCxn id="1090" idx="6"/>
            <a:endCxn id="1085" idx="2"/>
          </p:cNvCxnSpPr>
          <p:nvPr/>
        </p:nvCxnSpPr>
        <p:spPr>
          <a:xfrm>
            <a:off x="4420441" y="2133984"/>
            <a:ext cx="795600" cy="0"/>
          </a:xfrm>
          <a:prstGeom prst="straightConnector1">
            <a:avLst/>
          </a:prstGeom>
          <a:noFill/>
          <a:ln cap="flat" cmpd="sng" w="38100">
            <a:solidFill>
              <a:srgbClr val="666666"/>
            </a:solidFill>
            <a:prstDash val="dot"/>
            <a:round/>
            <a:headEnd len="med" w="med" type="none"/>
            <a:tailEnd len="med" w="med" type="none"/>
          </a:ln>
        </p:spPr>
      </p:cxnSp>
      <p:cxnSp>
        <p:nvCxnSpPr>
          <p:cNvPr id="1091" name="Google Shape;1091;p105"/>
          <p:cNvCxnSpPr>
            <a:stCxn id="1085" idx="6"/>
            <a:endCxn id="1092" idx="2"/>
          </p:cNvCxnSpPr>
          <p:nvPr/>
        </p:nvCxnSpPr>
        <p:spPr>
          <a:xfrm>
            <a:off x="6609900" y="2133934"/>
            <a:ext cx="795600" cy="0"/>
          </a:xfrm>
          <a:prstGeom prst="straightConnector1">
            <a:avLst/>
          </a:prstGeom>
          <a:noFill/>
          <a:ln cap="flat" cmpd="sng" w="38100">
            <a:solidFill>
              <a:srgbClr val="666666"/>
            </a:solidFill>
            <a:prstDash val="dot"/>
            <a:round/>
            <a:headEnd len="med" w="med" type="none"/>
            <a:tailEnd len="med" w="med" type="none"/>
          </a:ln>
        </p:spPr>
      </p:cxnSp>
      <p:sp>
        <p:nvSpPr>
          <p:cNvPr id="1090" name="Google Shape;1090;p105"/>
          <p:cNvSpPr/>
          <p:nvPr/>
        </p:nvSpPr>
        <p:spPr>
          <a:xfrm>
            <a:off x="3026641" y="1437084"/>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1092" name="Google Shape;1092;p105"/>
          <p:cNvSpPr/>
          <p:nvPr/>
        </p:nvSpPr>
        <p:spPr>
          <a:xfrm>
            <a:off x="7405547" y="1437034"/>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pic>
        <p:nvPicPr>
          <p:cNvPr id="1093" name="Google Shape;1093;p105"/>
          <p:cNvPicPr preferRelativeResize="0"/>
          <p:nvPr/>
        </p:nvPicPr>
        <p:blipFill rotWithShape="1">
          <a:blip r:embed="rId3">
            <a:alphaModFix/>
          </a:blip>
          <a:srcRect b="0" l="0" r="0" t="0"/>
          <a:stretch/>
        </p:blipFill>
        <p:spPr>
          <a:xfrm>
            <a:off x="3355038" y="1765475"/>
            <a:ext cx="737025" cy="737000"/>
          </a:xfrm>
          <a:prstGeom prst="rect">
            <a:avLst/>
          </a:prstGeom>
          <a:noFill/>
          <a:ln>
            <a:noFill/>
          </a:ln>
        </p:spPr>
      </p:pic>
      <p:pic>
        <p:nvPicPr>
          <p:cNvPr id="1094" name="Google Shape;1094;p105"/>
          <p:cNvPicPr preferRelativeResize="0"/>
          <p:nvPr/>
        </p:nvPicPr>
        <p:blipFill rotWithShape="1">
          <a:blip r:embed="rId4">
            <a:alphaModFix/>
          </a:blip>
          <a:srcRect b="0" l="0" r="0" t="0"/>
          <a:stretch/>
        </p:blipFill>
        <p:spPr>
          <a:xfrm>
            <a:off x="5572100" y="1793080"/>
            <a:ext cx="681800" cy="681800"/>
          </a:xfrm>
          <a:prstGeom prst="rect">
            <a:avLst/>
          </a:prstGeom>
          <a:noFill/>
          <a:ln>
            <a:noFill/>
          </a:ln>
        </p:spPr>
      </p:pic>
      <p:pic>
        <p:nvPicPr>
          <p:cNvPr id="1095" name="Google Shape;1095;p105"/>
          <p:cNvPicPr preferRelativeResize="0"/>
          <p:nvPr/>
        </p:nvPicPr>
        <p:blipFill>
          <a:blip r:embed="rId5">
            <a:alphaModFix/>
          </a:blip>
          <a:stretch>
            <a:fillRect/>
          </a:stretch>
        </p:blipFill>
        <p:spPr>
          <a:xfrm>
            <a:off x="7721001" y="1752525"/>
            <a:ext cx="762888" cy="76288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9" name="Shape 1099"/>
        <p:cNvGrpSpPr/>
        <p:nvPr/>
      </p:nvGrpSpPr>
      <p:grpSpPr>
        <a:xfrm>
          <a:off x="0" y="0"/>
          <a:ext cx="0" cy="0"/>
          <a:chOff x="0" y="0"/>
          <a:chExt cx="0" cy="0"/>
        </a:xfrm>
      </p:grpSpPr>
      <p:sp>
        <p:nvSpPr>
          <p:cNvPr id="1100" name="Google Shape;1100;p106"/>
          <p:cNvSpPr/>
          <p:nvPr/>
        </p:nvSpPr>
        <p:spPr>
          <a:xfrm>
            <a:off x="4956680" y="766371"/>
            <a:ext cx="1839825" cy="1871775"/>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101" name="Google Shape;1101;p106"/>
          <p:cNvSpPr/>
          <p:nvPr/>
        </p:nvSpPr>
        <p:spPr>
          <a:xfrm flipH="1" rot="10800000">
            <a:off x="4956678" y="766454"/>
            <a:ext cx="1841175" cy="6525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nvGrpSpPr>
          <p:cNvPr id="1102" name="Google Shape;1102;p106"/>
          <p:cNvGrpSpPr/>
          <p:nvPr/>
        </p:nvGrpSpPr>
        <p:grpSpPr>
          <a:xfrm>
            <a:off x="2986028" y="766371"/>
            <a:ext cx="1841175" cy="1871775"/>
            <a:chOff x="1814070" y="3437888"/>
            <a:chExt cx="2454900" cy="2495700"/>
          </a:xfrm>
        </p:grpSpPr>
        <p:sp>
          <p:nvSpPr>
            <p:cNvPr id="1103" name="Google Shape;1103;p106"/>
            <p:cNvSpPr/>
            <p:nvPr/>
          </p:nvSpPr>
          <p:spPr>
            <a:xfrm>
              <a:off x="1814072" y="3437888"/>
              <a:ext cx="2453100" cy="24957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104" name="Google Shape;1104;p106"/>
            <p:cNvSpPr/>
            <p:nvPr/>
          </p:nvSpPr>
          <p:spPr>
            <a:xfrm flipH="1" rot="10800000">
              <a:off x="1814070" y="3437999"/>
              <a:ext cx="2454900" cy="870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sp>
        <p:nvSpPr>
          <p:cNvPr id="1105" name="Google Shape;1105;p106"/>
          <p:cNvSpPr/>
          <p:nvPr/>
        </p:nvSpPr>
        <p:spPr>
          <a:xfrm>
            <a:off x="6927305" y="2753824"/>
            <a:ext cx="1839900" cy="18717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106" name="Google Shape;1106;p106"/>
          <p:cNvSpPr/>
          <p:nvPr/>
        </p:nvSpPr>
        <p:spPr>
          <a:xfrm flipH="1" rot="10800000">
            <a:off x="6927303" y="2753889"/>
            <a:ext cx="1841175" cy="666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nvGrpSpPr>
          <p:cNvPr id="1107" name="Google Shape;1107;p106"/>
          <p:cNvGrpSpPr/>
          <p:nvPr/>
        </p:nvGrpSpPr>
        <p:grpSpPr>
          <a:xfrm>
            <a:off x="6927303" y="766371"/>
            <a:ext cx="1841175" cy="1871775"/>
            <a:chOff x="1814070" y="3437888"/>
            <a:chExt cx="2454900" cy="2495700"/>
          </a:xfrm>
        </p:grpSpPr>
        <p:sp>
          <p:nvSpPr>
            <p:cNvPr id="1108" name="Google Shape;1108;p106"/>
            <p:cNvSpPr/>
            <p:nvPr/>
          </p:nvSpPr>
          <p:spPr>
            <a:xfrm>
              <a:off x="1814072" y="3437888"/>
              <a:ext cx="2453100" cy="24957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109" name="Google Shape;1109;p106"/>
            <p:cNvSpPr/>
            <p:nvPr/>
          </p:nvSpPr>
          <p:spPr>
            <a:xfrm flipH="1" rot="10800000">
              <a:off x="1814070" y="3437999"/>
              <a:ext cx="2454900" cy="870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sp>
        <p:nvSpPr>
          <p:cNvPr id="1110" name="Google Shape;1110;p106"/>
          <p:cNvSpPr txBox="1"/>
          <p:nvPr>
            <p:ph type="title"/>
          </p:nvPr>
        </p:nvSpPr>
        <p:spPr>
          <a:xfrm>
            <a:off x="314731" y="661988"/>
            <a:ext cx="3266400" cy="621300"/>
          </a:xfrm>
          <a:prstGeom prst="rect">
            <a:avLst/>
          </a:prstGeom>
          <a:noFill/>
          <a:ln>
            <a:noFill/>
          </a:ln>
        </p:spPr>
        <p:txBody>
          <a:bodyPr anchorCtr="0" anchor="t" bIns="0" lIns="0" spcFirstLastPara="1" rIns="0" wrap="square" tIns="144000">
            <a:noAutofit/>
          </a:bodyPr>
          <a:lstStyle/>
          <a:p>
            <a:pPr indent="0" lvl="0" marL="0" rtl="0" algn="l">
              <a:lnSpc>
                <a:spcPct val="80000"/>
              </a:lnSpc>
              <a:spcBef>
                <a:spcPts val="0"/>
              </a:spcBef>
              <a:spcAft>
                <a:spcPts val="0"/>
              </a:spcAft>
              <a:buClr>
                <a:schemeClr val="dk1"/>
              </a:buClr>
              <a:buSzPts val="400"/>
              <a:buFont typeface="Arial"/>
              <a:buNone/>
            </a:pPr>
            <a:r>
              <a:rPr lang="en" sz="2700">
                <a:solidFill>
                  <a:schemeClr val="dk1"/>
                </a:solidFill>
              </a:rPr>
              <a:t>Role Definitions</a:t>
            </a:r>
            <a:endParaRPr sz="2700">
              <a:solidFill>
                <a:schemeClr val="dk1"/>
              </a:solidFill>
            </a:endParaRPr>
          </a:p>
        </p:txBody>
      </p:sp>
      <p:grpSp>
        <p:nvGrpSpPr>
          <p:cNvPr id="1111" name="Google Shape;1111;p106"/>
          <p:cNvGrpSpPr/>
          <p:nvPr/>
        </p:nvGrpSpPr>
        <p:grpSpPr>
          <a:xfrm>
            <a:off x="4953728" y="2753824"/>
            <a:ext cx="1841175" cy="1871775"/>
            <a:chOff x="1814070" y="3437888"/>
            <a:chExt cx="2454900" cy="2495700"/>
          </a:xfrm>
        </p:grpSpPr>
        <p:sp>
          <p:nvSpPr>
            <p:cNvPr id="1112" name="Google Shape;1112;p106"/>
            <p:cNvSpPr/>
            <p:nvPr/>
          </p:nvSpPr>
          <p:spPr>
            <a:xfrm>
              <a:off x="1814072" y="3437888"/>
              <a:ext cx="2453100" cy="24957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113" name="Google Shape;1113;p106"/>
            <p:cNvSpPr/>
            <p:nvPr/>
          </p:nvSpPr>
          <p:spPr>
            <a:xfrm flipH="1" rot="10800000">
              <a:off x="1814070" y="3437975"/>
              <a:ext cx="2454900" cy="888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sp>
        <p:nvSpPr>
          <p:cNvPr id="1114" name="Google Shape;1114;p106"/>
          <p:cNvSpPr txBox="1"/>
          <p:nvPr/>
        </p:nvSpPr>
        <p:spPr>
          <a:xfrm>
            <a:off x="345656" y="1955937"/>
            <a:ext cx="2555100" cy="1657500"/>
          </a:xfrm>
          <a:prstGeom prst="rect">
            <a:avLst/>
          </a:prstGeom>
          <a:noFill/>
          <a:ln>
            <a:noFill/>
          </a:ln>
        </p:spPr>
        <p:txBody>
          <a:bodyPr anchorCtr="0" anchor="t" bIns="27000" lIns="0" spcFirstLastPara="1" rIns="162000" wrap="square" tIns="27000">
            <a:noAutofit/>
          </a:bodyPr>
          <a:lstStyle/>
          <a:p>
            <a:pPr indent="0" lvl="0" marL="0" marR="0" rtl="0" algn="l">
              <a:lnSpc>
                <a:spcPct val="130000"/>
              </a:lnSpc>
              <a:spcBef>
                <a:spcPts val="0"/>
              </a:spcBef>
              <a:spcAft>
                <a:spcPts val="0"/>
              </a:spcAft>
              <a:buNone/>
            </a:pPr>
            <a:r>
              <a:rPr b="1" lang="en" sz="1100">
                <a:solidFill>
                  <a:schemeClr val="dk1"/>
                </a:solidFill>
                <a:latin typeface="DM Sans"/>
                <a:ea typeface="DM Sans"/>
                <a:cs typeface="DM Sans"/>
                <a:sym typeface="DM Sans"/>
              </a:rPr>
              <a:t>Defining</a:t>
            </a:r>
            <a:r>
              <a:rPr b="1" lang="en" sz="1100">
                <a:solidFill>
                  <a:schemeClr val="dk1"/>
                </a:solidFill>
                <a:latin typeface="DM Sans"/>
                <a:ea typeface="DM Sans"/>
                <a:cs typeface="DM Sans"/>
                <a:sym typeface="DM Sans"/>
              </a:rPr>
              <a:t> the Main Actors</a:t>
            </a:r>
            <a:endParaRPr b="1"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rPr lang="en" sz="900">
                <a:solidFill>
                  <a:schemeClr val="dk1"/>
                </a:solidFill>
                <a:latin typeface="DM Sans"/>
                <a:ea typeface="DM Sans"/>
                <a:cs typeface="DM Sans"/>
                <a:sym typeface="DM Sans"/>
              </a:rPr>
              <a:t>There are key players that have an important part to play in the lead management process. To truly understand the holistic journey from both the front stage and backstage, we identified several main and supportive roles that impact the progression of lead management from initial awareness to conversion. </a:t>
            </a:r>
            <a:endParaRPr b="1" sz="900">
              <a:solidFill>
                <a:schemeClr val="dk1"/>
              </a:solidFill>
              <a:latin typeface="DM Sans"/>
              <a:ea typeface="DM Sans"/>
              <a:cs typeface="DM Sans"/>
              <a:sym typeface="DM Sans"/>
            </a:endParaRPr>
          </a:p>
        </p:txBody>
      </p:sp>
      <p:grpSp>
        <p:nvGrpSpPr>
          <p:cNvPr id="1115" name="Google Shape;1115;p106"/>
          <p:cNvGrpSpPr/>
          <p:nvPr/>
        </p:nvGrpSpPr>
        <p:grpSpPr>
          <a:xfrm>
            <a:off x="2980150" y="2753758"/>
            <a:ext cx="1841175" cy="1871841"/>
            <a:chOff x="1814072" y="3437800"/>
            <a:chExt cx="2454900" cy="2495788"/>
          </a:xfrm>
        </p:grpSpPr>
        <p:sp>
          <p:nvSpPr>
            <p:cNvPr id="1116" name="Google Shape;1116;p106"/>
            <p:cNvSpPr/>
            <p:nvPr/>
          </p:nvSpPr>
          <p:spPr>
            <a:xfrm>
              <a:off x="1814072" y="3437888"/>
              <a:ext cx="2453100" cy="24957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117" name="Google Shape;1117;p106"/>
            <p:cNvSpPr/>
            <p:nvPr/>
          </p:nvSpPr>
          <p:spPr>
            <a:xfrm flipH="1" rot="10800000">
              <a:off x="1814072" y="3437800"/>
              <a:ext cx="2454900" cy="831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sp>
        <p:nvSpPr>
          <p:cNvPr id="1118" name="Google Shape;1118;p106"/>
          <p:cNvSpPr txBox="1"/>
          <p:nvPr/>
        </p:nvSpPr>
        <p:spPr>
          <a:xfrm>
            <a:off x="3101246" y="963825"/>
            <a:ext cx="1599000" cy="1223100"/>
          </a:xfrm>
          <a:prstGeom prst="rect">
            <a:avLst/>
          </a:prstGeom>
          <a:noFill/>
          <a:ln>
            <a:noFill/>
          </a:ln>
        </p:spPr>
        <p:txBody>
          <a:bodyPr anchorCtr="0" anchor="t" bIns="34275" lIns="34275" spcFirstLastPara="1" rIns="34275" wrap="square" tIns="34275">
            <a:spAutoFit/>
          </a:bodyPr>
          <a:lstStyle/>
          <a:p>
            <a:pPr indent="0" lvl="0" marL="0" rtl="0" algn="l">
              <a:lnSpc>
                <a:spcPct val="130000"/>
              </a:lnSpc>
              <a:spcBef>
                <a:spcPts val="0"/>
              </a:spcBef>
              <a:spcAft>
                <a:spcPts val="0"/>
              </a:spcAft>
              <a:buNone/>
            </a:pPr>
            <a:r>
              <a:rPr b="1" lang="en" sz="1100">
                <a:solidFill>
                  <a:schemeClr val="dk1"/>
                </a:solidFill>
                <a:latin typeface="DM Sans"/>
                <a:ea typeface="DM Sans"/>
                <a:cs typeface="DM Sans"/>
                <a:sym typeface="DM Sans"/>
              </a:rPr>
              <a:t>XX</a:t>
            </a:r>
            <a:r>
              <a:rPr b="1" lang="en" sz="1100">
                <a:solidFill>
                  <a:schemeClr val="dk1"/>
                </a:solidFill>
                <a:latin typeface="DM Sans"/>
                <a:ea typeface="DM Sans"/>
                <a:cs typeface="DM Sans"/>
                <a:sym typeface="DM Sans"/>
              </a:rPr>
              <a:t> Farmer</a:t>
            </a:r>
            <a:endParaRPr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800">
                <a:solidFill>
                  <a:schemeClr val="dk1"/>
                </a:solidFill>
                <a:latin typeface="DM Sans"/>
                <a:ea typeface="DM Sans"/>
                <a:cs typeface="DM Sans"/>
                <a:sym typeface="DM Sans"/>
              </a:rPr>
              <a:t>One of two main actors in the journey that we want to highlight. Starting with their initial awareness of the brand through the subsequent purchasing and receiving seed. </a:t>
            </a:r>
            <a:endParaRPr sz="800"/>
          </a:p>
        </p:txBody>
      </p:sp>
      <p:sp>
        <p:nvSpPr>
          <p:cNvPr id="1119" name="Google Shape;1119;p106"/>
          <p:cNvSpPr txBox="1"/>
          <p:nvPr/>
        </p:nvSpPr>
        <p:spPr>
          <a:xfrm>
            <a:off x="5074775" y="963825"/>
            <a:ext cx="1599000" cy="1223100"/>
          </a:xfrm>
          <a:prstGeom prst="rect">
            <a:avLst/>
          </a:prstGeom>
          <a:noFill/>
          <a:ln>
            <a:noFill/>
          </a:ln>
        </p:spPr>
        <p:txBody>
          <a:bodyPr anchorCtr="0" anchor="t" bIns="34275" lIns="34275" spcFirstLastPara="1" rIns="34275" wrap="square" tIns="34275">
            <a:spAutoFit/>
          </a:bodyPr>
          <a:lstStyle/>
          <a:p>
            <a:pPr indent="0" lvl="0" marL="0" rtl="0" algn="l">
              <a:lnSpc>
                <a:spcPct val="130000"/>
              </a:lnSpc>
              <a:spcBef>
                <a:spcPts val="0"/>
              </a:spcBef>
              <a:spcAft>
                <a:spcPts val="0"/>
              </a:spcAft>
              <a:buNone/>
            </a:pPr>
            <a:r>
              <a:rPr b="1" lang="en" sz="1100">
                <a:solidFill>
                  <a:schemeClr val="dk1"/>
                </a:solidFill>
                <a:latin typeface="DM Sans"/>
                <a:ea typeface="DM Sans"/>
                <a:cs typeface="DM Sans"/>
                <a:sym typeface="DM Sans"/>
              </a:rPr>
              <a:t>XX</a:t>
            </a:r>
            <a:r>
              <a:rPr b="1" lang="en" sz="1100">
                <a:solidFill>
                  <a:schemeClr val="dk1"/>
                </a:solidFill>
                <a:latin typeface="DM Sans"/>
                <a:ea typeface="DM Sans"/>
                <a:cs typeface="DM Sans"/>
                <a:sym typeface="DM Sans"/>
              </a:rPr>
              <a:t> Farmer</a:t>
            </a:r>
            <a:endParaRPr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SzPts val="1100"/>
              <a:buFont typeface="Arial"/>
              <a:buNone/>
            </a:pPr>
            <a:r>
              <a:rPr lang="en" sz="800">
                <a:solidFill>
                  <a:schemeClr val="dk1"/>
                </a:solidFill>
                <a:latin typeface="DM Sans"/>
                <a:ea typeface="DM Sans"/>
                <a:cs typeface="DM Sans"/>
                <a:sym typeface="DM Sans"/>
              </a:rPr>
              <a:t>One of two main actors in the journey that we want to highlight. Starting with their initial awareness of the brand through the subsequent purchasing and receiving seed.</a:t>
            </a:r>
            <a:endParaRPr sz="800"/>
          </a:p>
        </p:txBody>
      </p:sp>
      <p:sp>
        <p:nvSpPr>
          <p:cNvPr id="1120" name="Google Shape;1120;p106"/>
          <p:cNvSpPr txBox="1"/>
          <p:nvPr/>
        </p:nvSpPr>
        <p:spPr>
          <a:xfrm>
            <a:off x="3101246" y="2936897"/>
            <a:ext cx="1599000" cy="798300"/>
          </a:xfrm>
          <a:prstGeom prst="rect">
            <a:avLst/>
          </a:prstGeom>
          <a:noFill/>
          <a:ln>
            <a:noFill/>
          </a:ln>
        </p:spPr>
        <p:txBody>
          <a:bodyPr anchorCtr="0" anchor="t" bIns="34275" lIns="34275" spcFirstLastPara="1" rIns="34275" wrap="square" tIns="34275">
            <a:spAutoFit/>
          </a:bodyPr>
          <a:lstStyle/>
          <a:p>
            <a:pPr indent="0" lvl="0" marL="0" rtl="0" algn="l">
              <a:lnSpc>
                <a:spcPct val="130000"/>
              </a:lnSpc>
              <a:spcBef>
                <a:spcPts val="0"/>
              </a:spcBef>
              <a:spcAft>
                <a:spcPts val="0"/>
              </a:spcAft>
              <a:buNone/>
            </a:pPr>
            <a:r>
              <a:rPr b="1" lang="en" sz="1100">
                <a:solidFill>
                  <a:schemeClr val="dk1"/>
                </a:solidFill>
                <a:latin typeface="DM Sans"/>
                <a:ea typeface="DM Sans"/>
                <a:cs typeface="DM Sans"/>
                <a:sym typeface="DM Sans"/>
              </a:rPr>
              <a:t>Marketing</a:t>
            </a:r>
            <a:endParaRPr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800">
                <a:solidFill>
                  <a:schemeClr val="dk1"/>
                </a:solidFill>
                <a:latin typeface="DM Sans"/>
                <a:ea typeface="DM Sans"/>
                <a:cs typeface="DM Sans"/>
                <a:sym typeface="DM Sans"/>
              </a:rPr>
              <a:t>The team responsible for awareness and brand messaging. </a:t>
            </a:r>
            <a:endParaRPr sz="800"/>
          </a:p>
        </p:txBody>
      </p:sp>
      <p:sp>
        <p:nvSpPr>
          <p:cNvPr id="1121" name="Google Shape;1121;p106"/>
          <p:cNvSpPr txBox="1"/>
          <p:nvPr/>
        </p:nvSpPr>
        <p:spPr>
          <a:xfrm>
            <a:off x="5074778" y="2936897"/>
            <a:ext cx="1599000" cy="1160100"/>
          </a:xfrm>
          <a:prstGeom prst="rect">
            <a:avLst/>
          </a:prstGeom>
          <a:noFill/>
          <a:ln>
            <a:noFill/>
          </a:ln>
        </p:spPr>
        <p:txBody>
          <a:bodyPr anchorCtr="0" anchor="t" bIns="34275" lIns="34275" spcFirstLastPara="1" rIns="34275" wrap="square" tIns="34275">
            <a:spAutoFit/>
          </a:bodyPr>
          <a:lstStyle/>
          <a:p>
            <a:pPr indent="0" lvl="0" marL="0" rtl="0" algn="l">
              <a:lnSpc>
                <a:spcPct val="130000"/>
              </a:lnSpc>
              <a:spcBef>
                <a:spcPts val="0"/>
              </a:spcBef>
              <a:spcAft>
                <a:spcPts val="0"/>
              </a:spcAft>
              <a:buNone/>
            </a:pPr>
            <a:r>
              <a:rPr b="1" lang="en" sz="1100">
                <a:solidFill>
                  <a:schemeClr val="dk1"/>
                </a:solidFill>
                <a:latin typeface="DM Sans"/>
                <a:ea typeface="DM Sans"/>
                <a:cs typeface="DM Sans"/>
                <a:sym typeface="DM Sans"/>
              </a:rPr>
              <a:t>Sales/Business Operations</a:t>
            </a:r>
            <a:endParaRPr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800">
                <a:solidFill>
                  <a:schemeClr val="dk1"/>
                </a:solidFill>
                <a:latin typeface="DM Sans"/>
                <a:ea typeface="DM Sans"/>
                <a:cs typeface="DM Sans"/>
                <a:sym typeface="DM Sans"/>
              </a:rPr>
              <a:t>The teams supporting the Certified Advisors and Specialists, while defining and tracking XX sales targets. </a:t>
            </a:r>
            <a:endParaRPr sz="800"/>
          </a:p>
        </p:txBody>
      </p:sp>
      <p:sp>
        <p:nvSpPr>
          <p:cNvPr id="1122" name="Google Shape;1122;p106"/>
          <p:cNvSpPr txBox="1"/>
          <p:nvPr/>
        </p:nvSpPr>
        <p:spPr>
          <a:xfrm>
            <a:off x="7048350" y="963825"/>
            <a:ext cx="1718700" cy="1584900"/>
          </a:xfrm>
          <a:prstGeom prst="rect">
            <a:avLst/>
          </a:prstGeom>
          <a:noFill/>
          <a:ln>
            <a:noFill/>
          </a:ln>
        </p:spPr>
        <p:txBody>
          <a:bodyPr anchorCtr="0" anchor="t" bIns="34275" lIns="34275" spcFirstLastPara="1" rIns="34275" wrap="square" tIns="34275">
            <a:spAutoFit/>
          </a:bodyPr>
          <a:lstStyle/>
          <a:p>
            <a:pPr indent="0" lvl="0" marL="0" rtl="0" algn="l">
              <a:lnSpc>
                <a:spcPct val="130000"/>
              </a:lnSpc>
              <a:spcBef>
                <a:spcPts val="0"/>
              </a:spcBef>
              <a:spcAft>
                <a:spcPts val="0"/>
              </a:spcAft>
              <a:buNone/>
            </a:pPr>
            <a:r>
              <a:rPr b="1" lang="en" sz="1100">
                <a:solidFill>
                  <a:schemeClr val="dk1"/>
                </a:solidFill>
                <a:latin typeface="DM Sans"/>
                <a:ea typeface="DM Sans"/>
                <a:cs typeface="DM Sans"/>
                <a:sym typeface="DM Sans"/>
              </a:rPr>
              <a:t>XX</a:t>
            </a:r>
            <a:r>
              <a:rPr b="1" lang="en" sz="1100">
                <a:solidFill>
                  <a:schemeClr val="dk1"/>
                </a:solidFill>
                <a:latin typeface="DM Sans"/>
                <a:ea typeface="DM Sans"/>
                <a:cs typeface="DM Sans"/>
                <a:sym typeface="DM Sans"/>
              </a:rPr>
              <a:t> Certified Advisor and Specialist</a:t>
            </a:r>
            <a:endParaRPr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800">
                <a:solidFill>
                  <a:schemeClr val="dk1"/>
                </a:solidFill>
                <a:latin typeface="DM Sans"/>
                <a:ea typeface="DM Sans"/>
                <a:cs typeface="DM Sans"/>
                <a:sym typeface="DM Sans"/>
              </a:rPr>
              <a:t>These sellers have the first direct line of interaction with farmers. They provide knowledge and expertise, while conducting business on behalf of XX. Additional certification is needed to sell XX. </a:t>
            </a:r>
            <a:endParaRPr sz="800"/>
          </a:p>
        </p:txBody>
      </p:sp>
      <p:sp>
        <p:nvSpPr>
          <p:cNvPr id="1123" name="Google Shape;1123;p106"/>
          <p:cNvSpPr txBox="1"/>
          <p:nvPr/>
        </p:nvSpPr>
        <p:spPr>
          <a:xfrm>
            <a:off x="7048353" y="2936897"/>
            <a:ext cx="1599000" cy="939900"/>
          </a:xfrm>
          <a:prstGeom prst="rect">
            <a:avLst/>
          </a:prstGeom>
          <a:noFill/>
          <a:ln>
            <a:noFill/>
          </a:ln>
        </p:spPr>
        <p:txBody>
          <a:bodyPr anchorCtr="0" anchor="t" bIns="34275" lIns="34275" spcFirstLastPara="1" rIns="34275" wrap="square" tIns="34275">
            <a:spAutoFit/>
          </a:bodyPr>
          <a:lstStyle/>
          <a:p>
            <a:pPr indent="0" lvl="0" marL="0" rtl="0" algn="l">
              <a:lnSpc>
                <a:spcPct val="130000"/>
              </a:lnSpc>
              <a:spcBef>
                <a:spcPts val="0"/>
              </a:spcBef>
              <a:spcAft>
                <a:spcPts val="0"/>
              </a:spcAft>
              <a:buNone/>
            </a:pPr>
            <a:r>
              <a:rPr b="1" lang="en" sz="1100">
                <a:solidFill>
                  <a:schemeClr val="dk1"/>
                </a:solidFill>
                <a:latin typeface="DM Sans"/>
                <a:ea typeface="DM Sans"/>
                <a:cs typeface="DM Sans"/>
                <a:sym typeface="DM Sans"/>
              </a:rPr>
              <a:t>Technology</a:t>
            </a:r>
            <a:endParaRPr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800">
                <a:solidFill>
                  <a:schemeClr val="dk1"/>
                </a:solidFill>
                <a:latin typeface="DM Sans"/>
                <a:ea typeface="DM Sans"/>
                <a:cs typeface="DM Sans"/>
                <a:sym typeface="DM Sans"/>
              </a:rPr>
              <a:t>Systems and tools that inform, engage and facilitate the journey on behalf of all of the other actors within the process. </a:t>
            </a:r>
            <a:endParaRPr sz="800"/>
          </a:p>
        </p:txBody>
      </p:sp>
      <p:cxnSp>
        <p:nvCxnSpPr>
          <p:cNvPr id="1124" name="Google Shape;1124;p106"/>
          <p:cNvCxnSpPr/>
          <p:nvPr/>
        </p:nvCxnSpPr>
        <p:spPr>
          <a:xfrm>
            <a:off x="314727" y="1203386"/>
            <a:ext cx="5712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sp>
        <p:nvSpPr>
          <p:cNvPr id="1129" name="Google Shape;1129;p107"/>
          <p:cNvSpPr/>
          <p:nvPr/>
        </p:nvSpPr>
        <p:spPr>
          <a:xfrm>
            <a:off x="4956675" y="1705125"/>
            <a:ext cx="1839900" cy="23433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130" name="Google Shape;1130;p107"/>
          <p:cNvSpPr/>
          <p:nvPr/>
        </p:nvSpPr>
        <p:spPr>
          <a:xfrm flipH="1" rot="10800000">
            <a:off x="4956678" y="1705054"/>
            <a:ext cx="1841100" cy="654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sp>
        <p:nvSpPr>
          <p:cNvPr id="1131" name="Google Shape;1131;p107"/>
          <p:cNvSpPr/>
          <p:nvPr/>
        </p:nvSpPr>
        <p:spPr>
          <a:xfrm>
            <a:off x="2986025" y="1705126"/>
            <a:ext cx="1839900" cy="23433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132" name="Google Shape;1132;p107"/>
          <p:cNvSpPr/>
          <p:nvPr/>
        </p:nvSpPr>
        <p:spPr>
          <a:xfrm flipH="1" rot="10800000">
            <a:off x="2986028" y="1705204"/>
            <a:ext cx="1841175" cy="6525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sp>
        <p:nvSpPr>
          <p:cNvPr id="1133" name="Google Shape;1133;p107"/>
          <p:cNvSpPr/>
          <p:nvPr/>
        </p:nvSpPr>
        <p:spPr>
          <a:xfrm>
            <a:off x="6927300" y="1705126"/>
            <a:ext cx="1839900" cy="23433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134" name="Google Shape;1134;p107"/>
          <p:cNvSpPr/>
          <p:nvPr/>
        </p:nvSpPr>
        <p:spPr>
          <a:xfrm flipH="1" rot="10800000">
            <a:off x="6927303" y="1705204"/>
            <a:ext cx="1841175" cy="6525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sp>
        <p:nvSpPr>
          <p:cNvPr id="1135" name="Google Shape;1135;p107"/>
          <p:cNvSpPr txBox="1"/>
          <p:nvPr>
            <p:ph type="title"/>
          </p:nvPr>
        </p:nvSpPr>
        <p:spPr>
          <a:xfrm>
            <a:off x="345648" y="662000"/>
            <a:ext cx="4393200" cy="621300"/>
          </a:xfrm>
          <a:prstGeom prst="rect">
            <a:avLst/>
          </a:prstGeom>
          <a:noFill/>
          <a:ln>
            <a:noFill/>
          </a:ln>
        </p:spPr>
        <p:txBody>
          <a:bodyPr anchorCtr="0" anchor="t" bIns="0" lIns="0" spcFirstLastPara="1" rIns="0" wrap="square" tIns="144000">
            <a:noAutofit/>
          </a:bodyPr>
          <a:lstStyle/>
          <a:p>
            <a:pPr indent="0" lvl="0" marL="0" rtl="0" algn="l">
              <a:spcBef>
                <a:spcPts val="0"/>
              </a:spcBef>
              <a:spcAft>
                <a:spcPts val="0"/>
              </a:spcAft>
              <a:buClr>
                <a:schemeClr val="dk1"/>
              </a:buClr>
              <a:buSzPts val="400"/>
              <a:buFont typeface="Arial"/>
              <a:buNone/>
            </a:pPr>
            <a:r>
              <a:rPr lang="en" sz="2700">
                <a:solidFill>
                  <a:schemeClr val="dk1"/>
                </a:solidFill>
              </a:rPr>
              <a:t>Lead Segmentations</a:t>
            </a:r>
            <a:endParaRPr sz="2700">
              <a:solidFill>
                <a:schemeClr val="dk1"/>
              </a:solidFill>
            </a:endParaRPr>
          </a:p>
          <a:p>
            <a:pPr indent="0" lvl="0" marL="0" rtl="0" algn="l">
              <a:lnSpc>
                <a:spcPct val="80000"/>
              </a:lnSpc>
              <a:spcBef>
                <a:spcPts val="0"/>
              </a:spcBef>
              <a:spcAft>
                <a:spcPts val="0"/>
              </a:spcAft>
              <a:buClr>
                <a:schemeClr val="dk1"/>
              </a:buClr>
              <a:buSzPts val="400"/>
              <a:buFont typeface="Arial"/>
              <a:buNone/>
            </a:pPr>
            <a:r>
              <a:t/>
            </a:r>
            <a:endParaRPr sz="2500">
              <a:solidFill>
                <a:schemeClr val="dk1"/>
              </a:solidFill>
            </a:endParaRPr>
          </a:p>
        </p:txBody>
      </p:sp>
      <p:sp>
        <p:nvSpPr>
          <p:cNvPr id="1136" name="Google Shape;1136;p107"/>
          <p:cNvSpPr txBox="1"/>
          <p:nvPr/>
        </p:nvSpPr>
        <p:spPr>
          <a:xfrm>
            <a:off x="345656" y="1955937"/>
            <a:ext cx="2555100" cy="1657500"/>
          </a:xfrm>
          <a:prstGeom prst="rect">
            <a:avLst/>
          </a:prstGeom>
          <a:noFill/>
          <a:ln>
            <a:noFill/>
          </a:ln>
        </p:spPr>
        <p:txBody>
          <a:bodyPr anchorCtr="0" anchor="t" bIns="27000" lIns="0" spcFirstLastPara="1" rIns="162000" wrap="square" tIns="27000">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DM Sans"/>
                <a:ea typeface="DM Sans"/>
                <a:cs typeface="DM Sans"/>
                <a:sym typeface="DM Sans"/>
              </a:rPr>
              <a:t>During our discovery, we noticed that there was a distinct difference in how certain leads moved through the conversion process.</a:t>
            </a:r>
            <a:endParaRPr sz="1100">
              <a:solidFill>
                <a:schemeClr val="dk2"/>
              </a:solidFill>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t/>
            </a:r>
            <a:endParaRPr sz="800">
              <a:solidFill>
                <a:schemeClr val="dk1"/>
              </a:solidFill>
              <a:latin typeface="DM Sans"/>
              <a:ea typeface="DM Sans"/>
              <a:cs typeface="DM Sans"/>
              <a:sym typeface="DM Sans"/>
            </a:endParaRPr>
          </a:p>
        </p:txBody>
      </p:sp>
      <p:sp>
        <p:nvSpPr>
          <p:cNvPr id="1137" name="Google Shape;1137;p107"/>
          <p:cNvSpPr txBox="1"/>
          <p:nvPr/>
        </p:nvSpPr>
        <p:spPr>
          <a:xfrm>
            <a:off x="3101246" y="1902575"/>
            <a:ext cx="1599000" cy="2277900"/>
          </a:xfrm>
          <a:prstGeom prst="rect">
            <a:avLst/>
          </a:prstGeom>
          <a:noFill/>
          <a:ln>
            <a:noFill/>
          </a:ln>
        </p:spPr>
        <p:txBody>
          <a:bodyPr anchorCtr="0" anchor="t" bIns="34275" lIns="34275" spcFirstLastPara="1" rIns="34275" wrap="square" tIns="34275">
            <a:spAutoFit/>
          </a:bodyPr>
          <a:lstStyle/>
          <a:p>
            <a:pPr indent="0" lvl="0" marL="0" rtl="0" algn="l">
              <a:lnSpc>
                <a:spcPct val="130000"/>
              </a:lnSpc>
              <a:spcBef>
                <a:spcPts val="0"/>
              </a:spcBef>
              <a:spcAft>
                <a:spcPts val="0"/>
              </a:spcAft>
              <a:buNone/>
            </a:pPr>
            <a:r>
              <a:rPr b="1" lang="en" sz="1100">
                <a:solidFill>
                  <a:schemeClr val="dk1"/>
                </a:solidFill>
                <a:latin typeface="DM Sans"/>
                <a:ea typeface="DM Sans"/>
                <a:cs typeface="DM Sans"/>
                <a:sym typeface="DM Sans"/>
              </a:rPr>
              <a:t>Marketing Lead</a:t>
            </a:r>
            <a:endParaRPr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800">
                <a:solidFill>
                  <a:schemeClr val="dk1"/>
                </a:solidFill>
                <a:latin typeface="DM Sans"/>
                <a:ea typeface="DM Sans"/>
                <a:cs typeface="DM Sans"/>
                <a:sym typeface="DM Sans"/>
              </a:rPr>
              <a:t>This is defined as a lead that finds the brand organically, and submits an interest form on a brands perspective website. </a:t>
            </a:r>
            <a:endParaRPr sz="800">
              <a:solidFill>
                <a:schemeClr val="dk1"/>
              </a:solidFill>
              <a:latin typeface="DM Sans"/>
              <a:ea typeface="DM Sans"/>
              <a:cs typeface="DM Sans"/>
              <a:sym typeface="DM Sans"/>
            </a:endParaRPr>
          </a:p>
          <a:p>
            <a:pPr indent="-107950" lvl="0" marL="114300" rtl="0" algn="l">
              <a:lnSpc>
                <a:spcPct val="115000"/>
              </a:lnSpc>
              <a:spcBef>
                <a:spcPts val="80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Marketing Leads are not communicated to beyond submitting an inquiry on the brand site. </a:t>
            </a:r>
            <a:endParaRPr sz="800">
              <a:solidFill>
                <a:schemeClr val="dk1"/>
              </a:solidFill>
              <a:latin typeface="DM Sans"/>
              <a:ea typeface="DM Sans"/>
              <a:cs typeface="DM Sans"/>
              <a:sym typeface="DM Sans"/>
            </a:endParaRPr>
          </a:p>
          <a:p>
            <a:pPr indent="-107950" lvl="0" marL="114300" rtl="0" algn="l">
              <a:lnSpc>
                <a:spcPct val="115000"/>
              </a:lnSpc>
              <a:spcBef>
                <a:spcPts val="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There is no current system to engage with these potential farmers (Leads)</a:t>
            </a:r>
            <a:endParaRPr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800">
                <a:solidFill>
                  <a:schemeClr val="dk1"/>
                </a:solidFill>
                <a:latin typeface="DM Sans"/>
                <a:ea typeface="DM Sans"/>
                <a:cs typeface="DM Sans"/>
                <a:sym typeface="DM Sans"/>
              </a:rPr>
              <a:t> </a:t>
            </a:r>
            <a:endParaRPr sz="500"/>
          </a:p>
        </p:txBody>
      </p:sp>
      <p:sp>
        <p:nvSpPr>
          <p:cNvPr id="1138" name="Google Shape;1138;p107"/>
          <p:cNvSpPr txBox="1"/>
          <p:nvPr/>
        </p:nvSpPr>
        <p:spPr>
          <a:xfrm>
            <a:off x="5074775" y="1902575"/>
            <a:ext cx="1599000" cy="1750500"/>
          </a:xfrm>
          <a:prstGeom prst="rect">
            <a:avLst/>
          </a:prstGeom>
          <a:noFill/>
          <a:ln>
            <a:noFill/>
          </a:ln>
        </p:spPr>
        <p:txBody>
          <a:bodyPr anchorCtr="0" anchor="t" bIns="34275" lIns="34275" spcFirstLastPara="1" rIns="34275" wrap="square" tIns="34275">
            <a:spAutoFit/>
          </a:bodyPr>
          <a:lstStyle/>
          <a:p>
            <a:pPr indent="0" lvl="0" marL="0" rtl="0" algn="l">
              <a:lnSpc>
                <a:spcPct val="130000"/>
              </a:lnSpc>
              <a:spcBef>
                <a:spcPts val="0"/>
              </a:spcBef>
              <a:spcAft>
                <a:spcPts val="0"/>
              </a:spcAft>
              <a:buNone/>
            </a:pPr>
            <a:r>
              <a:rPr b="1" lang="en" sz="1100">
                <a:solidFill>
                  <a:schemeClr val="dk1"/>
                </a:solidFill>
                <a:latin typeface="DM Sans"/>
                <a:ea typeface="DM Sans"/>
                <a:cs typeface="DM Sans"/>
                <a:sym typeface="DM Sans"/>
              </a:rPr>
              <a:t>Seller Driven Lead</a:t>
            </a:r>
            <a:endParaRPr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800">
                <a:solidFill>
                  <a:schemeClr val="dk1"/>
                </a:solidFill>
                <a:latin typeface="DM Sans"/>
                <a:ea typeface="DM Sans"/>
                <a:cs typeface="DM Sans"/>
                <a:sym typeface="DM Sans"/>
              </a:rPr>
              <a:t>This is defined as a lead created from the relationship built between a seller/dealer and the farmer.</a:t>
            </a:r>
            <a:endParaRPr sz="800">
              <a:solidFill>
                <a:schemeClr val="dk1"/>
              </a:solidFill>
              <a:latin typeface="DM Sans"/>
              <a:ea typeface="DM Sans"/>
              <a:cs typeface="DM Sans"/>
              <a:sym typeface="DM Sans"/>
            </a:endParaRPr>
          </a:p>
          <a:p>
            <a:pPr indent="-107950" lvl="0" marL="114300" rtl="0" algn="l">
              <a:lnSpc>
                <a:spcPct val="115000"/>
              </a:lnSpc>
              <a:spcBef>
                <a:spcPts val="800"/>
              </a:spcBef>
              <a:spcAft>
                <a:spcPts val="0"/>
              </a:spcAft>
              <a:buClr>
                <a:schemeClr val="dk1"/>
              </a:buClr>
              <a:buSzPts val="800"/>
              <a:buFont typeface="DM Sans"/>
              <a:buChar char="●"/>
            </a:pPr>
            <a:r>
              <a:rPr lang="en" sz="800">
                <a:solidFill>
                  <a:schemeClr val="dk1"/>
                </a:solidFill>
                <a:latin typeface="DM Sans"/>
                <a:ea typeface="DM Sans"/>
                <a:cs typeface="DM Sans"/>
                <a:sym typeface="DM Sans"/>
              </a:rPr>
              <a:t>While touchpoints and other sale activities are taking place, they are not documented or consistent across sellers.  </a:t>
            </a:r>
            <a:endParaRPr sz="800">
              <a:solidFill>
                <a:schemeClr val="dk1"/>
              </a:solidFill>
              <a:latin typeface="DM Sans"/>
              <a:ea typeface="DM Sans"/>
              <a:cs typeface="DM Sans"/>
              <a:sym typeface="DM Sans"/>
            </a:endParaRPr>
          </a:p>
        </p:txBody>
      </p:sp>
      <p:sp>
        <p:nvSpPr>
          <p:cNvPr id="1139" name="Google Shape;1139;p107"/>
          <p:cNvSpPr txBox="1"/>
          <p:nvPr/>
        </p:nvSpPr>
        <p:spPr>
          <a:xfrm>
            <a:off x="7048350" y="1902575"/>
            <a:ext cx="1631100" cy="939900"/>
          </a:xfrm>
          <a:prstGeom prst="rect">
            <a:avLst/>
          </a:prstGeom>
          <a:noFill/>
          <a:ln>
            <a:noFill/>
          </a:ln>
        </p:spPr>
        <p:txBody>
          <a:bodyPr anchorCtr="0" anchor="t" bIns="34275" lIns="34275" spcFirstLastPara="1" rIns="34275" wrap="square" tIns="34275">
            <a:spAutoFit/>
          </a:bodyPr>
          <a:lstStyle/>
          <a:p>
            <a:pPr indent="0" lvl="0" marL="0" rtl="0" algn="l">
              <a:lnSpc>
                <a:spcPct val="130000"/>
              </a:lnSpc>
              <a:spcBef>
                <a:spcPts val="0"/>
              </a:spcBef>
              <a:spcAft>
                <a:spcPts val="0"/>
              </a:spcAft>
              <a:buNone/>
            </a:pPr>
            <a:r>
              <a:rPr b="1" lang="en" sz="1100">
                <a:solidFill>
                  <a:schemeClr val="dk1"/>
                </a:solidFill>
                <a:latin typeface="DM Sans"/>
                <a:ea typeface="DM Sans"/>
                <a:cs typeface="DM Sans"/>
                <a:sym typeface="DM Sans"/>
              </a:rPr>
              <a:t>Dealer Channel Lead</a:t>
            </a:r>
            <a:endParaRPr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800">
                <a:solidFill>
                  <a:schemeClr val="dk1"/>
                </a:solidFill>
                <a:latin typeface="DM Sans"/>
                <a:ea typeface="DM Sans"/>
                <a:cs typeface="DM Sans"/>
                <a:sym typeface="DM Sans"/>
              </a:rPr>
              <a:t>People that are actively being recruited to sell seed through one of XX’s go to market channels.  </a:t>
            </a:r>
            <a:endParaRPr sz="500"/>
          </a:p>
        </p:txBody>
      </p:sp>
      <p:cxnSp>
        <p:nvCxnSpPr>
          <p:cNvPr id="1140" name="Google Shape;1140;p107"/>
          <p:cNvCxnSpPr/>
          <p:nvPr/>
        </p:nvCxnSpPr>
        <p:spPr>
          <a:xfrm>
            <a:off x="288202" y="1339436"/>
            <a:ext cx="5712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cxnSp>
        <p:nvCxnSpPr>
          <p:cNvPr id="1146" name="Google Shape;1146;p108"/>
          <p:cNvCxnSpPr/>
          <p:nvPr/>
        </p:nvCxnSpPr>
        <p:spPr>
          <a:xfrm rot="10800000">
            <a:off x="2584491" y="2182608"/>
            <a:ext cx="1439100" cy="0"/>
          </a:xfrm>
          <a:prstGeom prst="straightConnector1">
            <a:avLst/>
          </a:prstGeom>
          <a:noFill/>
          <a:ln cap="flat" cmpd="sng" w="19050">
            <a:solidFill>
              <a:schemeClr val="lt1"/>
            </a:solidFill>
            <a:prstDash val="dot"/>
            <a:round/>
            <a:headEnd len="med" w="med" type="none"/>
            <a:tailEnd len="med" w="med" type="none"/>
          </a:ln>
        </p:spPr>
      </p:cxnSp>
      <p:cxnSp>
        <p:nvCxnSpPr>
          <p:cNvPr id="1147" name="Google Shape;1147;p108"/>
          <p:cNvCxnSpPr/>
          <p:nvPr/>
        </p:nvCxnSpPr>
        <p:spPr>
          <a:xfrm rot="10800000">
            <a:off x="2584491" y="2800301"/>
            <a:ext cx="1439100" cy="0"/>
          </a:xfrm>
          <a:prstGeom prst="straightConnector1">
            <a:avLst/>
          </a:prstGeom>
          <a:noFill/>
          <a:ln cap="flat" cmpd="sng" w="19050">
            <a:solidFill>
              <a:schemeClr val="lt1"/>
            </a:solidFill>
            <a:prstDash val="dot"/>
            <a:round/>
            <a:headEnd len="med" w="med" type="none"/>
            <a:tailEnd len="med" w="med" type="none"/>
          </a:ln>
        </p:spPr>
      </p:cxnSp>
      <p:cxnSp>
        <p:nvCxnSpPr>
          <p:cNvPr id="1148" name="Google Shape;1148;p108"/>
          <p:cNvCxnSpPr/>
          <p:nvPr/>
        </p:nvCxnSpPr>
        <p:spPr>
          <a:xfrm rot="10800000">
            <a:off x="2584491" y="3232709"/>
            <a:ext cx="1439100" cy="0"/>
          </a:xfrm>
          <a:prstGeom prst="straightConnector1">
            <a:avLst/>
          </a:prstGeom>
          <a:noFill/>
          <a:ln cap="flat" cmpd="sng" w="19050">
            <a:solidFill>
              <a:schemeClr val="lt1"/>
            </a:solidFill>
            <a:prstDash val="dot"/>
            <a:round/>
            <a:headEnd len="med" w="med" type="none"/>
            <a:tailEnd len="med" w="med" type="none"/>
          </a:ln>
        </p:spPr>
      </p:cxnSp>
      <p:cxnSp>
        <p:nvCxnSpPr>
          <p:cNvPr id="1149" name="Google Shape;1149;p108"/>
          <p:cNvCxnSpPr/>
          <p:nvPr/>
        </p:nvCxnSpPr>
        <p:spPr>
          <a:xfrm rot="10800000">
            <a:off x="2584491" y="3723941"/>
            <a:ext cx="1439100" cy="0"/>
          </a:xfrm>
          <a:prstGeom prst="straightConnector1">
            <a:avLst/>
          </a:prstGeom>
          <a:noFill/>
          <a:ln cap="flat" cmpd="sng" w="19050">
            <a:solidFill>
              <a:schemeClr val="lt1"/>
            </a:solidFill>
            <a:prstDash val="dot"/>
            <a:round/>
            <a:headEnd len="med" w="med" type="none"/>
            <a:tailEnd len="med" w="med" type="none"/>
          </a:ln>
        </p:spPr>
      </p:cxnSp>
      <p:sp>
        <p:nvSpPr>
          <p:cNvPr id="1150" name="Google Shape;1150;p108"/>
          <p:cNvSpPr txBox="1"/>
          <p:nvPr>
            <p:ph idx="4294967295" type="title"/>
          </p:nvPr>
        </p:nvSpPr>
        <p:spPr>
          <a:xfrm>
            <a:off x="353269" y="685359"/>
            <a:ext cx="7976100" cy="8766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500"/>
              <a:t>Journey Definitions </a:t>
            </a:r>
            <a:endParaRPr sz="2500"/>
          </a:p>
          <a:p>
            <a:pPr indent="0" lvl="0" marL="0" rtl="0" algn="l">
              <a:lnSpc>
                <a:spcPct val="115000"/>
              </a:lnSpc>
              <a:spcBef>
                <a:spcPts val="400"/>
              </a:spcBef>
              <a:spcAft>
                <a:spcPts val="0"/>
              </a:spcAft>
              <a:buNone/>
            </a:pPr>
            <a:r>
              <a:rPr lang="en" sz="1100">
                <a:latin typeface="DM Sans"/>
                <a:ea typeface="DM Sans"/>
                <a:cs typeface="DM Sans"/>
                <a:sym typeface="DM Sans"/>
              </a:rPr>
              <a:t>We translated the sales conversion pipeline to phases within the CX Service Blueprint. This helped us understand how each lead transitioned to the next steps towards making a purchase. </a:t>
            </a:r>
            <a:endParaRPr sz="1100">
              <a:latin typeface="DM Sans"/>
              <a:ea typeface="DM Sans"/>
              <a:cs typeface="DM Sans"/>
              <a:sym typeface="DM Sans"/>
            </a:endParaRPr>
          </a:p>
          <a:p>
            <a:pPr indent="0" lvl="0" marL="0" rtl="0" algn="l">
              <a:lnSpc>
                <a:spcPct val="115000"/>
              </a:lnSpc>
              <a:spcBef>
                <a:spcPts val="0"/>
              </a:spcBef>
              <a:spcAft>
                <a:spcPts val="0"/>
              </a:spcAft>
              <a:buNone/>
            </a:pPr>
            <a:r>
              <a:t/>
            </a:r>
            <a:endParaRPr sz="2800"/>
          </a:p>
        </p:txBody>
      </p:sp>
      <p:grpSp>
        <p:nvGrpSpPr>
          <p:cNvPr id="1151" name="Google Shape;1151;p108"/>
          <p:cNvGrpSpPr/>
          <p:nvPr/>
        </p:nvGrpSpPr>
        <p:grpSpPr>
          <a:xfrm>
            <a:off x="463269" y="1798447"/>
            <a:ext cx="3048600" cy="2636700"/>
            <a:chOff x="903569" y="1809197"/>
            <a:chExt cx="3048600" cy="2636700"/>
          </a:xfrm>
        </p:grpSpPr>
        <p:sp>
          <p:nvSpPr>
            <p:cNvPr id="1152" name="Google Shape;1152;p108"/>
            <p:cNvSpPr/>
            <p:nvPr/>
          </p:nvSpPr>
          <p:spPr>
            <a:xfrm rot="10800000">
              <a:off x="903569" y="1809197"/>
              <a:ext cx="3048600" cy="2636700"/>
            </a:xfrm>
            <a:prstGeom prst="triangle">
              <a:avLst>
                <a:gd fmla="val 50000" name="adj"/>
              </a:avLst>
            </a:prstGeom>
            <a:solidFill>
              <a:schemeClr val="accent1"/>
            </a:solidFill>
            <a:ln cap="flat" cmpd="sng" w="152400">
              <a:solidFill>
                <a:srgbClr val="F8F8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1153" name="Google Shape;1153;p108"/>
            <p:cNvSpPr/>
            <p:nvPr/>
          </p:nvSpPr>
          <p:spPr>
            <a:xfrm rot="10800000">
              <a:off x="1799804" y="3429095"/>
              <a:ext cx="1256400" cy="91500"/>
            </a:xfrm>
            <a:prstGeom prst="rect">
              <a:avLst/>
            </a:prstGeom>
            <a:solidFill>
              <a:srgbClr val="F8F8F8"/>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1154" name="Google Shape;1154;p108"/>
            <p:cNvSpPr/>
            <p:nvPr/>
          </p:nvSpPr>
          <p:spPr>
            <a:xfrm rot="10800000">
              <a:off x="1466619" y="2851706"/>
              <a:ext cx="1922700" cy="91500"/>
            </a:xfrm>
            <a:prstGeom prst="rect">
              <a:avLst/>
            </a:prstGeom>
            <a:solidFill>
              <a:srgbClr val="F8F8F8"/>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1155" name="Google Shape;1155;p108"/>
            <p:cNvSpPr/>
            <p:nvPr/>
          </p:nvSpPr>
          <p:spPr>
            <a:xfrm rot="10800000">
              <a:off x="1184347" y="2298128"/>
              <a:ext cx="2488200" cy="91500"/>
            </a:xfrm>
            <a:prstGeom prst="rect">
              <a:avLst/>
            </a:prstGeom>
            <a:solidFill>
              <a:srgbClr val="F8F8F8"/>
            </a:solidFill>
            <a:ln>
              <a:noFill/>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grpSp>
      <p:sp>
        <p:nvSpPr>
          <p:cNvPr id="1156" name="Google Shape;1156;p108"/>
          <p:cNvSpPr txBox="1"/>
          <p:nvPr>
            <p:ph idx="4294967295" type="title"/>
          </p:nvPr>
        </p:nvSpPr>
        <p:spPr>
          <a:xfrm>
            <a:off x="1268076" y="3598053"/>
            <a:ext cx="1439100" cy="276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sz="700">
                <a:solidFill>
                  <a:schemeClr val="lt1"/>
                </a:solidFill>
                <a:latin typeface="DM Sans"/>
                <a:ea typeface="DM Sans"/>
                <a:cs typeface="DM Sans"/>
                <a:sym typeface="DM Sans"/>
              </a:rPr>
              <a:t>Conversion </a:t>
            </a:r>
            <a:endParaRPr b="1" sz="700">
              <a:solidFill>
                <a:schemeClr val="lt1"/>
              </a:solidFill>
              <a:latin typeface="DM Sans"/>
              <a:ea typeface="DM Sans"/>
              <a:cs typeface="DM Sans"/>
              <a:sym typeface="DM Sans"/>
            </a:endParaRPr>
          </a:p>
          <a:p>
            <a:pPr indent="0" lvl="0" marL="0" rtl="0" algn="ctr">
              <a:spcBef>
                <a:spcPts val="0"/>
              </a:spcBef>
              <a:spcAft>
                <a:spcPts val="0"/>
              </a:spcAft>
              <a:buNone/>
            </a:pPr>
            <a:r>
              <a:rPr b="1" lang="en" sz="700">
                <a:solidFill>
                  <a:schemeClr val="lt1"/>
                </a:solidFill>
                <a:latin typeface="DM Sans"/>
                <a:ea typeface="DM Sans"/>
                <a:cs typeface="DM Sans"/>
                <a:sym typeface="DM Sans"/>
              </a:rPr>
              <a:t>&amp; Loyalty</a:t>
            </a:r>
            <a:endParaRPr b="1" sz="700">
              <a:solidFill>
                <a:schemeClr val="lt1"/>
              </a:solidFill>
              <a:latin typeface="DM Sans"/>
              <a:ea typeface="DM Sans"/>
              <a:cs typeface="DM Sans"/>
              <a:sym typeface="DM Sans"/>
            </a:endParaRPr>
          </a:p>
        </p:txBody>
      </p:sp>
      <p:sp>
        <p:nvSpPr>
          <p:cNvPr id="1157" name="Google Shape;1157;p108"/>
          <p:cNvSpPr txBox="1"/>
          <p:nvPr>
            <p:ph idx="4294967295" type="title"/>
          </p:nvPr>
        </p:nvSpPr>
        <p:spPr>
          <a:xfrm>
            <a:off x="1268077" y="3056650"/>
            <a:ext cx="1439100" cy="276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sz="700">
                <a:solidFill>
                  <a:schemeClr val="lt1"/>
                </a:solidFill>
                <a:latin typeface="DM Sans"/>
                <a:ea typeface="DM Sans"/>
                <a:cs typeface="DM Sans"/>
                <a:sym typeface="DM Sans"/>
              </a:rPr>
              <a:t>Consideration</a:t>
            </a:r>
            <a:endParaRPr b="1" sz="700">
              <a:solidFill>
                <a:schemeClr val="lt1"/>
              </a:solidFill>
              <a:latin typeface="DM Sans"/>
              <a:ea typeface="DM Sans"/>
              <a:cs typeface="DM Sans"/>
              <a:sym typeface="DM Sans"/>
            </a:endParaRPr>
          </a:p>
        </p:txBody>
      </p:sp>
      <p:sp>
        <p:nvSpPr>
          <p:cNvPr id="1158" name="Google Shape;1158;p108"/>
          <p:cNvSpPr txBox="1"/>
          <p:nvPr>
            <p:ph idx="4294967295" type="title"/>
          </p:nvPr>
        </p:nvSpPr>
        <p:spPr>
          <a:xfrm>
            <a:off x="1268076" y="2481322"/>
            <a:ext cx="1439100" cy="276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sz="700">
                <a:solidFill>
                  <a:schemeClr val="lt1"/>
                </a:solidFill>
                <a:latin typeface="DM Sans"/>
                <a:ea typeface="DM Sans"/>
                <a:cs typeface="DM Sans"/>
                <a:sym typeface="DM Sans"/>
              </a:rPr>
              <a:t>Interest</a:t>
            </a:r>
            <a:endParaRPr b="1" sz="700">
              <a:solidFill>
                <a:schemeClr val="lt1"/>
              </a:solidFill>
              <a:latin typeface="DM Sans"/>
              <a:ea typeface="DM Sans"/>
              <a:cs typeface="DM Sans"/>
              <a:sym typeface="DM Sans"/>
            </a:endParaRPr>
          </a:p>
        </p:txBody>
      </p:sp>
      <p:sp>
        <p:nvSpPr>
          <p:cNvPr id="1159" name="Google Shape;1159;p108"/>
          <p:cNvSpPr txBox="1"/>
          <p:nvPr>
            <p:ph idx="4294967295" type="title"/>
          </p:nvPr>
        </p:nvSpPr>
        <p:spPr>
          <a:xfrm>
            <a:off x="1268076" y="1934947"/>
            <a:ext cx="1439100" cy="2766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b="1" lang="en" sz="700">
                <a:solidFill>
                  <a:schemeClr val="lt1"/>
                </a:solidFill>
                <a:latin typeface="DM Sans"/>
                <a:ea typeface="DM Sans"/>
                <a:cs typeface="DM Sans"/>
                <a:sym typeface="DM Sans"/>
              </a:rPr>
              <a:t>Awareness</a:t>
            </a:r>
            <a:endParaRPr b="1" sz="700">
              <a:solidFill>
                <a:schemeClr val="lt1"/>
              </a:solidFill>
              <a:latin typeface="DM Sans"/>
              <a:ea typeface="DM Sans"/>
              <a:cs typeface="DM Sans"/>
              <a:sym typeface="DM Sans"/>
            </a:endParaRPr>
          </a:p>
        </p:txBody>
      </p:sp>
      <p:grpSp>
        <p:nvGrpSpPr>
          <p:cNvPr id="1160" name="Google Shape;1160;p108"/>
          <p:cNvGrpSpPr/>
          <p:nvPr/>
        </p:nvGrpSpPr>
        <p:grpSpPr>
          <a:xfrm>
            <a:off x="4572000" y="3748324"/>
            <a:ext cx="4232400" cy="445874"/>
            <a:chOff x="4499875" y="2190199"/>
            <a:chExt cx="4232400" cy="445874"/>
          </a:xfrm>
        </p:grpSpPr>
        <p:sp>
          <p:nvSpPr>
            <p:cNvPr id="1161" name="Google Shape;1161;p108"/>
            <p:cNvSpPr/>
            <p:nvPr/>
          </p:nvSpPr>
          <p:spPr>
            <a:xfrm>
              <a:off x="4499875" y="2190199"/>
              <a:ext cx="4232400" cy="445500"/>
            </a:xfrm>
            <a:prstGeom prst="rect">
              <a:avLst/>
            </a:prstGeom>
            <a:solidFill>
              <a:schemeClr val="lt1"/>
            </a:solidFill>
            <a:ln>
              <a:noFill/>
            </a:ln>
            <a:effectLst>
              <a:outerShdw blurRad="471488" rotWithShape="0" algn="t" dir="2400000" dist="76200">
                <a:srgbClr val="000000">
                  <a:alpha val="21000"/>
                </a:srgbClr>
              </a:outerShdw>
            </a:effectLst>
          </p:spPr>
          <p:txBody>
            <a:bodyPr anchorCtr="0" anchor="ctr" bIns="34275" lIns="1539000" spcFirstLastPara="1" rIns="68575" wrap="square" tIns="0">
              <a:noAutofit/>
            </a:bodyPr>
            <a:lstStyle/>
            <a:p>
              <a:pPr indent="0" lvl="0" marL="0" marR="0" rtl="0" algn="l">
                <a:lnSpc>
                  <a:spcPct val="150000"/>
                </a:lnSpc>
                <a:spcBef>
                  <a:spcPts val="0"/>
                </a:spcBef>
                <a:spcAft>
                  <a:spcPts val="0"/>
                </a:spcAft>
                <a:buNone/>
              </a:pPr>
              <a:r>
                <a:t/>
              </a:r>
              <a:endParaRPr sz="1100">
                <a:latin typeface="DM Sans"/>
                <a:ea typeface="DM Sans"/>
                <a:cs typeface="DM Sans"/>
                <a:sym typeface="DM Sans"/>
              </a:endParaRPr>
            </a:p>
          </p:txBody>
        </p:sp>
        <p:sp>
          <p:nvSpPr>
            <p:cNvPr id="1162" name="Google Shape;1162;p108"/>
            <p:cNvSpPr/>
            <p:nvPr/>
          </p:nvSpPr>
          <p:spPr>
            <a:xfrm>
              <a:off x="4499875" y="2190573"/>
              <a:ext cx="67800" cy="445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DM Sans"/>
                <a:ea typeface="DM Sans"/>
                <a:cs typeface="DM Sans"/>
                <a:sym typeface="DM Sans"/>
              </a:endParaRPr>
            </a:p>
          </p:txBody>
        </p:sp>
        <p:sp>
          <p:nvSpPr>
            <p:cNvPr id="1163" name="Google Shape;1163;p108"/>
            <p:cNvSpPr txBox="1"/>
            <p:nvPr/>
          </p:nvSpPr>
          <p:spPr>
            <a:xfrm>
              <a:off x="4691550" y="2273063"/>
              <a:ext cx="3971700" cy="346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900">
                  <a:solidFill>
                    <a:schemeClr val="accent1"/>
                  </a:solidFill>
                  <a:latin typeface="DM Sans"/>
                  <a:ea typeface="DM Sans"/>
                  <a:cs typeface="DM Sans"/>
                  <a:sym typeface="DM Sans"/>
                </a:rPr>
                <a:t>Customer (Order): </a:t>
              </a:r>
              <a:r>
                <a:rPr lang="en" sz="800">
                  <a:solidFill>
                    <a:schemeClr val="dk1"/>
                  </a:solidFill>
                  <a:latin typeface="DM Sans"/>
                  <a:ea typeface="DM Sans"/>
                  <a:cs typeface="DM Sans"/>
                  <a:sym typeface="DM Sans"/>
                </a:rPr>
                <a:t>The conversion point when a farmer Account places and order with XX / XX</a:t>
              </a:r>
              <a:endParaRPr sz="900">
                <a:solidFill>
                  <a:srgbClr val="000000"/>
                </a:solidFill>
                <a:latin typeface="DM Sans"/>
                <a:ea typeface="DM Sans"/>
                <a:cs typeface="DM Sans"/>
                <a:sym typeface="DM Sans"/>
              </a:endParaRPr>
            </a:p>
          </p:txBody>
        </p:sp>
      </p:grpSp>
      <p:grpSp>
        <p:nvGrpSpPr>
          <p:cNvPr id="1164" name="Google Shape;1164;p108"/>
          <p:cNvGrpSpPr/>
          <p:nvPr/>
        </p:nvGrpSpPr>
        <p:grpSpPr>
          <a:xfrm>
            <a:off x="4572000" y="3103956"/>
            <a:ext cx="4232400" cy="544055"/>
            <a:chOff x="4499875" y="2773067"/>
            <a:chExt cx="4232400" cy="445874"/>
          </a:xfrm>
        </p:grpSpPr>
        <p:sp>
          <p:nvSpPr>
            <p:cNvPr id="1165" name="Google Shape;1165;p108"/>
            <p:cNvSpPr/>
            <p:nvPr/>
          </p:nvSpPr>
          <p:spPr>
            <a:xfrm>
              <a:off x="4499875" y="2773067"/>
              <a:ext cx="4232400" cy="445500"/>
            </a:xfrm>
            <a:prstGeom prst="rect">
              <a:avLst/>
            </a:prstGeom>
            <a:solidFill>
              <a:schemeClr val="lt1"/>
            </a:solidFill>
            <a:ln>
              <a:noFill/>
            </a:ln>
            <a:effectLst>
              <a:outerShdw blurRad="471488" rotWithShape="0" algn="t" dir="2400000" dist="76200">
                <a:srgbClr val="000000">
                  <a:alpha val="21000"/>
                </a:srgbClr>
              </a:outerShdw>
            </a:effectLst>
          </p:spPr>
          <p:txBody>
            <a:bodyPr anchorCtr="0" anchor="ctr" bIns="34275" lIns="1539000" spcFirstLastPara="1" rIns="68575" wrap="square" tIns="0">
              <a:noAutofit/>
            </a:bodyPr>
            <a:lstStyle/>
            <a:p>
              <a:pPr indent="0" lvl="0" marL="0" marR="0" rtl="0" algn="l">
                <a:lnSpc>
                  <a:spcPct val="150000"/>
                </a:lnSpc>
                <a:spcBef>
                  <a:spcPts val="0"/>
                </a:spcBef>
                <a:spcAft>
                  <a:spcPts val="0"/>
                </a:spcAft>
                <a:buNone/>
              </a:pPr>
              <a:r>
                <a:t/>
              </a:r>
              <a:endParaRPr sz="1100">
                <a:latin typeface="DM Sans"/>
                <a:ea typeface="DM Sans"/>
                <a:cs typeface="DM Sans"/>
                <a:sym typeface="DM Sans"/>
              </a:endParaRPr>
            </a:p>
          </p:txBody>
        </p:sp>
        <p:sp>
          <p:nvSpPr>
            <p:cNvPr id="1166" name="Google Shape;1166;p108"/>
            <p:cNvSpPr/>
            <p:nvPr/>
          </p:nvSpPr>
          <p:spPr>
            <a:xfrm>
              <a:off x="4499875" y="2773441"/>
              <a:ext cx="67800" cy="445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DM Sans"/>
                <a:ea typeface="DM Sans"/>
                <a:cs typeface="DM Sans"/>
                <a:sym typeface="DM Sans"/>
              </a:endParaRPr>
            </a:p>
          </p:txBody>
        </p:sp>
        <p:sp>
          <p:nvSpPr>
            <p:cNvPr id="1167" name="Google Shape;1167;p108"/>
            <p:cNvSpPr txBox="1"/>
            <p:nvPr/>
          </p:nvSpPr>
          <p:spPr>
            <a:xfrm>
              <a:off x="4691550" y="2822511"/>
              <a:ext cx="3946800" cy="346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900">
                  <a:solidFill>
                    <a:schemeClr val="accent1"/>
                  </a:solidFill>
                  <a:latin typeface="DM Sans"/>
                  <a:ea typeface="DM Sans"/>
                  <a:cs typeface="DM Sans"/>
                  <a:sym typeface="DM Sans"/>
                </a:rPr>
                <a:t>Account / Contact: </a:t>
              </a:r>
              <a:r>
                <a:rPr lang="en" sz="800">
                  <a:solidFill>
                    <a:schemeClr val="dk1"/>
                  </a:solidFill>
                  <a:latin typeface="DM Sans"/>
                  <a:ea typeface="DM Sans"/>
                  <a:cs typeface="DM Sans"/>
                  <a:sym typeface="DM Sans"/>
                </a:rPr>
                <a:t>When a farmer is entered into the XX system, they must have an account first. A contact is the ‘individual’, while an ‘account’ is the entity. </a:t>
              </a:r>
              <a:endParaRPr sz="800">
                <a:solidFill>
                  <a:srgbClr val="000000"/>
                </a:solidFill>
                <a:latin typeface="DM Sans"/>
                <a:ea typeface="DM Sans"/>
                <a:cs typeface="DM Sans"/>
                <a:sym typeface="DM Sans"/>
              </a:endParaRPr>
            </a:p>
          </p:txBody>
        </p:sp>
      </p:grpSp>
      <p:grpSp>
        <p:nvGrpSpPr>
          <p:cNvPr id="1168" name="Google Shape;1168;p108"/>
          <p:cNvGrpSpPr/>
          <p:nvPr/>
        </p:nvGrpSpPr>
        <p:grpSpPr>
          <a:xfrm>
            <a:off x="4572000" y="2384205"/>
            <a:ext cx="4232400" cy="624178"/>
            <a:chOff x="4499875" y="3355960"/>
            <a:chExt cx="4232400" cy="445874"/>
          </a:xfrm>
        </p:grpSpPr>
        <p:sp>
          <p:nvSpPr>
            <p:cNvPr id="1169" name="Google Shape;1169;p108"/>
            <p:cNvSpPr/>
            <p:nvPr/>
          </p:nvSpPr>
          <p:spPr>
            <a:xfrm>
              <a:off x="4499875" y="3355960"/>
              <a:ext cx="4232400" cy="445500"/>
            </a:xfrm>
            <a:prstGeom prst="rect">
              <a:avLst/>
            </a:prstGeom>
            <a:solidFill>
              <a:schemeClr val="lt1"/>
            </a:solidFill>
            <a:ln>
              <a:noFill/>
            </a:ln>
            <a:effectLst>
              <a:outerShdw blurRad="328613" rotWithShape="0" algn="t" dir="2400000" dist="76200">
                <a:srgbClr val="000000">
                  <a:alpha val="21000"/>
                </a:srgbClr>
              </a:outerShdw>
            </a:effectLst>
          </p:spPr>
          <p:txBody>
            <a:bodyPr anchorCtr="0" anchor="ctr" bIns="34275" lIns="1539000" spcFirstLastPara="1" rIns="68575" wrap="square" tIns="0">
              <a:noAutofit/>
            </a:bodyPr>
            <a:lstStyle/>
            <a:p>
              <a:pPr indent="0" lvl="0" marL="0" marR="0" rtl="0" algn="l">
                <a:lnSpc>
                  <a:spcPct val="150000"/>
                </a:lnSpc>
                <a:spcBef>
                  <a:spcPts val="0"/>
                </a:spcBef>
                <a:spcAft>
                  <a:spcPts val="0"/>
                </a:spcAft>
                <a:buNone/>
              </a:pPr>
              <a:r>
                <a:t/>
              </a:r>
              <a:endParaRPr sz="1100">
                <a:latin typeface="DM Sans"/>
                <a:ea typeface="DM Sans"/>
                <a:cs typeface="DM Sans"/>
                <a:sym typeface="DM Sans"/>
              </a:endParaRPr>
            </a:p>
          </p:txBody>
        </p:sp>
        <p:sp>
          <p:nvSpPr>
            <p:cNvPr id="1170" name="Google Shape;1170;p108"/>
            <p:cNvSpPr/>
            <p:nvPr/>
          </p:nvSpPr>
          <p:spPr>
            <a:xfrm>
              <a:off x="4499875" y="3356334"/>
              <a:ext cx="67800" cy="445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DM Sans"/>
                <a:ea typeface="DM Sans"/>
                <a:cs typeface="DM Sans"/>
                <a:sym typeface="DM Sans"/>
              </a:endParaRPr>
            </a:p>
          </p:txBody>
        </p:sp>
        <p:sp>
          <p:nvSpPr>
            <p:cNvPr id="1171" name="Google Shape;1171;p108"/>
            <p:cNvSpPr txBox="1"/>
            <p:nvPr/>
          </p:nvSpPr>
          <p:spPr>
            <a:xfrm>
              <a:off x="4691550" y="3438826"/>
              <a:ext cx="4040700" cy="346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900">
                  <a:solidFill>
                    <a:schemeClr val="accent1"/>
                  </a:solidFill>
                  <a:latin typeface="DM Sans"/>
                  <a:ea typeface="DM Sans"/>
                  <a:cs typeface="DM Sans"/>
                  <a:sym typeface="DM Sans"/>
                </a:rPr>
                <a:t>Lead / Prospect: </a:t>
              </a:r>
              <a:r>
                <a:rPr b="1" lang="en" sz="800">
                  <a:latin typeface="DM Sans"/>
                  <a:ea typeface="DM Sans"/>
                  <a:cs typeface="DM Sans"/>
                  <a:sym typeface="DM Sans"/>
                </a:rPr>
                <a:t>Lead farmer</a:t>
              </a:r>
              <a:r>
                <a:rPr lang="en" sz="800">
                  <a:latin typeface="DM Sans"/>
                  <a:ea typeface="DM Sans"/>
                  <a:cs typeface="DM Sans"/>
                  <a:sym typeface="DM Sans"/>
                </a:rPr>
                <a:t> is someone who has expressed interest in XX / XX, but does not have an account in the system. </a:t>
              </a:r>
              <a:r>
                <a:rPr b="1" lang="en" sz="800">
                  <a:latin typeface="DM Sans"/>
                  <a:ea typeface="DM Sans"/>
                  <a:cs typeface="DM Sans"/>
                  <a:sym typeface="DM Sans"/>
                </a:rPr>
                <a:t>Prospect farmer</a:t>
              </a:r>
              <a:r>
                <a:rPr lang="en" sz="800">
                  <a:latin typeface="DM Sans"/>
                  <a:ea typeface="DM Sans"/>
                  <a:cs typeface="DM Sans"/>
                  <a:sym typeface="DM Sans"/>
                </a:rPr>
                <a:t> has an account within XX, but has not purchased in 2+ years. </a:t>
              </a:r>
              <a:endParaRPr sz="800">
                <a:latin typeface="DM Sans"/>
                <a:ea typeface="DM Sans"/>
                <a:cs typeface="DM Sans"/>
                <a:sym typeface="DM Sans"/>
              </a:endParaRPr>
            </a:p>
            <a:p>
              <a:pPr indent="0" lvl="0" marL="0" rtl="0" algn="l">
                <a:spcBef>
                  <a:spcPts val="0"/>
                </a:spcBef>
                <a:spcAft>
                  <a:spcPts val="0"/>
                </a:spcAft>
                <a:buNone/>
              </a:pPr>
              <a:r>
                <a:t/>
              </a:r>
              <a:endParaRPr sz="900">
                <a:latin typeface="DM Sans"/>
                <a:ea typeface="DM Sans"/>
                <a:cs typeface="DM Sans"/>
                <a:sym typeface="DM Sans"/>
              </a:endParaRPr>
            </a:p>
          </p:txBody>
        </p:sp>
      </p:grpSp>
      <p:grpSp>
        <p:nvGrpSpPr>
          <p:cNvPr id="1172" name="Google Shape;1172;p108"/>
          <p:cNvGrpSpPr/>
          <p:nvPr/>
        </p:nvGrpSpPr>
        <p:grpSpPr>
          <a:xfrm>
            <a:off x="4572000" y="1843996"/>
            <a:ext cx="4232400" cy="445874"/>
            <a:chOff x="4499875" y="3924627"/>
            <a:chExt cx="4232400" cy="445874"/>
          </a:xfrm>
        </p:grpSpPr>
        <p:sp>
          <p:nvSpPr>
            <p:cNvPr id="1173" name="Google Shape;1173;p108"/>
            <p:cNvSpPr/>
            <p:nvPr/>
          </p:nvSpPr>
          <p:spPr>
            <a:xfrm>
              <a:off x="4499875" y="3924627"/>
              <a:ext cx="4232400" cy="445500"/>
            </a:xfrm>
            <a:prstGeom prst="rect">
              <a:avLst/>
            </a:prstGeom>
            <a:solidFill>
              <a:schemeClr val="lt1"/>
            </a:solidFill>
            <a:ln>
              <a:noFill/>
            </a:ln>
            <a:effectLst>
              <a:outerShdw blurRad="228600" rotWithShape="0" algn="t" dir="2400000" dist="76200">
                <a:srgbClr val="000000">
                  <a:alpha val="21000"/>
                </a:srgbClr>
              </a:outerShdw>
            </a:effectLst>
          </p:spPr>
          <p:txBody>
            <a:bodyPr anchorCtr="0" anchor="ctr" bIns="34275" lIns="1539000" spcFirstLastPara="1" rIns="68575" wrap="square" tIns="0">
              <a:noAutofit/>
            </a:bodyPr>
            <a:lstStyle/>
            <a:p>
              <a:pPr indent="0" lvl="0" marL="0" marR="0" rtl="0" algn="l">
                <a:lnSpc>
                  <a:spcPct val="150000"/>
                </a:lnSpc>
                <a:spcBef>
                  <a:spcPts val="0"/>
                </a:spcBef>
                <a:spcAft>
                  <a:spcPts val="0"/>
                </a:spcAft>
                <a:buNone/>
              </a:pPr>
              <a:r>
                <a:t/>
              </a:r>
              <a:endParaRPr sz="1100">
                <a:latin typeface="DM Sans"/>
                <a:ea typeface="DM Sans"/>
                <a:cs typeface="DM Sans"/>
                <a:sym typeface="DM Sans"/>
              </a:endParaRPr>
            </a:p>
          </p:txBody>
        </p:sp>
        <p:sp>
          <p:nvSpPr>
            <p:cNvPr id="1174" name="Google Shape;1174;p108"/>
            <p:cNvSpPr/>
            <p:nvPr/>
          </p:nvSpPr>
          <p:spPr>
            <a:xfrm>
              <a:off x="4499875" y="3925000"/>
              <a:ext cx="67800" cy="445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DM Sans"/>
                <a:ea typeface="DM Sans"/>
                <a:cs typeface="DM Sans"/>
                <a:sym typeface="DM Sans"/>
              </a:endParaRPr>
            </a:p>
          </p:txBody>
        </p:sp>
        <p:sp>
          <p:nvSpPr>
            <p:cNvPr id="1175" name="Google Shape;1175;p108"/>
            <p:cNvSpPr txBox="1"/>
            <p:nvPr/>
          </p:nvSpPr>
          <p:spPr>
            <a:xfrm>
              <a:off x="4691550" y="4017189"/>
              <a:ext cx="4040700" cy="276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900">
                  <a:solidFill>
                    <a:schemeClr val="accent1"/>
                  </a:solidFill>
                  <a:latin typeface="DM Sans"/>
                  <a:ea typeface="DM Sans"/>
                  <a:cs typeface="DM Sans"/>
                  <a:sym typeface="DM Sans"/>
                </a:rPr>
                <a:t>Pre-Lead: </a:t>
              </a:r>
              <a:r>
                <a:rPr lang="en" sz="800">
                  <a:latin typeface="DM Sans"/>
                  <a:ea typeface="DM Sans"/>
                  <a:cs typeface="DM Sans"/>
                  <a:sym typeface="DM Sans"/>
                </a:rPr>
                <a:t>Farmer </a:t>
              </a:r>
              <a:r>
                <a:rPr lang="en" sz="800">
                  <a:latin typeface="DM Sans"/>
                  <a:ea typeface="DM Sans"/>
                  <a:cs typeface="DM Sans"/>
                  <a:sym typeface="DM Sans"/>
                </a:rPr>
                <a:t>is either unaware, or just becoming aware and engaged with XX / XX. </a:t>
              </a:r>
              <a:endParaRPr sz="800">
                <a:latin typeface="DM Sans"/>
                <a:ea typeface="DM Sans"/>
                <a:cs typeface="DM Sans"/>
                <a:sym typeface="DM Sans"/>
              </a:endParaRPr>
            </a:p>
            <a:p>
              <a:pPr indent="0" lvl="0" marL="0" rtl="0" algn="l">
                <a:spcBef>
                  <a:spcPts val="0"/>
                </a:spcBef>
                <a:spcAft>
                  <a:spcPts val="0"/>
                </a:spcAft>
                <a:buNone/>
              </a:pPr>
              <a:r>
                <a:t/>
              </a:r>
              <a:endParaRPr sz="900">
                <a:latin typeface="DM Sans"/>
                <a:ea typeface="DM Sans"/>
                <a:cs typeface="DM Sans"/>
                <a:sym typeface="DM Sans"/>
              </a:endParaRPr>
            </a:p>
          </p:txBody>
        </p:sp>
      </p:grpSp>
      <p:cxnSp>
        <p:nvCxnSpPr>
          <p:cNvPr id="1176" name="Google Shape;1176;p108"/>
          <p:cNvCxnSpPr/>
          <p:nvPr/>
        </p:nvCxnSpPr>
        <p:spPr>
          <a:xfrm flipH="1" rot="10800000">
            <a:off x="2030800" y="3877100"/>
            <a:ext cx="2363400" cy="24600"/>
          </a:xfrm>
          <a:prstGeom prst="straightConnector1">
            <a:avLst/>
          </a:prstGeom>
          <a:noFill/>
          <a:ln cap="flat" cmpd="sng" w="9525">
            <a:solidFill>
              <a:schemeClr val="accent1"/>
            </a:solidFill>
            <a:prstDash val="solid"/>
            <a:round/>
            <a:headEnd len="med" w="med" type="none"/>
            <a:tailEnd len="med" w="med" type="triangle"/>
          </a:ln>
        </p:spPr>
      </p:cxnSp>
      <p:cxnSp>
        <p:nvCxnSpPr>
          <p:cNvPr id="1177" name="Google Shape;1177;p108"/>
          <p:cNvCxnSpPr/>
          <p:nvPr/>
        </p:nvCxnSpPr>
        <p:spPr>
          <a:xfrm>
            <a:off x="2426100" y="3232690"/>
            <a:ext cx="1968000" cy="0"/>
          </a:xfrm>
          <a:prstGeom prst="straightConnector1">
            <a:avLst/>
          </a:prstGeom>
          <a:noFill/>
          <a:ln cap="flat" cmpd="sng" w="9525">
            <a:solidFill>
              <a:schemeClr val="accent1"/>
            </a:solidFill>
            <a:prstDash val="solid"/>
            <a:round/>
            <a:headEnd len="med" w="med" type="none"/>
            <a:tailEnd len="med" w="med" type="triangle"/>
          </a:ln>
        </p:spPr>
      </p:cxnSp>
      <p:cxnSp>
        <p:nvCxnSpPr>
          <p:cNvPr id="1178" name="Google Shape;1178;p108"/>
          <p:cNvCxnSpPr/>
          <p:nvPr/>
        </p:nvCxnSpPr>
        <p:spPr>
          <a:xfrm>
            <a:off x="2707200" y="2621229"/>
            <a:ext cx="1704900" cy="0"/>
          </a:xfrm>
          <a:prstGeom prst="straightConnector1">
            <a:avLst/>
          </a:prstGeom>
          <a:noFill/>
          <a:ln cap="flat" cmpd="sng" w="9525">
            <a:solidFill>
              <a:schemeClr val="accent1"/>
            </a:solidFill>
            <a:prstDash val="solid"/>
            <a:round/>
            <a:headEnd len="med" w="med" type="none"/>
            <a:tailEnd len="med" w="med" type="triangle"/>
          </a:ln>
        </p:spPr>
      </p:cxnSp>
      <p:cxnSp>
        <p:nvCxnSpPr>
          <p:cNvPr id="1179" name="Google Shape;1179;p108"/>
          <p:cNvCxnSpPr/>
          <p:nvPr/>
        </p:nvCxnSpPr>
        <p:spPr>
          <a:xfrm>
            <a:off x="2979600" y="2103246"/>
            <a:ext cx="1414500" cy="0"/>
          </a:xfrm>
          <a:prstGeom prst="straightConnector1">
            <a:avLst/>
          </a:prstGeom>
          <a:noFill/>
          <a:ln cap="flat" cmpd="sng" w="9525">
            <a:solidFill>
              <a:schemeClr val="accent1"/>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sp>
        <p:nvSpPr>
          <p:cNvPr id="1184" name="Google Shape;1184;p109"/>
          <p:cNvSpPr txBox="1"/>
          <p:nvPr/>
        </p:nvSpPr>
        <p:spPr>
          <a:xfrm>
            <a:off x="552800" y="387075"/>
            <a:ext cx="6867900" cy="687300"/>
          </a:xfrm>
          <a:prstGeom prst="rect">
            <a:avLst/>
          </a:prstGeom>
          <a:noFill/>
          <a:ln>
            <a:noFill/>
          </a:ln>
        </p:spPr>
        <p:txBody>
          <a:bodyPr anchorCtr="0" anchor="t" bIns="0" lIns="0" spcFirstLastPara="1" rIns="0" wrap="square" tIns="384000">
            <a:noAutofit/>
          </a:bodyPr>
          <a:lstStyle/>
          <a:p>
            <a:pPr indent="0" lvl="0" marL="0" rtl="0" algn="l">
              <a:lnSpc>
                <a:spcPct val="80000"/>
              </a:lnSpc>
              <a:spcBef>
                <a:spcPts val="0"/>
              </a:spcBef>
              <a:spcAft>
                <a:spcPts val="0"/>
              </a:spcAft>
              <a:buNone/>
            </a:pPr>
            <a:r>
              <a:rPr b="1" lang="en" sz="1600">
                <a:solidFill>
                  <a:schemeClr val="lt1"/>
                </a:solidFill>
                <a:latin typeface="DM Sans"/>
                <a:ea typeface="DM Sans"/>
                <a:cs typeface="DM Sans"/>
                <a:sym typeface="DM Sans"/>
              </a:rPr>
              <a:t>XX</a:t>
            </a:r>
            <a:r>
              <a:rPr b="1" lang="en" sz="1600">
                <a:solidFill>
                  <a:schemeClr val="lt1"/>
                </a:solidFill>
                <a:latin typeface="DM Sans"/>
                <a:ea typeface="DM Sans"/>
                <a:cs typeface="DM Sans"/>
                <a:sym typeface="DM Sans"/>
              </a:rPr>
              <a:t>’s Lead Management Blueprint- Current State Only</a:t>
            </a:r>
            <a:endParaRPr b="1" sz="1600">
              <a:solidFill>
                <a:schemeClr val="lt1"/>
              </a:solidFill>
              <a:latin typeface="DM Sans"/>
              <a:ea typeface="DM Sans"/>
              <a:cs typeface="DM Sans"/>
              <a:sym typeface="DM Sans"/>
            </a:endParaRPr>
          </a:p>
          <a:p>
            <a:pPr indent="0" lvl="0" marL="0" rtl="0" algn="l">
              <a:lnSpc>
                <a:spcPct val="80000"/>
              </a:lnSpc>
              <a:spcBef>
                <a:spcPts val="0"/>
              </a:spcBef>
              <a:spcAft>
                <a:spcPts val="0"/>
              </a:spcAft>
              <a:buNone/>
            </a:pPr>
            <a:r>
              <a:t/>
            </a:r>
            <a:endParaRPr b="1" sz="3700">
              <a:solidFill>
                <a:srgbClr val="000000"/>
              </a:solidFill>
              <a:latin typeface="DM Sans"/>
              <a:ea typeface="DM Sans"/>
              <a:cs typeface="DM Sans"/>
              <a:sym typeface="DM Sans"/>
            </a:endParaRPr>
          </a:p>
        </p:txBody>
      </p:sp>
      <p:sp>
        <p:nvSpPr>
          <p:cNvPr id="1185" name="Google Shape;1185;p109"/>
          <p:cNvSpPr txBox="1"/>
          <p:nvPr>
            <p:ph idx="1" type="subTitle"/>
          </p:nvPr>
        </p:nvSpPr>
        <p:spPr>
          <a:xfrm>
            <a:off x="552788" y="3277800"/>
            <a:ext cx="4329900" cy="777900"/>
          </a:xfrm>
          <a:prstGeom prst="rect">
            <a:avLst/>
          </a:prstGeom>
        </p:spPr>
        <p:txBody>
          <a:bodyPr anchorCtr="0" anchor="t" bIns="27000" lIns="0" spcFirstLastPara="1" rIns="162000" wrap="square" tIns="27000">
            <a:noAutofit/>
          </a:bodyPr>
          <a:lstStyle/>
          <a:p>
            <a:pPr indent="0" lvl="0" marL="0" rtl="0" algn="l">
              <a:spcBef>
                <a:spcPts val="0"/>
              </a:spcBef>
              <a:spcAft>
                <a:spcPts val="0"/>
              </a:spcAft>
              <a:buNone/>
            </a:pPr>
            <a:r>
              <a:t/>
            </a:r>
            <a:endParaRPr/>
          </a:p>
        </p:txBody>
      </p:sp>
      <p:pic>
        <p:nvPicPr>
          <p:cNvPr id="1186" name="Google Shape;1186;p109">
            <a:hlinkClick r:id="rId3"/>
          </p:cNvPr>
          <p:cNvPicPr preferRelativeResize="0"/>
          <p:nvPr/>
        </p:nvPicPr>
        <p:blipFill>
          <a:blip r:embed="rId4">
            <a:alphaModFix/>
          </a:blip>
          <a:stretch>
            <a:fillRect/>
          </a:stretch>
        </p:blipFill>
        <p:spPr>
          <a:xfrm>
            <a:off x="248100" y="1074101"/>
            <a:ext cx="8647775" cy="3669949"/>
          </a:xfrm>
          <a:prstGeom prst="rect">
            <a:avLst/>
          </a:prstGeom>
          <a:noFill/>
          <a:ln>
            <a:noFill/>
          </a:ln>
          <a:effectLst>
            <a:outerShdw blurRad="128588" rotWithShape="0" algn="bl" dir="5400000" dist="19050">
              <a:srgbClr val="000000">
                <a:alpha val="5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110"/>
          <p:cNvSpPr txBox="1"/>
          <p:nvPr>
            <p:ph idx="3" type="subTitle"/>
          </p:nvPr>
        </p:nvSpPr>
        <p:spPr>
          <a:xfrm>
            <a:off x="5050575" y="685006"/>
            <a:ext cx="3085800" cy="7509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sz="1100"/>
              <a:t>Blueprints follow a chronological, linear progression from left to right. Read the document from top to bottom, left to right. </a:t>
            </a:r>
            <a:endParaRPr sz="1100"/>
          </a:p>
        </p:txBody>
      </p:sp>
      <p:sp>
        <p:nvSpPr>
          <p:cNvPr id="1193" name="Google Shape;1193;p110"/>
          <p:cNvSpPr txBox="1"/>
          <p:nvPr>
            <p:ph idx="4" type="body"/>
          </p:nvPr>
        </p:nvSpPr>
        <p:spPr>
          <a:xfrm>
            <a:off x="5050575" y="1300491"/>
            <a:ext cx="2729400" cy="1437300"/>
          </a:xfrm>
          <a:prstGeom prst="rect">
            <a:avLst/>
          </a:prstGeom>
        </p:spPr>
        <p:txBody>
          <a:bodyPr anchorCtr="0" anchor="t" bIns="0" lIns="0" spcFirstLastPara="1" rIns="0" wrap="square" tIns="0">
            <a:noAutofit/>
          </a:bodyPr>
          <a:lstStyle/>
          <a:p>
            <a:pPr indent="-158750" lvl="0" marL="177800" rtl="0" algn="l">
              <a:lnSpc>
                <a:spcPct val="150000"/>
              </a:lnSpc>
              <a:spcBef>
                <a:spcPts val="1200"/>
              </a:spcBef>
              <a:spcAft>
                <a:spcPts val="0"/>
              </a:spcAft>
              <a:buSzPts val="1100"/>
              <a:buFont typeface="Arial"/>
              <a:buChar char="●"/>
            </a:pPr>
            <a:r>
              <a:rPr b="0" lang="en" sz="1100"/>
              <a:t>I</a:t>
            </a:r>
            <a:r>
              <a:rPr b="0" lang="en" sz="900"/>
              <a:t>tems that exist in a column happen concurrently, and enable the next step in the service experience.</a:t>
            </a:r>
            <a:endParaRPr b="0" sz="900"/>
          </a:p>
          <a:p>
            <a:pPr indent="-146050" lvl="0" marL="177800" rtl="0" algn="l">
              <a:lnSpc>
                <a:spcPct val="150000"/>
              </a:lnSpc>
              <a:spcBef>
                <a:spcPts val="0"/>
              </a:spcBef>
              <a:spcAft>
                <a:spcPts val="0"/>
              </a:spcAft>
              <a:buSzPts val="900"/>
              <a:buChar char="●"/>
            </a:pPr>
            <a:r>
              <a:rPr b="0" lang="en" sz="900"/>
              <a:t>Squares define artifacts, actors and systems that </a:t>
            </a:r>
            <a:r>
              <a:rPr b="0" lang="en" sz="900"/>
              <a:t>highlight</a:t>
            </a:r>
            <a:r>
              <a:rPr b="0" lang="en" sz="900"/>
              <a:t> actions during the journey. </a:t>
            </a:r>
            <a:endParaRPr b="0" sz="900"/>
          </a:p>
          <a:p>
            <a:pPr indent="-146050" lvl="0" marL="177800" rtl="0" algn="l">
              <a:lnSpc>
                <a:spcPct val="150000"/>
              </a:lnSpc>
              <a:spcBef>
                <a:spcPts val="0"/>
              </a:spcBef>
              <a:spcAft>
                <a:spcPts val="0"/>
              </a:spcAft>
              <a:buSzPts val="900"/>
              <a:buChar char="●"/>
            </a:pPr>
            <a:r>
              <a:rPr b="0" lang="en" sz="900"/>
              <a:t>Tags and Abbreviations identify </a:t>
            </a:r>
            <a:r>
              <a:rPr b="0" lang="en" sz="900"/>
              <a:t>specific</a:t>
            </a:r>
            <a:r>
              <a:rPr b="0" lang="en" sz="900"/>
              <a:t> roles, lead types and tools that complete an action</a:t>
            </a:r>
            <a:endParaRPr b="0" sz="900"/>
          </a:p>
        </p:txBody>
      </p:sp>
      <p:sp>
        <p:nvSpPr>
          <p:cNvPr id="1194" name="Google Shape;1194;p110"/>
          <p:cNvSpPr txBox="1"/>
          <p:nvPr>
            <p:ph type="title"/>
          </p:nvPr>
        </p:nvSpPr>
        <p:spPr>
          <a:xfrm>
            <a:off x="335950" y="819996"/>
            <a:ext cx="4512900" cy="480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700"/>
              <a:t>How to read the </a:t>
            </a:r>
            <a:r>
              <a:rPr lang="en" sz="2700">
                <a:solidFill>
                  <a:schemeClr val="accent1"/>
                </a:solidFill>
              </a:rPr>
              <a:t>Lead Management Blueprint</a:t>
            </a:r>
            <a:endParaRPr sz="2700">
              <a:solidFill>
                <a:schemeClr val="accent1"/>
              </a:solidFill>
            </a:endParaRPr>
          </a:p>
        </p:txBody>
      </p:sp>
      <p:grpSp>
        <p:nvGrpSpPr>
          <p:cNvPr id="1195" name="Google Shape;1195;p110"/>
          <p:cNvGrpSpPr/>
          <p:nvPr/>
        </p:nvGrpSpPr>
        <p:grpSpPr>
          <a:xfrm>
            <a:off x="757212" y="1840437"/>
            <a:ext cx="3813260" cy="1664269"/>
            <a:chOff x="1019175" y="2457450"/>
            <a:chExt cx="5076900" cy="1752600"/>
          </a:xfrm>
        </p:grpSpPr>
        <p:sp>
          <p:nvSpPr>
            <p:cNvPr id="1196" name="Google Shape;1196;p110"/>
            <p:cNvSpPr/>
            <p:nvPr/>
          </p:nvSpPr>
          <p:spPr>
            <a:xfrm>
              <a:off x="1019175" y="2457450"/>
              <a:ext cx="5076900" cy="17526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1197" name="Google Shape;1197;p110"/>
            <p:cNvSpPr/>
            <p:nvPr/>
          </p:nvSpPr>
          <p:spPr>
            <a:xfrm>
              <a:off x="1019176" y="2457450"/>
              <a:ext cx="66600" cy="17526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1198" name="Google Shape;1198;p110"/>
          <p:cNvSpPr txBox="1"/>
          <p:nvPr>
            <p:ph idx="2" type="body"/>
          </p:nvPr>
        </p:nvSpPr>
        <p:spPr>
          <a:xfrm>
            <a:off x="1088238" y="2092800"/>
            <a:ext cx="3151200" cy="11595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sz="1300">
                <a:solidFill>
                  <a:schemeClr val="accent1"/>
                </a:solidFill>
              </a:rPr>
              <a:t>This blueprint exists from the perspective of the </a:t>
            </a:r>
            <a:r>
              <a:rPr lang="en" sz="1300">
                <a:solidFill>
                  <a:schemeClr val="accent1"/>
                </a:solidFill>
              </a:rPr>
              <a:t>XX</a:t>
            </a:r>
            <a:r>
              <a:rPr lang="en" sz="1300">
                <a:solidFill>
                  <a:schemeClr val="accent1"/>
                </a:solidFill>
              </a:rPr>
              <a:t> Farmer and the </a:t>
            </a:r>
            <a:r>
              <a:rPr lang="en" sz="1300">
                <a:solidFill>
                  <a:schemeClr val="accent1"/>
                </a:solidFill>
              </a:rPr>
              <a:t>XX</a:t>
            </a:r>
            <a:r>
              <a:rPr lang="en" sz="1300">
                <a:solidFill>
                  <a:schemeClr val="accent1"/>
                </a:solidFill>
              </a:rPr>
              <a:t> Farmer. It also highlights the conversion process for Dealer Leads.</a:t>
            </a:r>
            <a:endParaRPr sz="1300">
              <a:solidFill>
                <a:schemeClr val="accent1"/>
              </a:solidFill>
            </a:endParaRPr>
          </a:p>
          <a:p>
            <a:pPr indent="0" lvl="0" marL="0" rtl="0" algn="l">
              <a:spcBef>
                <a:spcPts val="400"/>
              </a:spcBef>
              <a:spcAft>
                <a:spcPts val="0"/>
              </a:spcAft>
              <a:buNone/>
            </a:pPr>
            <a:r>
              <a:t/>
            </a:r>
            <a:endParaRPr b="0" sz="1100"/>
          </a:p>
        </p:txBody>
      </p:sp>
      <p:sp>
        <p:nvSpPr>
          <p:cNvPr id="1199" name="Google Shape;1199;p110"/>
          <p:cNvSpPr txBox="1"/>
          <p:nvPr>
            <p:ph idx="3" type="subTitle"/>
          </p:nvPr>
        </p:nvSpPr>
        <p:spPr>
          <a:xfrm>
            <a:off x="5050575" y="3200317"/>
            <a:ext cx="3085800" cy="7509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sz="1100"/>
              <a:t>The primary flow of the process is highlighted by the solid black line. </a:t>
            </a:r>
            <a:endParaRPr sz="1100"/>
          </a:p>
        </p:txBody>
      </p:sp>
      <p:sp>
        <p:nvSpPr>
          <p:cNvPr id="1200" name="Google Shape;1200;p110"/>
          <p:cNvSpPr txBox="1"/>
          <p:nvPr>
            <p:ph idx="5" type="subTitle"/>
          </p:nvPr>
        </p:nvSpPr>
        <p:spPr>
          <a:xfrm>
            <a:off x="5050575" y="3730500"/>
            <a:ext cx="3085800" cy="6720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0" lang="en" sz="900"/>
              <a:t>It was important to also show the actions directly supporting the lead generation process along with how information flowed throughout the journey</a:t>
            </a:r>
            <a:endParaRPr b="0" sz="900"/>
          </a:p>
          <a:p>
            <a:pPr indent="0" lvl="0" marL="0" rtl="0" algn="l">
              <a:spcBef>
                <a:spcPts val="400"/>
              </a:spcBef>
              <a:spcAft>
                <a:spcPts val="0"/>
              </a:spcAft>
              <a:buNone/>
            </a:pPr>
            <a:r>
              <a:t/>
            </a:r>
            <a:endParaRPr sz="1100"/>
          </a:p>
        </p:txBody>
      </p:sp>
      <p:sp>
        <p:nvSpPr>
          <p:cNvPr id="1201" name="Google Shape;1201;p110"/>
          <p:cNvSpPr txBox="1"/>
          <p:nvPr/>
        </p:nvSpPr>
        <p:spPr>
          <a:xfrm>
            <a:off x="7118225" y="0"/>
            <a:ext cx="2025900" cy="307800"/>
          </a:xfrm>
          <a:prstGeom prst="rect">
            <a:avLst/>
          </a:prstGeom>
          <a:solidFill>
            <a:schemeClr val="lt1"/>
          </a:solidFill>
          <a:ln>
            <a:noFill/>
          </a:ln>
        </p:spPr>
        <p:txBody>
          <a:bodyPr anchorCtr="0" anchor="t" bIns="91425" lIns="91425" spcFirstLastPara="1" rIns="91425" wrap="square" tIns="91425">
            <a:spAutoFit/>
          </a:bodyPr>
          <a:lstStyle/>
          <a:p>
            <a:pPr indent="0" lvl="0" marL="0" rtl="0" algn="r">
              <a:lnSpc>
                <a:spcPct val="130000"/>
              </a:lnSpc>
              <a:spcBef>
                <a:spcPts val="0"/>
              </a:spcBef>
              <a:spcAft>
                <a:spcPts val="0"/>
              </a:spcAft>
              <a:buNone/>
            </a:pPr>
            <a:r>
              <a:rPr b="1" lang="en" sz="800" u="sng">
                <a:solidFill>
                  <a:schemeClr val="hlink"/>
                </a:solidFill>
                <a:latin typeface="DM Sans"/>
                <a:ea typeface="DM Sans"/>
                <a:cs typeface="DM Sans"/>
                <a:sym typeface="DM Sans"/>
                <a:hlinkClick r:id="rId3"/>
              </a:rPr>
              <a:t>Link to Blueprint</a:t>
            </a:r>
            <a:r>
              <a:rPr b="1" lang="en" sz="800">
                <a:solidFill>
                  <a:schemeClr val="dk1"/>
                </a:solidFill>
                <a:latin typeface="DM Sans"/>
                <a:ea typeface="DM Sans"/>
                <a:cs typeface="DM Sans"/>
                <a:sym typeface="DM Sans"/>
              </a:rPr>
              <a:t>  |  PW: SynCX2024 </a:t>
            </a:r>
            <a:endParaRPr b="1" sz="800">
              <a:solidFill>
                <a:schemeClr val="dk1"/>
              </a:solidFill>
              <a:latin typeface="DM Sans"/>
              <a:ea typeface="DM Sans"/>
              <a:cs typeface="DM Sans"/>
              <a:sym typeface="DM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6" name="Shape 1206"/>
        <p:cNvGrpSpPr/>
        <p:nvPr/>
      </p:nvGrpSpPr>
      <p:grpSpPr>
        <a:xfrm>
          <a:off x="0" y="0"/>
          <a:ext cx="0" cy="0"/>
          <a:chOff x="0" y="0"/>
          <a:chExt cx="0" cy="0"/>
        </a:xfrm>
      </p:grpSpPr>
      <p:pic>
        <p:nvPicPr>
          <p:cNvPr id="1207" name="Google Shape;1207;p111"/>
          <p:cNvPicPr preferRelativeResize="0"/>
          <p:nvPr/>
        </p:nvPicPr>
        <p:blipFill rotWithShape="1">
          <a:blip r:embed="rId3">
            <a:alphaModFix/>
          </a:blip>
          <a:srcRect b="7806" l="0" r="0" t="7798"/>
          <a:stretch/>
        </p:blipFill>
        <p:spPr>
          <a:xfrm>
            <a:off x="-3375" y="0"/>
            <a:ext cx="9144003" cy="5143501"/>
          </a:xfrm>
          <a:prstGeom prst="rect">
            <a:avLst/>
          </a:prstGeom>
          <a:noFill/>
          <a:ln>
            <a:noFill/>
          </a:ln>
        </p:spPr>
      </p:pic>
      <p:sp>
        <p:nvSpPr>
          <p:cNvPr id="1208" name="Google Shape;1208;p111"/>
          <p:cNvSpPr txBox="1"/>
          <p:nvPr>
            <p:ph type="title"/>
          </p:nvPr>
        </p:nvSpPr>
        <p:spPr>
          <a:xfrm>
            <a:off x="624825" y="2743200"/>
            <a:ext cx="4910400" cy="1331100"/>
          </a:xfrm>
          <a:prstGeom prst="rect">
            <a:avLst/>
          </a:prstGeom>
        </p:spPr>
        <p:txBody>
          <a:bodyPr anchorCtr="0" anchor="ctr"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4700"/>
              <a:t>Crafting the</a:t>
            </a:r>
            <a:endParaRPr sz="4700"/>
          </a:p>
          <a:p>
            <a:pPr indent="0" lvl="0" marL="0" rtl="0" algn="l">
              <a:spcBef>
                <a:spcPts val="0"/>
              </a:spcBef>
              <a:spcAft>
                <a:spcPts val="0"/>
              </a:spcAft>
              <a:buClr>
                <a:schemeClr val="dk1"/>
              </a:buClr>
              <a:buSzPts val="1100"/>
              <a:buFont typeface="Arial"/>
              <a:buNone/>
            </a:pPr>
            <a:r>
              <a:rPr lang="en" sz="4700"/>
              <a:t>Future State</a:t>
            </a:r>
            <a:endParaRPr sz="4700"/>
          </a:p>
        </p:txBody>
      </p:sp>
      <p:sp>
        <p:nvSpPr>
          <p:cNvPr id="1209" name="Google Shape;1209;p111"/>
          <p:cNvSpPr txBox="1"/>
          <p:nvPr>
            <p:ph idx="12" type="sldNum"/>
          </p:nvPr>
        </p:nvSpPr>
        <p:spPr>
          <a:xfrm>
            <a:off x="8573959" y="4733641"/>
            <a:ext cx="270000" cy="1350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cxnSp>
        <p:nvCxnSpPr>
          <p:cNvPr id="1210" name="Google Shape;1210;p111"/>
          <p:cNvCxnSpPr>
            <a:stCxn id="1211" idx="6"/>
            <a:endCxn id="1212" idx="2"/>
          </p:cNvCxnSpPr>
          <p:nvPr/>
        </p:nvCxnSpPr>
        <p:spPr>
          <a:xfrm>
            <a:off x="1133562" y="942772"/>
            <a:ext cx="6498300" cy="0"/>
          </a:xfrm>
          <a:prstGeom prst="straightConnector1">
            <a:avLst/>
          </a:prstGeom>
          <a:noFill/>
          <a:ln cap="flat" cmpd="sng" w="9525">
            <a:solidFill>
              <a:schemeClr val="lt1"/>
            </a:solidFill>
            <a:prstDash val="solid"/>
            <a:round/>
            <a:headEnd len="med" w="med" type="none"/>
            <a:tailEnd len="med" w="med" type="none"/>
          </a:ln>
        </p:spPr>
      </p:cxnSp>
      <p:sp>
        <p:nvSpPr>
          <p:cNvPr id="1213" name="Google Shape;1213;p111">
            <a:hlinkClick action="ppaction://hlinksldjump" r:id="rId4"/>
          </p:cNvPr>
          <p:cNvSpPr/>
          <p:nvPr/>
        </p:nvSpPr>
        <p:spPr>
          <a:xfrm>
            <a:off x="2102603"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11">
            <a:hlinkClick action="ppaction://hlinksldjump" r:id="rId5"/>
          </p:cNvPr>
          <p:cNvSpPr/>
          <p:nvPr/>
        </p:nvSpPr>
        <p:spPr>
          <a:xfrm>
            <a:off x="3208444"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11">
            <a:hlinkClick/>
          </p:cNvPr>
          <p:cNvSpPr/>
          <p:nvPr/>
        </p:nvSpPr>
        <p:spPr>
          <a:xfrm>
            <a:off x="4314285" y="875272"/>
            <a:ext cx="136800" cy="135000"/>
          </a:xfrm>
          <a:prstGeom prst="ellipse">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111">
            <a:hlinkClick action="ppaction://hlinksldjump" r:id="rId6"/>
          </p:cNvPr>
          <p:cNvSpPr/>
          <p:nvPr/>
        </p:nvSpPr>
        <p:spPr>
          <a:xfrm>
            <a:off x="5420126"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11">
            <a:hlinkClick action="ppaction://hlinksldjump" r:id="rId7"/>
          </p:cNvPr>
          <p:cNvSpPr/>
          <p:nvPr/>
        </p:nvSpPr>
        <p:spPr>
          <a:xfrm>
            <a:off x="6525967"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111">
            <a:hlinkClick action="ppaction://hlinksldjump" r:id="rId8"/>
          </p:cNvPr>
          <p:cNvSpPr/>
          <p:nvPr/>
        </p:nvSpPr>
        <p:spPr>
          <a:xfrm>
            <a:off x="7631808"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11">
            <a:hlinkClick action="ppaction://hlinksldjump" r:id="rId9"/>
          </p:cNvPr>
          <p:cNvSpPr/>
          <p:nvPr/>
        </p:nvSpPr>
        <p:spPr>
          <a:xfrm>
            <a:off x="996762"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218" name="Google Shape;1218;p111"/>
          <p:cNvGraphicFramePr/>
          <p:nvPr/>
        </p:nvGraphicFramePr>
        <p:xfrm>
          <a:off x="521100" y="273075"/>
          <a:ext cx="3000000" cy="3000000"/>
        </p:xfrm>
        <a:graphic>
          <a:graphicData uri="http://schemas.openxmlformats.org/drawingml/2006/table">
            <a:tbl>
              <a:tblPr>
                <a:noFill/>
                <a:tableStyleId>{F17664FD-022D-4316-9195-48E870C04C47}</a:tableStyleId>
              </a:tblPr>
              <a:tblGrid>
                <a:gridCol w="1098275"/>
                <a:gridCol w="1098275"/>
                <a:gridCol w="1098275"/>
                <a:gridCol w="1098275"/>
                <a:gridCol w="1098275"/>
                <a:gridCol w="1098275"/>
                <a:gridCol w="1098275"/>
              </a:tblGrid>
              <a:tr h="126025">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Executive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Summary</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Understanding the Current State</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Mapping the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Service Blueprint</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Black"/>
                          <a:ea typeface="DM Sans Black"/>
                          <a:cs typeface="DM Sans Black"/>
                          <a:sym typeface="DM Sans Black"/>
                        </a:rPr>
                        <a:t>Crafting  a </a:t>
                      </a:r>
                      <a:endParaRPr sz="700">
                        <a:solidFill>
                          <a:schemeClr val="lt1"/>
                        </a:solidFill>
                        <a:latin typeface="DM Sans Black"/>
                        <a:ea typeface="DM Sans Black"/>
                        <a:cs typeface="DM Sans Black"/>
                        <a:sym typeface="DM Sans Black"/>
                      </a:endParaRPr>
                    </a:p>
                    <a:p>
                      <a:pPr indent="0" lvl="0" marL="0" rtl="0" algn="ctr">
                        <a:spcBef>
                          <a:spcPts val="0"/>
                        </a:spcBef>
                        <a:spcAft>
                          <a:spcPts val="0"/>
                        </a:spcAft>
                        <a:buNone/>
                      </a:pPr>
                      <a:r>
                        <a:rPr lang="en" sz="700">
                          <a:solidFill>
                            <a:schemeClr val="lt1"/>
                          </a:solidFill>
                          <a:latin typeface="DM Sans Black"/>
                          <a:ea typeface="DM Sans Black"/>
                          <a:cs typeface="DM Sans Black"/>
                          <a:sym typeface="DM Sans Black"/>
                        </a:rPr>
                        <a:t>Future State </a:t>
                      </a:r>
                      <a:endParaRPr sz="700">
                        <a:solidFill>
                          <a:schemeClr val="lt1"/>
                        </a:solidFill>
                        <a:latin typeface="DM Sans Black"/>
                        <a:ea typeface="DM Sans Black"/>
                        <a:cs typeface="DM Sans Black"/>
                        <a:sym typeface="DM Sans Black"/>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Complete Ecosystem for Success</a:t>
                      </a:r>
                      <a:r>
                        <a:rPr lang="en" sz="700">
                          <a:solidFill>
                            <a:schemeClr val="lt1"/>
                          </a:solidFill>
                          <a:latin typeface="DM Sans Medium"/>
                          <a:ea typeface="DM Sans Medium"/>
                          <a:cs typeface="DM Sans Medium"/>
                          <a:sym typeface="DM Sans Medium"/>
                        </a:rPr>
                        <a:t> </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Next Steps</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uFill>
                            <a:noFill/>
                          </a:uFill>
                          <a:latin typeface="DM Sans Medium"/>
                          <a:ea typeface="DM Sans Medium"/>
                          <a:cs typeface="DM Sans Medium"/>
                          <a:sym typeface="DM Sans Medium"/>
                          <a:hlinkClick>
                            <a:extLst>
                              <a:ext uri="{A12FA001-AC4F-418D-AE19-62706E023703}">
                                <ahyp:hlinkClr val="tx"/>
                              </a:ext>
                            </a:extLst>
                          </a:hlinkClick>
                        </a:rPr>
                        <a:t>Appendix</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1219" name="Google Shape;1219;p111"/>
          <p:cNvSpPr txBox="1"/>
          <p:nvPr/>
        </p:nvSpPr>
        <p:spPr>
          <a:xfrm>
            <a:off x="773922" y="4566050"/>
            <a:ext cx="3459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600">
                <a:solidFill>
                  <a:schemeClr val="lt1"/>
                </a:solidFill>
                <a:latin typeface="DM Sans"/>
                <a:ea typeface="DM Sans"/>
                <a:cs typeface="DM Sans"/>
                <a:sym typeface="DM Sans"/>
              </a:rPr>
              <a:t>Click the white circles above to navigate to the desired section </a:t>
            </a:r>
            <a:endParaRPr i="1" sz="600">
              <a:solidFill>
                <a:schemeClr val="lt1"/>
              </a:solidFill>
              <a:latin typeface="DM Sans"/>
              <a:ea typeface="DM Sans"/>
              <a:cs typeface="DM Sans"/>
              <a:sym typeface="DM Sans"/>
            </a:endParaRPr>
          </a:p>
        </p:txBody>
      </p:sp>
      <p:sp>
        <p:nvSpPr>
          <p:cNvPr id="1220" name="Google Shape;1220;p111"/>
          <p:cNvSpPr/>
          <p:nvPr/>
        </p:nvSpPr>
        <p:spPr>
          <a:xfrm>
            <a:off x="624825" y="4640397"/>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112"/>
          <p:cNvSpPr txBox="1"/>
          <p:nvPr>
            <p:ph idx="4294967295" type="title"/>
          </p:nvPr>
        </p:nvSpPr>
        <p:spPr>
          <a:xfrm>
            <a:off x="247900" y="1343850"/>
            <a:ext cx="2100600" cy="24558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700">
                <a:solidFill>
                  <a:schemeClr val="lt1"/>
                </a:solidFill>
              </a:rPr>
              <a:t>We partnered on areas of opportunity across the journey</a:t>
            </a:r>
            <a:endParaRPr sz="2700">
              <a:solidFill>
                <a:schemeClr val="lt1"/>
              </a:solidFill>
              <a:latin typeface="DM Sans"/>
              <a:ea typeface="DM Sans"/>
              <a:cs typeface="DM Sans"/>
              <a:sym typeface="DM Sans"/>
            </a:endParaRPr>
          </a:p>
        </p:txBody>
      </p:sp>
      <p:sp>
        <p:nvSpPr>
          <p:cNvPr id="1226" name="Google Shape;1226;p112"/>
          <p:cNvSpPr/>
          <p:nvPr/>
        </p:nvSpPr>
        <p:spPr>
          <a:xfrm>
            <a:off x="5216100" y="1437034"/>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1227" name="Google Shape;1227;p112"/>
          <p:cNvSpPr txBox="1"/>
          <p:nvPr>
            <p:ph idx="4294967295" type="body"/>
          </p:nvPr>
        </p:nvSpPr>
        <p:spPr>
          <a:xfrm>
            <a:off x="2833000" y="2927800"/>
            <a:ext cx="17811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Opportunity Framework &amp; Ideation</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a:p>
            <a:pPr indent="0" lvl="1" marL="0" rtl="0" algn="ctr">
              <a:lnSpc>
                <a:spcPct val="115000"/>
              </a:lnSpc>
              <a:spcBef>
                <a:spcPts val="0"/>
              </a:spcBef>
              <a:spcAft>
                <a:spcPts val="0"/>
              </a:spcAft>
              <a:buClr>
                <a:schemeClr val="lt1"/>
              </a:buClr>
              <a:buSzPts val="1100"/>
              <a:buNone/>
            </a:pPr>
            <a:r>
              <a:rPr lang="en">
                <a:solidFill>
                  <a:schemeClr val="dk2"/>
                </a:solidFill>
              </a:rPr>
              <a:t>We gathered all of the ideas generated around the lead management process from interviews, and gaps within the service blueprint. </a:t>
            </a:r>
            <a:endParaRPr b="1">
              <a:solidFill>
                <a:schemeClr val="dk2"/>
              </a:solidFill>
            </a:endParaRPr>
          </a:p>
        </p:txBody>
      </p:sp>
      <p:sp>
        <p:nvSpPr>
          <p:cNvPr id="1228" name="Google Shape;1228;p112"/>
          <p:cNvSpPr txBox="1"/>
          <p:nvPr>
            <p:ph idx="4294967295" type="body"/>
          </p:nvPr>
        </p:nvSpPr>
        <p:spPr>
          <a:xfrm>
            <a:off x="5119355" y="2927800"/>
            <a:ext cx="16095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Identifying Initiatives &amp; Epics</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a:p>
            <a:pPr indent="0" lvl="1" marL="0" rtl="0" algn="ctr">
              <a:lnSpc>
                <a:spcPct val="115000"/>
              </a:lnSpc>
              <a:spcBef>
                <a:spcPts val="0"/>
              </a:spcBef>
              <a:spcAft>
                <a:spcPts val="0"/>
              </a:spcAft>
              <a:buClr>
                <a:schemeClr val="lt1"/>
              </a:buClr>
              <a:buSzPts val="1100"/>
              <a:buNone/>
            </a:pPr>
            <a:r>
              <a:rPr lang="en">
                <a:solidFill>
                  <a:schemeClr val="dk2"/>
                </a:solidFill>
              </a:rPr>
              <a:t>We grouped opportunities into key focus areas to help identify themes and initiatives around the ideas we had collaborated on.  </a:t>
            </a:r>
            <a:endParaRPr b="1">
              <a:solidFill>
                <a:schemeClr val="dk2"/>
              </a:solidFill>
            </a:endParaRPr>
          </a:p>
          <a:p>
            <a:pPr indent="0" lvl="1" marL="0" rtl="0" algn="ctr">
              <a:lnSpc>
                <a:spcPct val="115000"/>
              </a:lnSpc>
              <a:spcBef>
                <a:spcPts val="0"/>
              </a:spcBef>
              <a:spcAft>
                <a:spcPts val="0"/>
              </a:spcAft>
              <a:buClr>
                <a:schemeClr val="lt1"/>
              </a:buClr>
              <a:buSzPts val="1100"/>
              <a:buNone/>
            </a:pPr>
            <a:r>
              <a:t/>
            </a:r>
            <a:endParaRPr>
              <a:solidFill>
                <a:schemeClr val="dk2"/>
              </a:solidFill>
            </a:endParaRPr>
          </a:p>
        </p:txBody>
      </p:sp>
      <p:sp>
        <p:nvSpPr>
          <p:cNvPr id="1229" name="Google Shape;1229;p112"/>
          <p:cNvSpPr txBox="1"/>
          <p:nvPr>
            <p:ph idx="4294967295" type="body"/>
          </p:nvPr>
        </p:nvSpPr>
        <p:spPr>
          <a:xfrm>
            <a:off x="7169752" y="2927805"/>
            <a:ext cx="18654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Prioritization &amp; </a:t>
            </a:r>
            <a:r>
              <a:rPr b="1" lang="en" sz="1200">
                <a:solidFill>
                  <a:schemeClr val="accent1"/>
                </a:solidFill>
              </a:rPr>
              <a:t>Initiative Scorecard</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a:p>
            <a:pPr indent="0" lvl="1" marL="0" rtl="0" algn="ctr">
              <a:lnSpc>
                <a:spcPct val="115000"/>
              </a:lnSpc>
              <a:spcBef>
                <a:spcPts val="0"/>
              </a:spcBef>
              <a:spcAft>
                <a:spcPts val="0"/>
              </a:spcAft>
              <a:buClr>
                <a:schemeClr val="lt1"/>
              </a:buClr>
              <a:buSzPts val="1100"/>
              <a:buNone/>
            </a:pPr>
            <a:r>
              <a:rPr lang="en">
                <a:solidFill>
                  <a:schemeClr val="dk2"/>
                </a:solidFill>
              </a:rPr>
              <a:t>We partnered with our main stakeholders to assign value and effort to our initiatives, used frameworks to prioritize and build an Initiative Scorecard to summarize this process</a:t>
            </a:r>
            <a:endParaRPr b="1">
              <a:solidFill>
                <a:schemeClr val="dk2"/>
              </a:solidFill>
            </a:endParaRPr>
          </a:p>
          <a:p>
            <a:pPr indent="0" lvl="1" marL="0" rtl="0" algn="ctr">
              <a:lnSpc>
                <a:spcPct val="115000"/>
              </a:lnSpc>
              <a:spcBef>
                <a:spcPts val="0"/>
              </a:spcBef>
              <a:spcAft>
                <a:spcPts val="0"/>
              </a:spcAft>
              <a:buClr>
                <a:schemeClr val="lt1"/>
              </a:buClr>
              <a:buSzPts val="1100"/>
              <a:buNone/>
            </a:pPr>
            <a:r>
              <a:t/>
            </a:r>
            <a:endParaRPr sz="800">
              <a:solidFill>
                <a:schemeClr val="dk2"/>
              </a:solidFill>
            </a:endParaRPr>
          </a:p>
          <a:p>
            <a:pPr indent="0" lvl="1" marL="0" rtl="0" algn="ctr">
              <a:lnSpc>
                <a:spcPct val="115000"/>
              </a:lnSpc>
              <a:spcBef>
                <a:spcPts val="0"/>
              </a:spcBef>
              <a:spcAft>
                <a:spcPts val="0"/>
              </a:spcAft>
              <a:buClr>
                <a:schemeClr val="lt1"/>
              </a:buClr>
              <a:buSzPts val="1100"/>
              <a:buNone/>
            </a:pPr>
            <a:r>
              <a:t/>
            </a:r>
            <a:endParaRPr sz="800">
              <a:solidFill>
                <a:schemeClr val="dk2"/>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p:txBody>
      </p:sp>
      <p:cxnSp>
        <p:nvCxnSpPr>
          <p:cNvPr id="1230" name="Google Shape;1230;p112"/>
          <p:cNvCxnSpPr>
            <a:stCxn id="1231" idx="6"/>
          </p:cNvCxnSpPr>
          <p:nvPr/>
        </p:nvCxnSpPr>
        <p:spPr>
          <a:xfrm>
            <a:off x="4420441" y="2133984"/>
            <a:ext cx="640200" cy="0"/>
          </a:xfrm>
          <a:prstGeom prst="straightConnector1">
            <a:avLst/>
          </a:prstGeom>
          <a:noFill/>
          <a:ln cap="flat" cmpd="sng" w="38100">
            <a:solidFill>
              <a:srgbClr val="666666"/>
            </a:solidFill>
            <a:prstDash val="dot"/>
            <a:round/>
            <a:headEnd len="med" w="med" type="none"/>
            <a:tailEnd len="med" w="med" type="none"/>
          </a:ln>
        </p:spPr>
      </p:cxnSp>
      <p:cxnSp>
        <p:nvCxnSpPr>
          <p:cNvPr id="1232" name="Google Shape;1232;p112"/>
          <p:cNvCxnSpPr>
            <a:stCxn id="1226" idx="6"/>
            <a:endCxn id="1233" idx="2"/>
          </p:cNvCxnSpPr>
          <p:nvPr/>
        </p:nvCxnSpPr>
        <p:spPr>
          <a:xfrm>
            <a:off x="6609900" y="2133934"/>
            <a:ext cx="795600" cy="0"/>
          </a:xfrm>
          <a:prstGeom prst="straightConnector1">
            <a:avLst/>
          </a:prstGeom>
          <a:noFill/>
          <a:ln cap="flat" cmpd="sng" w="38100">
            <a:solidFill>
              <a:srgbClr val="666666"/>
            </a:solidFill>
            <a:prstDash val="dot"/>
            <a:round/>
            <a:headEnd len="med" w="med" type="none"/>
            <a:tailEnd len="med" w="med" type="none"/>
          </a:ln>
        </p:spPr>
      </p:cxnSp>
      <p:sp>
        <p:nvSpPr>
          <p:cNvPr id="1231" name="Google Shape;1231;p112"/>
          <p:cNvSpPr/>
          <p:nvPr/>
        </p:nvSpPr>
        <p:spPr>
          <a:xfrm>
            <a:off x="3026641" y="1437084"/>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grpSp>
        <p:nvGrpSpPr>
          <p:cNvPr id="1234" name="Google Shape;1234;p112"/>
          <p:cNvGrpSpPr/>
          <p:nvPr/>
        </p:nvGrpSpPr>
        <p:grpSpPr>
          <a:xfrm>
            <a:off x="7405547" y="1437034"/>
            <a:ext cx="1393800" cy="1393800"/>
            <a:chOff x="6246084" y="1751653"/>
            <a:chExt cx="1393800" cy="1393800"/>
          </a:xfrm>
        </p:grpSpPr>
        <p:sp>
          <p:nvSpPr>
            <p:cNvPr id="1233" name="Google Shape;1233;p112"/>
            <p:cNvSpPr/>
            <p:nvPr/>
          </p:nvSpPr>
          <p:spPr>
            <a:xfrm>
              <a:off x="6246084" y="1751653"/>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pic>
          <p:nvPicPr>
            <p:cNvPr id="1235" name="Google Shape;1235;p112"/>
            <p:cNvPicPr preferRelativeResize="0"/>
            <p:nvPr/>
          </p:nvPicPr>
          <p:blipFill>
            <a:blip r:embed="rId3">
              <a:alphaModFix/>
            </a:blip>
            <a:stretch>
              <a:fillRect/>
            </a:stretch>
          </p:blipFill>
          <p:spPr>
            <a:xfrm>
              <a:off x="6609506" y="2115103"/>
              <a:ext cx="666975" cy="666975"/>
            </a:xfrm>
            <a:prstGeom prst="rect">
              <a:avLst/>
            </a:prstGeom>
            <a:noFill/>
            <a:ln>
              <a:noFill/>
            </a:ln>
          </p:spPr>
        </p:pic>
      </p:grpSp>
      <p:pic>
        <p:nvPicPr>
          <p:cNvPr id="1236" name="Google Shape;1236;p112"/>
          <p:cNvPicPr preferRelativeResize="0"/>
          <p:nvPr/>
        </p:nvPicPr>
        <p:blipFill rotWithShape="1">
          <a:blip r:embed="rId4">
            <a:alphaModFix/>
          </a:blip>
          <a:srcRect b="13457" l="0" r="0" t="0"/>
          <a:stretch/>
        </p:blipFill>
        <p:spPr>
          <a:xfrm>
            <a:off x="5475700" y="1745850"/>
            <a:ext cx="896775" cy="776125"/>
          </a:xfrm>
          <a:prstGeom prst="rect">
            <a:avLst/>
          </a:prstGeom>
          <a:noFill/>
          <a:ln>
            <a:noFill/>
          </a:ln>
        </p:spPr>
      </p:pic>
      <p:pic>
        <p:nvPicPr>
          <p:cNvPr id="1237" name="Google Shape;1237;p112"/>
          <p:cNvPicPr preferRelativeResize="0"/>
          <p:nvPr/>
        </p:nvPicPr>
        <p:blipFill rotWithShape="1">
          <a:blip r:embed="rId5">
            <a:alphaModFix/>
          </a:blip>
          <a:srcRect b="14288" l="0" r="0" t="0"/>
          <a:stretch/>
        </p:blipFill>
        <p:spPr>
          <a:xfrm>
            <a:off x="3275162" y="1753350"/>
            <a:ext cx="896775" cy="7686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77"/>
          <p:cNvSpPr/>
          <p:nvPr/>
        </p:nvSpPr>
        <p:spPr>
          <a:xfrm>
            <a:off x="355406" y="470773"/>
            <a:ext cx="783616" cy="92979"/>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chemeClr val="dk1"/>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rgbClr val="000000"/>
              </a:solidFill>
              <a:latin typeface="DM Sans"/>
              <a:ea typeface="DM Sans"/>
              <a:cs typeface="DM Sans"/>
              <a:sym typeface="DM Sans"/>
            </a:endParaRPr>
          </a:p>
        </p:txBody>
      </p:sp>
      <p:pic>
        <p:nvPicPr>
          <p:cNvPr id="548" name="Google Shape;548;p77"/>
          <p:cNvPicPr preferRelativeResize="0"/>
          <p:nvPr>
            <p:ph idx="2" type="pic"/>
          </p:nvPr>
        </p:nvPicPr>
        <p:blipFill rotWithShape="1">
          <a:blip r:embed="rId3">
            <a:alphaModFix/>
          </a:blip>
          <a:srcRect b="199" l="0" r="0" t="189"/>
          <a:stretch/>
        </p:blipFill>
        <p:spPr>
          <a:xfrm>
            <a:off x="1049301" y="2071439"/>
            <a:ext cx="899400" cy="899400"/>
          </a:xfrm>
          <a:prstGeom prst="ellipse">
            <a:avLst/>
          </a:prstGeom>
          <a:noFill/>
          <a:ln>
            <a:noFill/>
          </a:ln>
          <a:effectLst>
            <a:outerShdw blurRad="57150" rotWithShape="0" algn="bl" dir="5400000" dist="19050">
              <a:srgbClr val="000000">
                <a:alpha val="50000"/>
              </a:srgbClr>
            </a:outerShdw>
          </a:effectLst>
        </p:spPr>
      </p:pic>
      <p:sp>
        <p:nvSpPr>
          <p:cNvPr id="549" name="Google Shape;549;p77"/>
          <p:cNvSpPr txBox="1"/>
          <p:nvPr/>
        </p:nvSpPr>
        <p:spPr>
          <a:xfrm>
            <a:off x="1155564" y="3245653"/>
            <a:ext cx="999600" cy="258600"/>
          </a:xfrm>
          <a:prstGeom prst="rect">
            <a:avLst/>
          </a:prstGeom>
          <a:noFill/>
          <a:ln>
            <a:noFill/>
          </a:ln>
        </p:spPr>
        <p:txBody>
          <a:bodyPr anchorCtr="0" anchor="b" bIns="0" lIns="0" spcFirstLastPara="1" rIns="0" wrap="square" tIns="0">
            <a:spAutoFit/>
          </a:bodyPr>
          <a:lstStyle/>
          <a:p>
            <a:pPr indent="0" lvl="0" marL="0" rtl="0" algn="l">
              <a:lnSpc>
                <a:spcPct val="110000"/>
              </a:lnSpc>
              <a:spcBef>
                <a:spcPts val="0"/>
              </a:spcBef>
              <a:spcAft>
                <a:spcPts val="0"/>
              </a:spcAft>
              <a:buNone/>
            </a:pPr>
            <a:r>
              <a:rPr b="1" lang="en" sz="800">
                <a:solidFill>
                  <a:schemeClr val="accent1"/>
                </a:solidFill>
                <a:latin typeface="DM Sans"/>
                <a:ea typeface="DM Sans"/>
                <a:cs typeface="DM Sans"/>
                <a:sym typeface="DM Sans"/>
              </a:rPr>
              <a:t>Morgan Sweet</a:t>
            </a:r>
            <a:endParaRPr b="1" sz="800">
              <a:solidFill>
                <a:schemeClr val="accent1"/>
              </a:solidFill>
              <a:latin typeface="DM Sans"/>
              <a:ea typeface="DM Sans"/>
              <a:cs typeface="DM Sans"/>
              <a:sym typeface="DM Sans"/>
            </a:endParaRPr>
          </a:p>
          <a:p>
            <a:pPr indent="0" lvl="1" marL="0" rtl="0" algn="l">
              <a:lnSpc>
                <a:spcPct val="110000"/>
              </a:lnSpc>
              <a:spcBef>
                <a:spcPts val="0"/>
              </a:spcBef>
              <a:spcAft>
                <a:spcPts val="0"/>
              </a:spcAft>
              <a:buNone/>
            </a:pPr>
            <a:r>
              <a:rPr lang="en" sz="800">
                <a:solidFill>
                  <a:schemeClr val="dk1"/>
                </a:solidFill>
                <a:latin typeface="DM Sans"/>
                <a:ea typeface="DM Sans"/>
                <a:cs typeface="DM Sans"/>
                <a:sym typeface="DM Sans"/>
              </a:rPr>
              <a:t>Delivery Lead</a:t>
            </a:r>
            <a:endParaRPr sz="800">
              <a:solidFill>
                <a:schemeClr val="dk1"/>
              </a:solidFill>
              <a:latin typeface="DM Sans"/>
              <a:ea typeface="DM Sans"/>
              <a:cs typeface="DM Sans"/>
              <a:sym typeface="DM Sans"/>
            </a:endParaRPr>
          </a:p>
        </p:txBody>
      </p:sp>
      <p:cxnSp>
        <p:nvCxnSpPr>
          <p:cNvPr id="550" name="Google Shape;550;p77"/>
          <p:cNvCxnSpPr/>
          <p:nvPr/>
        </p:nvCxnSpPr>
        <p:spPr>
          <a:xfrm>
            <a:off x="1155567" y="3128952"/>
            <a:ext cx="726600" cy="0"/>
          </a:xfrm>
          <a:prstGeom prst="straightConnector1">
            <a:avLst/>
          </a:prstGeom>
          <a:noFill/>
          <a:ln cap="flat" cmpd="sng" w="19050">
            <a:solidFill>
              <a:schemeClr val="accent1"/>
            </a:solidFill>
            <a:prstDash val="solid"/>
            <a:miter lim="800000"/>
            <a:headEnd len="sm" w="sm" type="none"/>
            <a:tailEnd len="sm" w="sm" type="none"/>
          </a:ln>
        </p:spPr>
      </p:cxnSp>
      <p:sp>
        <p:nvSpPr>
          <p:cNvPr id="551" name="Google Shape;551;p77"/>
          <p:cNvSpPr txBox="1"/>
          <p:nvPr>
            <p:ph type="title"/>
          </p:nvPr>
        </p:nvSpPr>
        <p:spPr>
          <a:xfrm>
            <a:off x="326831" y="948122"/>
            <a:ext cx="7281900" cy="54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700"/>
              <a:t>The Kin + Carta team</a:t>
            </a:r>
            <a:endParaRPr sz="2700"/>
          </a:p>
          <a:p>
            <a:pPr indent="0" lvl="0" marL="0" rtl="0" algn="l">
              <a:spcBef>
                <a:spcPts val="0"/>
              </a:spcBef>
              <a:spcAft>
                <a:spcPts val="0"/>
              </a:spcAft>
              <a:buNone/>
            </a:pPr>
            <a:r>
              <a:t/>
            </a:r>
            <a:endParaRPr sz="3800"/>
          </a:p>
        </p:txBody>
      </p:sp>
      <p:pic>
        <p:nvPicPr>
          <p:cNvPr id="552" name="Google Shape;552;p77"/>
          <p:cNvPicPr preferRelativeResize="0"/>
          <p:nvPr>
            <p:ph idx="3" type="pic"/>
          </p:nvPr>
        </p:nvPicPr>
        <p:blipFill rotWithShape="1">
          <a:blip r:embed="rId4">
            <a:alphaModFix/>
          </a:blip>
          <a:srcRect b="486" l="16604" r="0" t="17100"/>
          <a:stretch/>
        </p:blipFill>
        <p:spPr>
          <a:xfrm>
            <a:off x="2533896" y="2071439"/>
            <a:ext cx="899400" cy="899400"/>
          </a:xfrm>
          <a:prstGeom prst="ellipse">
            <a:avLst/>
          </a:prstGeom>
          <a:noFill/>
          <a:ln>
            <a:noFill/>
          </a:ln>
          <a:effectLst>
            <a:outerShdw blurRad="57150" rotWithShape="0" algn="bl" dir="5400000" dist="19050">
              <a:srgbClr val="000000">
                <a:alpha val="50000"/>
              </a:srgbClr>
            </a:outerShdw>
          </a:effectLst>
        </p:spPr>
      </p:pic>
      <p:sp>
        <p:nvSpPr>
          <p:cNvPr id="553" name="Google Shape;553;p77"/>
          <p:cNvSpPr txBox="1"/>
          <p:nvPr/>
        </p:nvSpPr>
        <p:spPr>
          <a:xfrm>
            <a:off x="2640159" y="3245653"/>
            <a:ext cx="899400" cy="258600"/>
          </a:xfrm>
          <a:prstGeom prst="rect">
            <a:avLst/>
          </a:prstGeom>
          <a:noFill/>
          <a:ln>
            <a:noFill/>
          </a:ln>
        </p:spPr>
        <p:txBody>
          <a:bodyPr anchorCtr="0" anchor="b" bIns="0" lIns="0" spcFirstLastPara="1" rIns="0" wrap="square" tIns="0">
            <a:spAutoFit/>
          </a:bodyPr>
          <a:lstStyle/>
          <a:p>
            <a:pPr indent="0" lvl="0" marL="0" rtl="0" algn="l">
              <a:lnSpc>
                <a:spcPct val="110000"/>
              </a:lnSpc>
              <a:spcBef>
                <a:spcPts val="0"/>
              </a:spcBef>
              <a:spcAft>
                <a:spcPts val="0"/>
              </a:spcAft>
              <a:buNone/>
            </a:pPr>
            <a:r>
              <a:rPr b="1" lang="en" sz="800">
                <a:solidFill>
                  <a:schemeClr val="accent1"/>
                </a:solidFill>
                <a:latin typeface="DM Sans"/>
                <a:ea typeface="DM Sans"/>
                <a:cs typeface="DM Sans"/>
                <a:sym typeface="DM Sans"/>
              </a:rPr>
              <a:t>Anna Dooley</a:t>
            </a:r>
            <a:endParaRPr b="1" sz="800">
              <a:solidFill>
                <a:schemeClr val="accent1"/>
              </a:solidFill>
              <a:latin typeface="DM Sans"/>
              <a:ea typeface="DM Sans"/>
              <a:cs typeface="DM Sans"/>
              <a:sym typeface="DM Sans"/>
            </a:endParaRPr>
          </a:p>
          <a:p>
            <a:pPr indent="0" lvl="1" marL="0" rtl="0" algn="l">
              <a:lnSpc>
                <a:spcPct val="110000"/>
              </a:lnSpc>
              <a:spcBef>
                <a:spcPts val="0"/>
              </a:spcBef>
              <a:spcAft>
                <a:spcPts val="0"/>
              </a:spcAft>
              <a:buNone/>
            </a:pPr>
            <a:r>
              <a:rPr lang="en" sz="800">
                <a:solidFill>
                  <a:schemeClr val="dk1"/>
                </a:solidFill>
                <a:latin typeface="DM Sans"/>
                <a:ea typeface="DM Sans"/>
                <a:cs typeface="DM Sans"/>
                <a:sym typeface="DM Sans"/>
              </a:rPr>
              <a:t>Strategist</a:t>
            </a:r>
            <a:endParaRPr sz="800">
              <a:solidFill>
                <a:schemeClr val="dk1"/>
              </a:solidFill>
              <a:latin typeface="DM Sans"/>
              <a:ea typeface="DM Sans"/>
              <a:cs typeface="DM Sans"/>
              <a:sym typeface="DM Sans"/>
            </a:endParaRPr>
          </a:p>
        </p:txBody>
      </p:sp>
      <p:cxnSp>
        <p:nvCxnSpPr>
          <p:cNvPr id="554" name="Google Shape;554;p77"/>
          <p:cNvCxnSpPr/>
          <p:nvPr/>
        </p:nvCxnSpPr>
        <p:spPr>
          <a:xfrm>
            <a:off x="2640161" y="3128952"/>
            <a:ext cx="726600" cy="0"/>
          </a:xfrm>
          <a:prstGeom prst="straightConnector1">
            <a:avLst/>
          </a:prstGeom>
          <a:noFill/>
          <a:ln cap="flat" cmpd="sng" w="19050">
            <a:solidFill>
              <a:schemeClr val="accent1"/>
            </a:solidFill>
            <a:prstDash val="solid"/>
            <a:miter lim="800000"/>
            <a:headEnd len="sm" w="sm" type="none"/>
            <a:tailEnd len="sm" w="sm" type="none"/>
          </a:ln>
        </p:spPr>
      </p:cxnSp>
      <p:sp>
        <p:nvSpPr>
          <p:cNvPr id="555" name="Google Shape;555;p77"/>
          <p:cNvSpPr/>
          <p:nvPr>
            <p:ph idx="4" type="pic"/>
          </p:nvPr>
        </p:nvSpPr>
        <p:spPr>
          <a:xfrm>
            <a:off x="4052261" y="2071439"/>
            <a:ext cx="899400" cy="899400"/>
          </a:xfrm>
          <a:prstGeom prst="ellipse">
            <a:avLst/>
          </a:prstGeom>
          <a:noFill/>
          <a:ln>
            <a:noFill/>
          </a:ln>
          <a:effectLst>
            <a:outerShdw blurRad="57150" rotWithShape="0" algn="bl" dir="5400000" dist="19050">
              <a:srgbClr val="000000">
                <a:alpha val="50000"/>
              </a:srgbClr>
            </a:outerShdw>
          </a:effectLst>
        </p:spPr>
      </p:sp>
      <p:sp>
        <p:nvSpPr>
          <p:cNvPr id="556" name="Google Shape;556;p77"/>
          <p:cNvSpPr txBox="1"/>
          <p:nvPr/>
        </p:nvSpPr>
        <p:spPr>
          <a:xfrm>
            <a:off x="4158524" y="3245653"/>
            <a:ext cx="899400" cy="258600"/>
          </a:xfrm>
          <a:prstGeom prst="rect">
            <a:avLst/>
          </a:prstGeom>
          <a:noFill/>
          <a:ln>
            <a:noFill/>
          </a:ln>
        </p:spPr>
        <p:txBody>
          <a:bodyPr anchorCtr="0" anchor="b" bIns="0" lIns="0" spcFirstLastPara="1" rIns="0" wrap="square" tIns="0">
            <a:spAutoFit/>
          </a:bodyPr>
          <a:lstStyle/>
          <a:p>
            <a:pPr indent="0" lvl="0" marL="0" rtl="0" algn="l">
              <a:lnSpc>
                <a:spcPct val="110000"/>
              </a:lnSpc>
              <a:spcBef>
                <a:spcPts val="0"/>
              </a:spcBef>
              <a:spcAft>
                <a:spcPts val="0"/>
              </a:spcAft>
              <a:buNone/>
            </a:pPr>
            <a:r>
              <a:rPr b="1" lang="en" sz="800">
                <a:solidFill>
                  <a:schemeClr val="accent1"/>
                </a:solidFill>
                <a:latin typeface="DM Sans"/>
                <a:ea typeface="DM Sans"/>
                <a:cs typeface="DM Sans"/>
                <a:sym typeface="DM Sans"/>
              </a:rPr>
              <a:t>Franklin Ward</a:t>
            </a:r>
            <a:endParaRPr b="1" sz="800">
              <a:solidFill>
                <a:schemeClr val="accent1"/>
              </a:solidFill>
              <a:latin typeface="DM Sans"/>
              <a:ea typeface="DM Sans"/>
              <a:cs typeface="DM Sans"/>
              <a:sym typeface="DM Sans"/>
            </a:endParaRPr>
          </a:p>
          <a:p>
            <a:pPr indent="0" lvl="1" marL="0" rtl="0" algn="l">
              <a:lnSpc>
                <a:spcPct val="110000"/>
              </a:lnSpc>
              <a:spcBef>
                <a:spcPts val="0"/>
              </a:spcBef>
              <a:spcAft>
                <a:spcPts val="0"/>
              </a:spcAft>
              <a:buNone/>
            </a:pPr>
            <a:r>
              <a:rPr lang="en" sz="800">
                <a:solidFill>
                  <a:schemeClr val="dk1"/>
                </a:solidFill>
                <a:latin typeface="DM Sans"/>
                <a:ea typeface="DM Sans"/>
                <a:cs typeface="DM Sans"/>
                <a:sym typeface="DM Sans"/>
              </a:rPr>
              <a:t>UX Designer</a:t>
            </a:r>
            <a:endParaRPr sz="800">
              <a:solidFill>
                <a:schemeClr val="dk1"/>
              </a:solidFill>
              <a:latin typeface="DM Sans"/>
              <a:ea typeface="DM Sans"/>
              <a:cs typeface="DM Sans"/>
              <a:sym typeface="DM Sans"/>
            </a:endParaRPr>
          </a:p>
        </p:txBody>
      </p:sp>
      <p:cxnSp>
        <p:nvCxnSpPr>
          <p:cNvPr id="557" name="Google Shape;557;p77"/>
          <p:cNvCxnSpPr/>
          <p:nvPr/>
        </p:nvCxnSpPr>
        <p:spPr>
          <a:xfrm>
            <a:off x="4158527" y="3128952"/>
            <a:ext cx="726600" cy="0"/>
          </a:xfrm>
          <a:prstGeom prst="straightConnector1">
            <a:avLst/>
          </a:prstGeom>
          <a:noFill/>
          <a:ln cap="flat" cmpd="sng" w="19050">
            <a:solidFill>
              <a:schemeClr val="accent1"/>
            </a:solidFill>
            <a:prstDash val="solid"/>
            <a:miter lim="800000"/>
            <a:headEnd len="sm" w="sm" type="none"/>
            <a:tailEnd len="sm" w="sm" type="none"/>
          </a:ln>
        </p:spPr>
      </p:cxnSp>
      <p:pic>
        <p:nvPicPr>
          <p:cNvPr id="558" name="Google Shape;558;p77"/>
          <p:cNvPicPr preferRelativeResize="0"/>
          <p:nvPr>
            <p:ph idx="5" type="pic"/>
          </p:nvPr>
        </p:nvPicPr>
        <p:blipFill rotWithShape="1">
          <a:blip r:embed="rId5">
            <a:alphaModFix/>
          </a:blip>
          <a:srcRect b="27467" l="2191" r="28895" t="3083"/>
          <a:stretch/>
        </p:blipFill>
        <p:spPr>
          <a:xfrm>
            <a:off x="5570627" y="2071439"/>
            <a:ext cx="899400" cy="899400"/>
          </a:xfrm>
          <a:prstGeom prst="ellipse">
            <a:avLst/>
          </a:prstGeom>
          <a:noFill/>
          <a:ln>
            <a:noFill/>
          </a:ln>
          <a:effectLst>
            <a:outerShdw blurRad="57150" rotWithShape="0" algn="bl" dir="5400000" dist="19050">
              <a:srgbClr val="000000">
                <a:alpha val="50000"/>
              </a:srgbClr>
            </a:outerShdw>
          </a:effectLst>
        </p:spPr>
      </p:pic>
      <p:sp>
        <p:nvSpPr>
          <p:cNvPr id="559" name="Google Shape;559;p77"/>
          <p:cNvSpPr txBox="1"/>
          <p:nvPr/>
        </p:nvSpPr>
        <p:spPr>
          <a:xfrm>
            <a:off x="5676891" y="3245653"/>
            <a:ext cx="1029600" cy="258600"/>
          </a:xfrm>
          <a:prstGeom prst="rect">
            <a:avLst/>
          </a:prstGeom>
          <a:noFill/>
          <a:ln>
            <a:noFill/>
          </a:ln>
        </p:spPr>
        <p:txBody>
          <a:bodyPr anchorCtr="0" anchor="b" bIns="0" lIns="0" spcFirstLastPara="1" rIns="0" wrap="square" tIns="0">
            <a:spAutoFit/>
          </a:bodyPr>
          <a:lstStyle/>
          <a:p>
            <a:pPr indent="0" lvl="0" marL="0" rtl="0" algn="l">
              <a:lnSpc>
                <a:spcPct val="110000"/>
              </a:lnSpc>
              <a:spcBef>
                <a:spcPts val="0"/>
              </a:spcBef>
              <a:spcAft>
                <a:spcPts val="0"/>
              </a:spcAft>
              <a:buNone/>
            </a:pPr>
            <a:r>
              <a:rPr b="1" lang="en" sz="800">
                <a:solidFill>
                  <a:schemeClr val="accent1"/>
                </a:solidFill>
                <a:latin typeface="DM Sans"/>
                <a:ea typeface="DM Sans"/>
                <a:cs typeface="DM Sans"/>
                <a:sym typeface="DM Sans"/>
              </a:rPr>
              <a:t>Santiago Diaz Bueno</a:t>
            </a:r>
            <a:endParaRPr b="1" sz="800">
              <a:solidFill>
                <a:schemeClr val="accent1"/>
              </a:solidFill>
              <a:latin typeface="DM Sans"/>
              <a:ea typeface="DM Sans"/>
              <a:cs typeface="DM Sans"/>
              <a:sym typeface="DM Sans"/>
            </a:endParaRPr>
          </a:p>
          <a:p>
            <a:pPr indent="0" lvl="1" marL="0" rtl="0" algn="l">
              <a:lnSpc>
                <a:spcPct val="110000"/>
              </a:lnSpc>
              <a:spcBef>
                <a:spcPts val="0"/>
              </a:spcBef>
              <a:spcAft>
                <a:spcPts val="0"/>
              </a:spcAft>
              <a:buNone/>
            </a:pPr>
            <a:r>
              <a:rPr lang="en" sz="800">
                <a:solidFill>
                  <a:schemeClr val="dk1"/>
                </a:solidFill>
                <a:latin typeface="DM Sans"/>
                <a:ea typeface="DM Sans"/>
                <a:cs typeface="DM Sans"/>
                <a:sym typeface="DM Sans"/>
              </a:rPr>
              <a:t>Product Consultant</a:t>
            </a:r>
            <a:endParaRPr sz="800">
              <a:solidFill>
                <a:schemeClr val="dk1"/>
              </a:solidFill>
              <a:latin typeface="DM Sans"/>
              <a:ea typeface="DM Sans"/>
              <a:cs typeface="DM Sans"/>
              <a:sym typeface="DM Sans"/>
            </a:endParaRPr>
          </a:p>
        </p:txBody>
      </p:sp>
      <p:cxnSp>
        <p:nvCxnSpPr>
          <p:cNvPr id="560" name="Google Shape;560;p77"/>
          <p:cNvCxnSpPr/>
          <p:nvPr/>
        </p:nvCxnSpPr>
        <p:spPr>
          <a:xfrm>
            <a:off x="5676893" y="3128952"/>
            <a:ext cx="726600" cy="0"/>
          </a:xfrm>
          <a:prstGeom prst="straightConnector1">
            <a:avLst/>
          </a:prstGeom>
          <a:noFill/>
          <a:ln cap="flat" cmpd="sng" w="19050">
            <a:solidFill>
              <a:schemeClr val="accent1"/>
            </a:solidFill>
            <a:prstDash val="solid"/>
            <a:miter lim="800000"/>
            <a:headEnd len="sm" w="sm" type="none"/>
            <a:tailEnd len="sm" w="sm" type="none"/>
          </a:ln>
        </p:spPr>
      </p:cxnSp>
      <p:pic>
        <p:nvPicPr>
          <p:cNvPr id="561" name="Google Shape;561;p77"/>
          <p:cNvPicPr preferRelativeResize="0"/>
          <p:nvPr>
            <p:ph idx="6" type="pic"/>
          </p:nvPr>
        </p:nvPicPr>
        <p:blipFill rotWithShape="1">
          <a:blip r:embed="rId6">
            <a:alphaModFix/>
          </a:blip>
          <a:srcRect b="0" l="583" r="573" t="0"/>
          <a:stretch/>
        </p:blipFill>
        <p:spPr>
          <a:xfrm>
            <a:off x="7089002" y="2071439"/>
            <a:ext cx="899400" cy="899400"/>
          </a:xfrm>
          <a:prstGeom prst="ellipse">
            <a:avLst/>
          </a:prstGeom>
          <a:noFill/>
          <a:ln>
            <a:noFill/>
          </a:ln>
          <a:effectLst>
            <a:outerShdw blurRad="57150" rotWithShape="0" algn="bl" dir="5400000" dist="19050">
              <a:srgbClr val="000000">
                <a:alpha val="50000"/>
              </a:srgbClr>
            </a:outerShdw>
          </a:effectLst>
        </p:spPr>
      </p:pic>
      <p:sp>
        <p:nvSpPr>
          <p:cNvPr id="562" name="Google Shape;562;p77"/>
          <p:cNvSpPr txBox="1"/>
          <p:nvPr/>
        </p:nvSpPr>
        <p:spPr>
          <a:xfrm>
            <a:off x="7195275" y="3245650"/>
            <a:ext cx="1198500" cy="393900"/>
          </a:xfrm>
          <a:prstGeom prst="rect">
            <a:avLst/>
          </a:prstGeom>
          <a:noFill/>
          <a:ln>
            <a:noFill/>
          </a:ln>
        </p:spPr>
        <p:txBody>
          <a:bodyPr anchorCtr="0" anchor="b" bIns="0" lIns="0" spcFirstLastPara="1" rIns="0" wrap="square" tIns="0">
            <a:spAutoFit/>
          </a:bodyPr>
          <a:lstStyle/>
          <a:p>
            <a:pPr indent="0" lvl="0" marL="0" rtl="0" algn="l">
              <a:lnSpc>
                <a:spcPct val="110000"/>
              </a:lnSpc>
              <a:spcBef>
                <a:spcPts val="0"/>
              </a:spcBef>
              <a:spcAft>
                <a:spcPts val="0"/>
              </a:spcAft>
              <a:buNone/>
            </a:pPr>
            <a:r>
              <a:rPr b="1" lang="en" sz="800">
                <a:solidFill>
                  <a:schemeClr val="accent1"/>
                </a:solidFill>
                <a:latin typeface="DM Sans"/>
                <a:ea typeface="DM Sans"/>
                <a:cs typeface="DM Sans"/>
                <a:sym typeface="DM Sans"/>
              </a:rPr>
              <a:t>Kevin Gumz</a:t>
            </a:r>
            <a:endParaRPr b="1" sz="800">
              <a:solidFill>
                <a:schemeClr val="accent1"/>
              </a:solidFill>
              <a:latin typeface="DM Sans"/>
              <a:ea typeface="DM Sans"/>
              <a:cs typeface="DM Sans"/>
              <a:sym typeface="DM Sans"/>
            </a:endParaRPr>
          </a:p>
          <a:p>
            <a:pPr indent="0" lvl="1" marL="0" rtl="0" algn="l">
              <a:lnSpc>
                <a:spcPct val="110000"/>
              </a:lnSpc>
              <a:spcBef>
                <a:spcPts val="0"/>
              </a:spcBef>
              <a:spcAft>
                <a:spcPts val="0"/>
              </a:spcAft>
              <a:buNone/>
            </a:pPr>
            <a:r>
              <a:rPr lang="en" sz="800">
                <a:solidFill>
                  <a:schemeClr val="dk1"/>
                </a:solidFill>
                <a:latin typeface="DM Sans"/>
                <a:ea typeface="DM Sans"/>
                <a:cs typeface="DM Sans"/>
                <a:sym typeface="DM Sans"/>
              </a:rPr>
              <a:t>Client Lead / Ag Portfolio Delivery Partner</a:t>
            </a:r>
            <a:endParaRPr sz="800">
              <a:solidFill>
                <a:schemeClr val="dk1"/>
              </a:solidFill>
              <a:latin typeface="DM Sans"/>
              <a:ea typeface="DM Sans"/>
              <a:cs typeface="DM Sans"/>
              <a:sym typeface="DM Sans"/>
            </a:endParaRPr>
          </a:p>
        </p:txBody>
      </p:sp>
      <p:cxnSp>
        <p:nvCxnSpPr>
          <p:cNvPr id="563" name="Google Shape;563;p77"/>
          <p:cNvCxnSpPr/>
          <p:nvPr/>
        </p:nvCxnSpPr>
        <p:spPr>
          <a:xfrm>
            <a:off x="7195268" y="3128952"/>
            <a:ext cx="726600" cy="0"/>
          </a:xfrm>
          <a:prstGeom prst="straightConnector1">
            <a:avLst/>
          </a:prstGeom>
          <a:noFill/>
          <a:ln cap="flat" cmpd="sng" w="19050">
            <a:solidFill>
              <a:schemeClr val="accent1"/>
            </a:solidFill>
            <a:prstDash val="solid"/>
            <a:miter lim="800000"/>
            <a:headEnd len="sm" w="sm" type="none"/>
            <a:tailEnd len="sm" w="sm" type="none"/>
          </a:ln>
        </p:spPr>
      </p:cxnSp>
      <p:pic>
        <p:nvPicPr>
          <p:cNvPr id="564" name="Google Shape;564;p77"/>
          <p:cNvPicPr preferRelativeResize="0"/>
          <p:nvPr/>
        </p:nvPicPr>
        <p:blipFill rotWithShape="1">
          <a:blip r:embed="rId7">
            <a:alphaModFix/>
          </a:blip>
          <a:srcRect b="0" l="3502" r="0" t="3502"/>
          <a:stretch/>
        </p:blipFill>
        <p:spPr>
          <a:xfrm>
            <a:off x="4052260" y="2063288"/>
            <a:ext cx="915600" cy="915600"/>
          </a:xfrm>
          <a:prstGeom prst="ellipse">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113"/>
          <p:cNvSpPr txBox="1"/>
          <p:nvPr>
            <p:ph idx="4294967295" type="title"/>
          </p:nvPr>
        </p:nvSpPr>
        <p:spPr>
          <a:xfrm>
            <a:off x="298131" y="699163"/>
            <a:ext cx="6856200" cy="5322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500">
                <a:solidFill>
                  <a:schemeClr val="dk2"/>
                </a:solidFill>
              </a:rPr>
              <a:t>Opportunity Framework</a:t>
            </a:r>
            <a:endParaRPr sz="2500">
              <a:solidFill>
                <a:schemeClr val="accent1"/>
              </a:solidFill>
              <a:latin typeface="DM Sans"/>
              <a:ea typeface="DM Sans"/>
              <a:cs typeface="DM Sans"/>
              <a:sym typeface="DM Sans"/>
            </a:endParaRPr>
          </a:p>
        </p:txBody>
      </p:sp>
      <p:sp>
        <p:nvSpPr>
          <p:cNvPr id="1243" name="Google Shape;1243;p113"/>
          <p:cNvSpPr/>
          <p:nvPr/>
        </p:nvSpPr>
        <p:spPr>
          <a:xfrm>
            <a:off x="4653018" y="1942585"/>
            <a:ext cx="1839900" cy="18717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244" name="Google Shape;1244;p113"/>
          <p:cNvSpPr/>
          <p:nvPr/>
        </p:nvSpPr>
        <p:spPr>
          <a:xfrm flipH="1" rot="10800000">
            <a:off x="4653016" y="1942519"/>
            <a:ext cx="1841100" cy="654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nvGrpSpPr>
          <p:cNvPr id="1245" name="Google Shape;1245;p113"/>
          <p:cNvGrpSpPr/>
          <p:nvPr/>
        </p:nvGrpSpPr>
        <p:grpSpPr>
          <a:xfrm>
            <a:off x="2682366" y="1942585"/>
            <a:ext cx="1841175" cy="1871775"/>
            <a:chOff x="1814070" y="3437888"/>
            <a:chExt cx="2454900" cy="2495700"/>
          </a:xfrm>
        </p:grpSpPr>
        <p:sp>
          <p:nvSpPr>
            <p:cNvPr id="1246" name="Google Shape;1246;p113"/>
            <p:cNvSpPr/>
            <p:nvPr/>
          </p:nvSpPr>
          <p:spPr>
            <a:xfrm>
              <a:off x="1814072" y="3437888"/>
              <a:ext cx="2453100" cy="24957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247" name="Google Shape;1247;p113"/>
            <p:cNvSpPr/>
            <p:nvPr/>
          </p:nvSpPr>
          <p:spPr>
            <a:xfrm flipH="1" rot="10800000">
              <a:off x="1814070" y="3437999"/>
              <a:ext cx="2454900" cy="870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grpSp>
        <p:nvGrpSpPr>
          <p:cNvPr id="1248" name="Google Shape;1248;p113"/>
          <p:cNvGrpSpPr/>
          <p:nvPr/>
        </p:nvGrpSpPr>
        <p:grpSpPr>
          <a:xfrm>
            <a:off x="6623641" y="1942585"/>
            <a:ext cx="1841175" cy="1871775"/>
            <a:chOff x="1814070" y="3437888"/>
            <a:chExt cx="2454900" cy="2495700"/>
          </a:xfrm>
        </p:grpSpPr>
        <p:sp>
          <p:nvSpPr>
            <p:cNvPr id="1249" name="Google Shape;1249;p113"/>
            <p:cNvSpPr/>
            <p:nvPr/>
          </p:nvSpPr>
          <p:spPr>
            <a:xfrm>
              <a:off x="1814072" y="3437888"/>
              <a:ext cx="2453100" cy="24957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250" name="Google Shape;1250;p113"/>
            <p:cNvSpPr/>
            <p:nvPr/>
          </p:nvSpPr>
          <p:spPr>
            <a:xfrm flipH="1" rot="10800000">
              <a:off x="1814070" y="3437999"/>
              <a:ext cx="2454900" cy="870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sp>
        <p:nvSpPr>
          <p:cNvPr id="1251" name="Google Shape;1251;p113"/>
          <p:cNvSpPr txBox="1"/>
          <p:nvPr/>
        </p:nvSpPr>
        <p:spPr>
          <a:xfrm>
            <a:off x="6744687" y="2140039"/>
            <a:ext cx="1631100" cy="9675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b="1" lang="en" sz="1100">
                <a:solidFill>
                  <a:schemeClr val="dk1"/>
                </a:solidFill>
                <a:latin typeface="DM Sans"/>
                <a:ea typeface="DM Sans"/>
                <a:cs typeface="DM Sans"/>
                <a:sym typeface="DM Sans"/>
              </a:rPr>
              <a:t>Alignment Opportunity</a:t>
            </a:r>
            <a:endParaRPr b="1"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900">
                <a:solidFill>
                  <a:schemeClr val="dk1"/>
                </a:solidFill>
                <a:latin typeface="DM Sans"/>
                <a:ea typeface="DM Sans"/>
                <a:cs typeface="DM Sans"/>
                <a:sym typeface="DM Sans"/>
              </a:rPr>
              <a:t>An area in the process that could be better aligned with a different brand or activity</a:t>
            </a:r>
            <a:endParaRPr sz="900">
              <a:solidFill>
                <a:schemeClr val="dk1"/>
              </a:solidFill>
              <a:latin typeface="DM Sans"/>
              <a:ea typeface="DM Sans"/>
              <a:cs typeface="DM Sans"/>
              <a:sym typeface="DM Sans"/>
            </a:endParaRPr>
          </a:p>
        </p:txBody>
      </p:sp>
      <p:sp>
        <p:nvSpPr>
          <p:cNvPr id="1252" name="Google Shape;1252;p113"/>
          <p:cNvSpPr txBox="1"/>
          <p:nvPr/>
        </p:nvSpPr>
        <p:spPr>
          <a:xfrm>
            <a:off x="4751312" y="2140039"/>
            <a:ext cx="1631100" cy="9675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1100">
                <a:solidFill>
                  <a:schemeClr val="dk1"/>
                </a:solidFill>
                <a:latin typeface="DM Sans"/>
                <a:ea typeface="DM Sans"/>
                <a:cs typeface="DM Sans"/>
                <a:sym typeface="DM Sans"/>
              </a:rPr>
              <a:t>Simplify / Automate Opportunity</a:t>
            </a:r>
            <a:endParaRPr b="1" sz="7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900">
                <a:solidFill>
                  <a:schemeClr val="dk1"/>
                </a:solidFill>
                <a:latin typeface="DM Sans"/>
                <a:ea typeface="DM Sans"/>
                <a:cs typeface="DM Sans"/>
                <a:sym typeface="DM Sans"/>
              </a:rPr>
              <a:t>An existing activity, action or tech that should be automated of simplified</a:t>
            </a:r>
            <a:endParaRPr sz="900">
              <a:solidFill>
                <a:schemeClr val="dk1"/>
              </a:solidFill>
              <a:latin typeface="DM Sans"/>
              <a:ea typeface="DM Sans"/>
              <a:cs typeface="DM Sans"/>
              <a:sym typeface="DM Sans"/>
            </a:endParaRPr>
          </a:p>
        </p:txBody>
      </p:sp>
      <p:sp>
        <p:nvSpPr>
          <p:cNvPr id="1253" name="Google Shape;1253;p113"/>
          <p:cNvSpPr txBox="1"/>
          <p:nvPr/>
        </p:nvSpPr>
        <p:spPr>
          <a:xfrm>
            <a:off x="2777587" y="2140039"/>
            <a:ext cx="1631100" cy="11268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1100">
                <a:solidFill>
                  <a:schemeClr val="dk1"/>
                </a:solidFill>
                <a:latin typeface="DM Sans"/>
                <a:ea typeface="DM Sans"/>
                <a:cs typeface="DM Sans"/>
                <a:sym typeface="DM Sans"/>
              </a:rPr>
              <a:t>Enhancement Opportunity</a:t>
            </a:r>
            <a:endParaRPr b="1" sz="7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900">
                <a:solidFill>
                  <a:schemeClr val="dk1"/>
                </a:solidFill>
                <a:latin typeface="DM Sans"/>
                <a:ea typeface="DM Sans"/>
                <a:cs typeface="DM Sans"/>
                <a:sym typeface="DM Sans"/>
              </a:rPr>
              <a:t>An existing activity, action or tech that needs additional elements to make true impact</a:t>
            </a:r>
            <a:endParaRPr sz="900">
              <a:solidFill>
                <a:schemeClr val="dk1"/>
              </a:solidFill>
              <a:latin typeface="DM Sans"/>
              <a:ea typeface="DM Sans"/>
              <a:cs typeface="DM Sans"/>
              <a:sym typeface="DM Sans"/>
            </a:endParaRPr>
          </a:p>
        </p:txBody>
      </p:sp>
      <p:grpSp>
        <p:nvGrpSpPr>
          <p:cNvPr id="1254" name="Google Shape;1254;p113"/>
          <p:cNvGrpSpPr/>
          <p:nvPr/>
        </p:nvGrpSpPr>
        <p:grpSpPr>
          <a:xfrm>
            <a:off x="679191" y="1942585"/>
            <a:ext cx="1841175" cy="1871775"/>
            <a:chOff x="1814070" y="3437888"/>
            <a:chExt cx="2454900" cy="2495700"/>
          </a:xfrm>
        </p:grpSpPr>
        <p:sp>
          <p:nvSpPr>
            <p:cNvPr id="1255" name="Google Shape;1255;p113"/>
            <p:cNvSpPr/>
            <p:nvPr/>
          </p:nvSpPr>
          <p:spPr>
            <a:xfrm>
              <a:off x="1814072" y="3437888"/>
              <a:ext cx="2453100" cy="24957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256" name="Google Shape;1256;p113"/>
            <p:cNvSpPr/>
            <p:nvPr/>
          </p:nvSpPr>
          <p:spPr>
            <a:xfrm flipH="1" rot="10800000">
              <a:off x="1814070" y="3437999"/>
              <a:ext cx="2454900" cy="870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sp>
        <p:nvSpPr>
          <p:cNvPr id="1257" name="Google Shape;1257;p113"/>
          <p:cNvSpPr txBox="1"/>
          <p:nvPr/>
        </p:nvSpPr>
        <p:spPr>
          <a:xfrm>
            <a:off x="774412" y="2140039"/>
            <a:ext cx="1631100" cy="1116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1100">
                <a:solidFill>
                  <a:schemeClr val="dk1"/>
                </a:solidFill>
                <a:latin typeface="DM Sans"/>
                <a:ea typeface="DM Sans"/>
                <a:cs typeface="DM Sans"/>
                <a:sym typeface="DM Sans"/>
              </a:rPr>
              <a:t>New Opportunity</a:t>
            </a:r>
            <a:endParaRPr b="1"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900">
                <a:solidFill>
                  <a:schemeClr val="dk1"/>
                </a:solidFill>
                <a:latin typeface="DM Sans"/>
                <a:ea typeface="DM Sans"/>
                <a:cs typeface="DM Sans"/>
                <a:sym typeface="DM Sans"/>
              </a:rPr>
              <a:t>A gap in the process, activities or actions that does not currently exist in the Lead Management process</a:t>
            </a:r>
            <a:endParaRPr sz="900">
              <a:solidFill>
                <a:schemeClr val="dk1"/>
              </a:solidFill>
              <a:latin typeface="DM Sans"/>
              <a:ea typeface="DM Sans"/>
              <a:cs typeface="DM Sans"/>
              <a:sym typeface="DM Sans"/>
            </a:endParaRPr>
          </a:p>
        </p:txBody>
      </p:sp>
      <p:sp>
        <p:nvSpPr>
          <p:cNvPr id="1258" name="Google Shape;1258;p113"/>
          <p:cNvSpPr txBox="1"/>
          <p:nvPr/>
        </p:nvSpPr>
        <p:spPr>
          <a:xfrm>
            <a:off x="298125" y="1231375"/>
            <a:ext cx="6647100" cy="294300"/>
          </a:xfrm>
          <a:prstGeom prst="rect">
            <a:avLst/>
          </a:prstGeom>
          <a:noFill/>
          <a:ln>
            <a:noFill/>
          </a:ln>
        </p:spPr>
        <p:txBody>
          <a:bodyPr anchorCtr="0" anchor="t" bIns="27000" lIns="0" spcFirstLastPara="1" rIns="162000" wrap="square" tIns="27000">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DM Sans"/>
                <a:ea typeface="DM Sans"/>
                <a:cs typeface="DM Sans"/>
                <a:sym typeface="DM Sans"/>
              </a:rPr>
              <a:t>The Team decided to ideate and classify the opportunities found for the current lead management process as follows:</a:t>
            </a:r>
            <a:endParaRPr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t/>
            </a:r>
            <a:endParaRPr sz="800">
              <a:solidFill>
                <a:schemeClr val="dk1"/>
              </a:solidFill>
              <a:latin typeface="DM Sans"/>
              <a:ea typeface="DM Sans"/>
              <a:cs typeface="DM Sans"/>
              <a:sym typeface="DM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114"/>
          <p:cNvSpPr txBox="1"/>
          <p:nvPr>
            <p:ph type="title"/>
          </p:nvPr>
        </p:nvSpPr>
        <p:spPr>
          <a:xfrm>
            <a:off x="341400" y="663776"/>
            <a:ext cx="8346900" cy="545700"/>
          </a:xfrm>
          <a:prstGeom prst="rect">
            <a:avLst/>
          </a:prstGeom>
        </p:spPr>
        <p:txBody>
          <a:bodyPr anchorCtr="0" anchor="t" bIns="0" lIns="0" spcFirstLastPara="1" rIns="0" wrap="square" tIns="144000">
            <a:noAutofit/>
          </a:bodyPr>
          <a:lstStyle/>
          <a:p>
            <a:pPr indent="0" lvl="0" marL="0" rtl="0" algn="l">
              <a:spcBef>
                <a:spcPts val="0"/>
              </a:spcBef>
              <a:spcAft>
                <a:spcPts val="0"/>
              </a:spcAft>
              <a:buNone/>
            </a:pPr>
            <a:r>
              <a:rPr lang="en" sz="2500"/>
              <a:t>Opportunity</a:t>
            </a:r>
            <a:r>
              <a:rPr lang="en" sz="2500"/>
              <a:t> Ideation</a:t>
            </a:r>
            <a:endParaRPr sz="2500"/>
          </a:p>
        </p:txBody>
      </p:sp>
      <p:grpSp>
        <p:nvGrpSpPr>
          <p:cNvPr id="1264" name="Google Shape;1264;p114"/>
          <p:cNvGrpSpPr/>
          <p:nvPr/>
        </p:nvGrpSpPr>
        <p:grpSpPr>
          <a:xfrm>
            <a:off x="4357625" y="1209475"/>
            <a:ext cx="4418791" cy="2980501"/>
            <a:chOff x="10988375" y="2157117"/>
            <a:chExt cx="11400389" cy="7857900"/>
          </a:xfrm>
        </p:grpSpPr>
        <p:sp>
          <p:nvSpPr>
            <p:cNvPr id="1265" name="Google Shape;1265;p114"/>
            <p:cNvSpPr/>
            <p:nvPr/>
          </p:nvSpPr>
          <p:spPr>
            <a:xfrm>
              <a:off x="10988464" y="2157117"/>
              <a:ext cx="11400300" cy="7857900"/>
            </a:xfrm>
            <a:prstGeom prst="roundRect">
              <a:avLst>
                <a:gd fmla="val 0" name="adj"/>
              </a:avLst>
            </a:prstGeom>
            <a:solidFill>
              <a:schemeClr val="lt1"/>
            </a:solidFill>
            <a:ln>
              <a:noFill/>
            </a:ln>
            <a:effectLst>
              <a:outerShdw blurRad="57150" rotWithShape="0" algn="bl" dir="5400000" dist="19050">
                <a:srgbClr val="000000">
                  <a:alpha val="50000"/>
                </a:srgbClr>
              </a:outerShdw>
            </a:effectLst>
          </p:spPr>
          <p:txBody>
            <a:bodyPr anchorCtr="0" anchor="ctr" bIns="34275" lIns="0" spcFirstLastPara="1" rIns="0" wrap="square" tIns="34275">
              <a:noAutofit/>
            </a:bodyPr>
            <a:lstStyle/>
            <a:p>
              <a:pPr indent="0" lvl="0" marL="0" rtl="0" algn="ctr">
                <a:spcBef>
                  <a:spcPts val="0"/>
                </a:spcBef>
                <a:spcAft>
                  <a:spcPts val="0"/>
                </a:spcAft>
                <a:buNone/>
              </a:pPr>
              <a:r>
                <a:t/>
              </a:r>
              <a:endParaRPr sz="400"/>
            </a:p>
          </p:txBody>
        </p:sp>
        <p:sp>
          <p:nvSpPr>
            <p:cNvPr id="1266" name="Google Shape;1266;p114"/>
            <p:cNvSpPr/>
            <p:nvPr/>
          </p:nvSpPr>
          <p:spPr>
            <a:xfrm>
              <a:off x="10988375" y="2157130"/>
              <a:ext cx="11400300" cy="176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grpSp>
      <p:sp>
        <p:nvSpPr>
          <p:cNvPr id="1267" name="Google Shape;1267;p114"/>
          <p:cNvSpPr txBox="1"/>
          <p:nvPr/>
        </p:nvSpPr>
        <p:spPr>
          <a:xfrm>
            <a:off x="341400" y="1554400"/>
            <a:ext cx="3638100" cy="1657500"/>
          </a:xfrm>
          <a:prstGeom prst="rect">
            <a:avLst/>
          </a:prstGeom>
          <a:noFill/>
          <a:ln>
            <a:noFill/>
          </a:ln>
        </p:spPr>
        <p:txBody>
          <a:bodyPr anchorCtr="0" anchor="t" bIns="27000" lIns="0" spcFirstLastPara="1" rIns="162000" wrap="square" tIns="27000">
            <a:noAutofit/>
          </a:bodyPr>
          <a:lstStyle/>
          <a:p>
            <a:pPr indent="0" lvl="0" marL="0" rtl="0" algn="l">
              <a:lnSpc>
                <a:spcPct val="130000"/>
              </a:lnSpc>
              <a:spcBef>
                <a:spcPts val="0"/>
              </a:spcBef>
              <a:spcAft>
                <a:spcPts val="0"/>
              </a:spcAft>
              <a:buClr>
                <a:schemeClr val="dk1"/>
              </a:buClr>
              <a:buFont typeface="Arial"/>
              <a:buNone/>
            </a:pPr>
            <a:r>
              <a:rPr b="1" lang="en" sz="1100">
                <a:solidFill>
                  <a:schemeClr val="dk1"/>
                </a:solidFill>
                <a:latin typeface="DM Sans"/>
                <a:ea typeface="DM Sans"/>
                <a:cs typeface="DM Sans"/>
                <a:sym typeface="DM Sans"/>
              </a:rPr>
              <a:t>We met with Key Internal Stakeholders to ideate on opportunities areas across the lead generation to conversion journey. </a:t>
            </a:r>
            <a:endParaRPr b="1" sz="1100">
              <a:solidFill>
                <a:schemeClr val="dk1"/>
              </a:solidFill>
              <a:latin typeface="DM Sans"/>
              <a:ea typeface="DM Sans"/>
              <a:cs typeface="DM Sans"/>
              <a:sym typeface="DM Sans"/>
            </a:endParaRPr>
          </a:p>
          <a:p>
            <a:pPr indent="0" lvl="0" marL="0" rtl="0" algn="l">
              <a:lnSpc>
                <a:spcPct val="130000"/>
              </a:lnSpc>
              <a:spcBef>
                <a:spcPts val="0"/>
              </a:spcBef>
              <a:spcAft>
                <a:spcPts val="0"/>
              </a:spcAft>
              <a:buClr>
                <a:schemeClr val="dk1"/>
              </a:buClr>
              <a:buFont typeface="Arial"/>
              <a:buNone/>
            </a:pPr>
            <a:r>
              <a:t/>
            </a:r>
            <a:endParaRPr b="1" sz="1000">
              <a:solidFill>
                <a:schemeClr val="dk1"/>
              </a:solidFill>
              <a:latin typeface="DM Sans"/>
              <a:ea typeface="DM Sans"/>
              <a:cs typeface="DM Sans"/>
              <a:sym typeface="DM Sans"/>
            </a:endParaRPr>
          </a:p>
          <a:p>
            <a:pPr indent="0" lvl="0" marL="0" rtl="0" algn="l">
              <a:lnSpc>
                <a:spcPct val="130000"/>
              </a:lnSpc>
              <a:spcBef>
                <a:spcPts val="0"/>
              </a:spcBef>
              <a:spcAft>
                <a:spcPts val="0"/>
              </a:spcAft>
              <a:buClr>
                <a:schemeClr val="dk1"/>
              </a:buClr>
              <a:buFont typeface="Arial"/>
              <a:buNone/>
            </a:pPr>
            <a:r>
              <a:rPr lang="en" sz="900">
                <a:solidFill>
                  <a:schemeClr val="dk1"/>
                </a:solidFill>
                <a:latin typeface="DM Sans"/>
                <a:ea typeface="DM Sans"/>
                <a:cs typeface="DM Sans"/>
                <a:sym typeface="DM Sans"/>
              </a:rPr>
              <a:t>This included feedback from stakeholders, insights from the seller/farmer interviews and gaps within the service blueprint. </a:t>
            </a:r>
            <a:endParaRPr sz="900">
              <a:solidFill>
                <a:schemeClr val="dk1"/>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t/>
            </a:r>
            <a:endParaRPr sz="800">
              <a:solidFill>
                <a:schemeClr val="dk1"/>
              </a:solidFill>
              <a:latin typeface="DM Sans"/>
              <a:ea typeface="DM Sans"/>
              <a:cs typeface="DM Sans"/>
              <a:sym typeface="DM Sans"/>
            </a:endParaRPr>
          </a:p>
        </p:txBody>
      </p:sp>
      <p:pic>
        <p:nvPicPr>
          <p:cNvPr id="1268" name="Google Shape;1268;p114"/>
          <p:cNvPicPr preferRelativeResize="0"/>
          <p:nvPr/>
        </p:nvPicPr>
        <p:blipFill rotWithShape="1">
          <a:blip r:embed="rId3">
            <a:alphaModFix/>
          </a:blip>
          <a:srcRect b="3383" l="6881" r="0" t="6857"/>
          <a:stretch/>
        </p:blipFill>
        <p:spPr>
          <a:xfrm>
            <a:off x="4463799" y="1306388"/>
            <a:ext cx="4231977" cy="27866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15"/>
          <p:cNvSpPr txBox="1"/>
          <p:nvPr/>
        </p:nvSpPr>
        <p:spPr>
          <a:xfrm>
            <a:off x="552800" y="387075"/>
            <a:ext cx="7680000" cy="687300"/>
          </a:xfrm>
          <a:prstGeom prst="rect">
            <a:avLst/>
          </a:prstGeom>
          <a:noFill/>
          <a:ln>
            <a:noFill/>
          </a:ln>
        </p:spPr>
        <p:txBody>
          <a:bodyPr anchorCtr="0" anchor="t" bIns="0" lIns="0" spcFirstLastPara="1" rIns="0" wrap="square" tIns="384000">
            <a:noAutofit/>
          </a:bodyPr>
          <a:lstStyle/>
          <a:p>
            <a:pPr indent="0" lvl="0" marL="0" rtl="0" algn="l">
              <a:lnSpc>
                <a:spcPct val="80000"/>
              </a:lnSpc>
              <a:spcBef>
                <a:spcPts val="0"/>
              </a:spcBef>
              <a:spcAft>
                <a:spcPts val="0"/>
              </a:spcAft>
              <a:buNone/>
            </a:pPr>
            <a:r>
              <a:rPr b="1" lang="en" sz="1600">
                <a:solidFill>
                  <a:schemeClr val="lt1"/>
                </a:solidFill>
                <a:latin typeface="DM Sans"/>
                <a:ea typeface="DM Sans"/>
                <a:cs typeface="DM Sans"/>
                <a:sym typeface="DM Sans"/>
              </a:rPr>
              <a:t>XX</a:t>
            </a:r>
            <a:r>
              <a:rPr b="1" lang="en" sz="1600">
                <a:solidFill>
                  <a:schemeClr val="lt1"/>
                </a:solidFill>
                <a:latin typeface="DM Sans"/>
                <a:ea typeface="DM Sans"/>
                <a:cs typeface="DM Sans"/>
                <a:sym typeface="DM Sans"/>
              </a:rPr>
              <a:t>’s Lead Management Blueprint- Future </a:t>
            </a:r>
            <a:r>
              <a:rPr b="1" lang="en" sz="1600">
                <a:solidFill>
                  <a:schemeClr val="lt1"/>
                </a:solidFill>
                <a:latin typeface="DM Sans"/>
                <a:ea typeface="DM Sans"/>
                <a:cs typeface="DM Sans"/>
                <a:sym typeface="DM Sans"/>
              </a:rPr>
              <a:t>State</a:t>
            </a:r>
            <a:r>
              <a:rPr b="1" lang="en" sz="1600">
                <a:solidFill>
                  <a:schemeClr val="lt1"/>
                </a:solidFill>
                <a:latin typeface="DM Sans"/>
                <a:ea typeface="DM Sans"/>
                <a:cs typeface="DM Sans"/>
                <a:sym typeface="DM Sans"/>
              </a:rPr>
              <a:t> with Opportunities</a:t>
            </a:r>
            <a:endParaRPr b="1" sz="1600">
              <a:solidFill>
                <a:schemeClr val="lt1"/>
              </a:solidFill>
              <a:latin typeface="DM Sans"/>
              <a:ea typeface="DM Sans"/>
              <a:cs typeface="DM Sans"/>
              <a:sym typeface="DM Sans"/>
            </a:endParaRPr>
          </a:p>
          <a:p>
            <a:pPr indent="0" lvl="0" marL="0" rtl="0" algn="l">
              <a:lnSpc>
                <a:spcPct val="80000"/>
              </a:lnSpc>
              <a:spcBef>
                <a:spcPts val="0"/>
              </a:spcBef>
              <a:spcAft>
                <a:spcPts val="0"/>
              </a:spcAft>
              <a:buNone/>
            </a:pPr>
            <a:r>
              <a:t/>
            </a:r>
            <a:endParaRPr b="1" sz="3700">
              <a:solidFill>
                <a:srgbClr val="000000"/>
              </a:solidFill>
              <a:latin typeface="DM Sans"/>
              <a:ea typeface="DM Sans"/>
              <a:cs typeface="DM Sans"/>
              <a:sym typeface="DM Sans"/>
            </a:endParaRPr>
          </a:p>
        </p:txBody>
      </p:sp>
      <p:sp>
        <p:nvSpPr>
          <p:cNvPr id="1274" name="Google Shape;1274;p115"/>
          <p:cNvSpPr txBox="1"/>
          <p:nvPr>
            <p:ph idx="1" type="subTitle"/>
          </p:nvPr>
        </p:nvSpPr>
        <p:spPr>
          <a:xfrm>
            <a:off x="552788" y="3277800"/>
            <a:ext cx="4329900" cy="777900"/>
          </a:xfrm>
          <a:prstGeom prst="rect">
            <a:avLst/>
          </a:prstGeom>
        </p:spPr>
        <p:txBody>
          <a:bodyPr anchorCtr="0" anchor="t" bIns="27000" lIns="0" spcFirstLastPara="1" rIns="162000" wrap="square" tIns="27000">
            <a:noAutofit/>
          </a:bodyPr>
          <a:lstStyle/>
          <a:p>
            <a:pPr indent="0" lvl="0" marL="0" rtl="0" algn="l">
              <a:spcBef>
                <a:spcPts val="0"/>
              </a:spcBef>
              <a:spcAft>
                <a:spcPts val="0"/>
              </a:spcAft>
              <a:buNone/>
            </a:pPr>
            <a:r>
              <a:t/>
            </a:r>
            <a:endParaRPr/>
          </a:p>
        </p:txBody>
      </p:sp>
      <p:pic>
        <p:nvPicPr>
          <p:cNvPr id="1275" name="Google Shape;1275;p115"/>
          <p:cNvPicPr preferRelativeResize="0"/>
          <p:nvPr/>
        </p:nvPicPr>
        <p:blipFill>
          <a:blip r:embed="rId3">
            <a:alphaModFix/>
          </a:blip>
          <a:stretch>
            <a:fillRect/>
          </a:stretch>
        </p:blipFill>
        <p:spPr>
          <a:xfrm>
            <a:off x="248100" y="1074376"/>
            <a:ext cx="8647775" cy="36699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9" name="Shape 1279"/>
        <p:cNvGrpSpPr/>
        <p:nvPr/>
      </p:nvGrpSpPr>
      <p:grpSpPr>
        <a:xfrm>
          <a:off x="0" y="0"/>
          <a:ext cx="0" cy="0"/>
          <a:chOff x="0" y="0"/>
          <a:chExt cx="0" cy="0"/>
        </a:xfrm>
      </p:grpSpPr>
      <p:sp>
        <p:nvSpPr>
          <p:cNvPr id="1280" name="Google Shape;1280;p116"/>
          <p:cNvSpPr txBox="1"/>
          <p:nvPr>
            <p:ph type="title"/>
          </p:nvPr>
        </p:nvSpPr>
        <p:spPr>
          <a:xfrm>
            <a:off x="341400" y="663776"/>
            <a:ext cx="8346900" cy="545700"/>
          </a:xfrm>
          <a:prstGeom prst="rect">
            <a:avLst/>
          </a:prstGeom>
        </p:spPr>
        <p:txBody>
          <a:bodyPr anchorCtr="0" anchor="t" bIns="0" lIns="0" spcFirstLastPara="1" rIns="0" wrap="square" tIns="144000">
            <a:noAutofit/>
          </a:bodyPr>
          <a:lstStyle/>
          <a:p>
            <a:pPr indent="0" lvl="0" marL="0" rtl="0" algn="l">
              <a:spcBef>
                <a:spcPts val="0"/>
              </a:spcBef>
              <a:spcAft>
                <a:spcPts val="0"/>
              </a:spcAft>
              <a:buNone/>
            </a:pPr>
            <a:r>
              <a:rPr lang="en" sz="2500"/>
              <a:t>Initiative Collection</a:t>
            </a:r>
            <a:endParaRPr sz="2500"/>
          </a:p>
        </p:txBody>
      </p:sp>
      <p:grpSp>
        <p:nvGrpSpPr>
          <p:cNvPr id="1281" name="Google Shape;1281;p116"/>
          <p:cNvGrpSpPr/>
          <p:nvPr/>
        </p:nvGrpSpPr>
        <p:grpSpPr>
          <a:xfrm>
            <a:off x="2114948" y="1554400"/>
            <a:ext cx="6654407" cy="2980501"/>
            <a:chOff x="10988375" y="2157117"/>
            <a:chExt cx="11400389" cy="7857900"/>
          </a:xfrm>
        </p:grpSpPr>
        <p:sp>
          <p:nvSpPr>
            <p:cNvPr id="1282" name="Google Shape;1282;p116"/>
            <p:cNvSpPr/>
            <p:nvPr/>
          </p:nvSpPr>
          <p:spPr>
            <a:xfrm>
              <a:off x="10988464" y="2157117"/>
              <a:ext cx="11400300" cy="7857900"/>
            </a:xfrm>
            <a:prstGeom prst="roundRect">
              <a:avLst>
                <a:gd fmla="val 0" name="adj"/>
              </a:avLst>
            </a:prstGeom>
            <a:solidFill>
              <a:schemeClr val="lt1"/>
            </a:solidFill>
            <a:ln>
              <a:noFill/>
            </a:ln>
            <a:effectLst>
              <a:outerShdw blurRad="57150" rotWithShape="0" algn="bl" dir="5400000" dist="19050">
                <a:srgbClr val="000000">
                  <a:alpha val="50000"/>
                </a:srgbClr>
              </a:outerShdw>
            </a:effectLst>
          </p:spPr>
          <p:txBody>
            <a:bodyPr anchorCtr="0" anchor="ctr" bIns="34275" lIns="0" spcFirstLastPara="1" rIns="0" wrap="square" tIns="34275">
              <a:noAutofit/>
            </a:bodyPr>
            <a:lstStyle/>
            <a:p>
              <a:pPr indent="0" lvl="0" marL="0" rtl="0" algn="ctr">
                <a:spcBef>
                  <a:spcPts val="0"/>
                </a:spcBef>
                <a:spcAft>
                  <a:spcPts val="0"/>
                </a:spcAft>
                <a:buNone/>
              </a:pPr>
              <a:r>
                <a:t/>
              </a:r>
              <a:endParaRPr sz="400"/>
            </a:p>
          </p:txBody>
        </p:sp>
        <p:sp>
          <p:nvSpPr>
            <p:cNvPr id="1283" name="Google Shape;1283;p116"/>
            <p:cNvSpPr/>
            <p:nvPr/>
          </p:nvSpPr>
          <p:spPr>
            <a:xfrm>
              <a:off x="10988375" y="2157130"/>
              <a:ext cx="11400300" cy="176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grpSp>
      <p:pic>
        <p:nvPicPr>
          <p:cNvPr id="1284" name="Google Shape;1284;p116"/>
          <p:cNvPicPr preferRelativeResize="0"/>
          <p:nvPr/>
        </p:nvPicPr>
        <p:blipFill rotWithShape="1">
          <a:blip r:embed="rId3">
            <a:alphaModFix/>
          </a:blip>
          <a:srcRect b="3218" l="1548" r="1090" t="2937"/>
          <a:stretch/>
        </p:blipFill>
        <p:spPr>
          <a:xfrm>
            <a:off x="2203648" y="1873350"/>
            <a:ext cx="6484649" cy="2554401"/>
          </a:xfrm>
          <a:prstGeom prst="rect">
            <a:avLst/>
          </a:prstGeom>
          <a:noFill/>
          <a:ln>
            <a:noFill/>
          </a:ln>
        </p:spPr>
      </p:pic>
      <p:sp>
        <p:nvSpPr>
          <p:cNvPr id="1285" name="Google Shape;1285;p116"/>
          <p:cNvSpPr txBox="1"/>
          <p:nvPr/>
        </p:nvSpPr>
        <p:spPr>
          <a:xfrm>
            <a:off x="341400" y="1554400"/>
            <a:ext cx="1697700" cy="1657500"/>
          </a:xfrm>
          <a:prstGeom prst="rect">
            <a:avLst/>
          </a:prstGeom>
          <a:noFill/>
          <a:ln>
            <a:noFill/>
          </a:ln>
        </p:spPr>
        <p:txBody>
          <a:bodyPr anchorCtr="0" anchor="t" bIns="27000" lIns="0" spcFirstLastPara="1" rIns="162000" wrap="square" tIns="27000">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DM Sans"/>
                <a:ea typeface="DM Sans"/>
                <a:cs typeface="DM Sans"/>
                <a:sym typeface="DM Sans"/>
              </a:rPr>
              <a:t>The Team used stickies to show the opportunities as </a:t>
            </a:r>
            <a:r>
              <a:rPr b="1" lang="en" sz="1100">
                <a:solidFill>
                  <a:schemeClr val="dk1"/>
                </a:solidFill>
                <a:latin typeface="DM Sans"/>
                <a:ea typeface="DM Sans"/>
                <a:cs typeface="DM Sans"/>
                <a:sym typeface="DM Sans"/>
              </a:rPr>
              <a:t>Epics</a:t>
            </a:r>
            <a:r>
              <a:rPr lang="en" sz="1100">
                <a:solidFill>
                  <a:schemeClr val="dk1"/>
                </a:solidFill>
                <a:latin typeface="DM Sans"/>
                <a:ea typeface="DM Sans"/>
                <a:cs typeface="DM Sans"/>
                <a:sym typeface="DM Sans"/>
              </a:rPr>
              <a:t>. Then, they were grouped into </a:t>
            </a:r>
            <a:r>
              <a:rPr b="1" lang="en" sz="1100">
                <a:solidFill>
                  <a:schemeClr val="dk1"/>
                </a:solidFill>
                <a:latin typeface="DM Sans"/>
                <a:ea typeface="DM Sans"/>
                <a:cs typeface="DM Sans"/>
                <a:sym typeface="DM Sans"/>
              </a:rPr>
              <a:t>Initiatives</a:t>
            </a:r>
            <a:r>
              <a:rPr lang="en" sz="1100">
                <a:solidFill>
                  <a:schemeClr val="dk1"/>
                </a:solidFill>
                <a:latin typeface="DM Sans"/>
                <a:ea typeface="DM Sans"/>
                <a:cs typeface="DM Sans"/>
                <a:sym typeface="DM Sans"/>
              </a:rPr>
              <a:t> and these were then collected into </a:t>
            </a:r>
            <a:r>
              <a:rPr b="1" lang="en" sz="1100">
                <a:solidFill>
                  <a:schemeClr val="dk1"/>
                </a:solidFill>
                <a:latin typeface="DM Sans"/>
                <a:ea typeface="DM Sans"/>
                <a:cs typeface="DM Sans"/>
                <a:sym typeface="DM Sans"/>
              </a:rPr>
              <a:t>Themes</a:t>
            </a:r>
            <a:r>
              <a:rPr lang="en" sz="1100">
                <a:solidFill>
                  <a:schemeClr val="dk1"/>
                </a:solidFill>
                <a:latin typeface="DM Sans"/>
                <a:ea typeface="DM Sans"/>
                <a:cs typeface="DM Sans"/>
                <a:sym typeface="DM Sans"/>
              </a:rPr>
              <a:t>. </a:t>
            </a:r>
            <a:endParaRPr sz="1100">
              <a:solidFill>
                <a:schemeClr val="dk1"/>
              </a:solidFill>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t/>
            </a:r>
            <a:endParaRPr sz="800">
              <a:solidFill>
                <a:schemeClr val="dk1"/>
              </a:solidFill>
              <a:latin typeface="DM Sans"/>
              <a:ea typeface="DM Sans"/>
              <a:cs typeface="DM Sans"/>
              <a:sym typeface="DM Sans"/>
            </a:endParaRPr>
          </a:p>
        </p:txBody>
      </p:sp>
      <p:sp>
        <p:nvSpPr>
          <p:cNvPr id="1286" name="Google Shape;1286;p116"/>
          <p:cNvSpPr/>
          <p:nvPr/>
        </p:nvSpPr>
        <p:spPr>
          <a:xfrm>
            <a:off x="2287525" y="1850050"/>
            <a:ext cx="2946900" cy="261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17"/>
          <p:cNvSpPr txBox="1"/>
          <p:nvPr>
            <p:ph type="title"/>
          </p:nvPr>
        </p:nvSpPr>
        <p:spPr>
          <a:xfrm>
            <a:off x="326831" y="748097"/>
            <a:ext cx="7281900" cy="8949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lt1"/>
              </a:buClr>
              <a:buSzPts val="2700"/>
              <a:buFont typeface="DM Serif Display"/>
              <a:buNone/>
            </a:pPr>
            <a:r>
              <a:rPr lang="en" sz="2500">
                <a:solidFill>
                  <a:schemeClr val="dk2"/>
                </a:solidFill>
              </a:rPr>
              <a:t>Themes of Opportunity</a:t>
            </a:r>
            <a:endParaRPr sz="2500"/>
          </a:p>
          <a:p>
            <a:pPr indent="0" lvl="0" marL="0" rtl="0" algn="l">
              <a:spcBef>
                <a:spcPts val="0"/>
              </a:spcBef>
              <a:spcAft>
                <a:spcPts val="0"/>
              </a:spcAft>
              <a:buNone/>
            </a:pPr>
            <a:r>
              <a:t/>
            </a:r>
            <a:endParaRPr/>
          </a:p>
        </p:txBody>
      </p:sp>
      <p:sp>
        <p:nvSpPr>
          <p:cNvPr id="1292" name="Google Shape;1292;p117"/>
          <p:cNvSpPr/>
          <p:nvPr/>
        </p:nvSpPr>
        <p:spPr>
          <a:xfrm>
            <a:off x="4653025" y="1942575"/>
            <a:ext cx="1839900" cy="26709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293" name="Google Shape;1293;p117"/>
          <p:cNvSpPr/>
          <p:nvPr/>
        </p:nvSpPr>
        <p:spPr>
          <a:xfrm flipH="1" rot="10800000">
            <a:off x="4653016" y="1942519"/>
            <a:ext cx="1841100" cy="654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nvGrpSpPr>
          <p:cNvPr id="1294" name="Google Shape;1294;p117"/>
          <p:cNvGrpSpPr/>
          <p:nvPr/>
        </p:nvGrpSpPr>
        <p:grpSpPr>
          <a:xfrm>
            <a:off x="2682375" y="1942488"/>
            <a:ext cx="1841175" cy="2670901"/>
            <a:chOff x="1814070" y="3437872"/>
            <a:chExt cx="2454900" cy="2895600"/>
          </a:xfrm>
        </p:grpSpPr>
        <p:sp>
          <p:nvSpPr>
            <p:cNvPr id="1295" name="Google Shape;1295;p117"/>
            <p:cNvSpPr/>
            <p:nvPr/>
          </p:nvSpPr>
          <p:spPr>
            <a:xfrm>
              <a:off x="1814082" y="3437872"/>
              <a:ext cx="2453100" cy="28956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296" name="Google Shape;1296;p117"/>
            <p:cNvSpPr/>
            <p:nvPr/>
          </p:nvSpPr>
          <p:spPr>
            <a:xfrm flipH="1" rot="10800000">
              <a:off x="1814070" y="3437999"/>
              <a:ext cx="2454900" cy="870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grpSp>
        <p:nvGrpSpPr>
          <p:cNvPr id="1297" name="Google Shape;1297;p117"/>
          <p:cNvGrpSpPr/>
          <p:nvPr/>
        </p:nvGrpSpPr>
        <p:grpSpPr>
          <a:xfrm>
            <a:off x="6623650" y="1942672"/>
            <a:ext cx="1841175" cy="2670898"/>
            <a:chOff x="1814070" y="3437888"/>
            <a:chExt cx="2454900" cy="2495700"/>
          </a:xfrm>
        </p:grpSpPr>
        <p:sp>
          <p:nvSpPr>
            <p:cNvPr id="1298" name="Google Shape;1298;p117"/>
            <p:cNvSpPr/>
            <p:nvPr/>
          </p:nvSpPr>
          <p:spPr>
            <a:xfrm>
              <a:off x="1814072" y="3437888"/>
              <a:ext cx="2453100" cy="24957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299" name="Google Shape;1299;p117"/>
            <p:cNvSpPr/>
            <p:nvPr/>
          </p:nvSpPr>
          <p:spPr>
            <a:xfrm flipH="1" rot="10800000">
              <a:off x="1814070" y="3437999"/>
              <a:ext cx="2454900" cy="870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sp>
        <p:nvSpPr>
          <p:cNvPr id="1300" name="Google Shape;1300;p117"/>
          <p:cNvSpPr txBox="1"/>
          <p:nvPr/>
        </p:nvSpPr>
        <p:spPr>
          <a:xfrm>
            <a:off x="6744687" y="2140039"/>
            <a:ext cx="1631100" cy="25443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lang="en" sz="1500">
                <a:solidFill>
                  <a:schemeClr val="accent2"/>
                </a:solidFill>
                <a:latin typeface="DM Serif Display"/>
                <a:ea typeface="DM Serif Display"/>
                <a:cs typeface="DM Serif Display"/>
                <a:sym typeface="DM Serif Display"/>
              </a:rPr>
              <a:t>Tools + Technology</a:t>
            </a:r>
            <a:endParaRPr sz="1500">
              <a:solidFill>
                <a:schemeClr val="accent2"/>
              </a:solidFill>
              <a:latin typeface="DM Serif Display"/>
              <a:ea typeface="DM Serif Display"/>
              <a:cs typeface="DM Serif Display"/>
              <a:sym typeface="DM Serif Display"/>
            </a:endParaRPr>
          </a:p>
          <a:p>
            <a:pPr indent="0" lvl="0" marL="0" rtl="0" algn="l">
              <a:lnSpc>
                <a:spcPct val="115000"/>
              </a:lnSpc>
              <a:spcBef>
                <a:spcPts val="800"/>
              </a:spcBef>
              <a:spcAft>
                <a:spcPts val="0"/>
              </a:spcAft>
              <a:buNone/>
            </a:pPr>
            <a:r>
              <a:rPr lang="en" sz="800">
                <a:solidFill>
                  <a:schemeClr val="dk1"/>
                </a:solidFill>
                <a:latin typeface="DM Sans"/>
                <a:ea typeface="DM Sans"/>
                <a:cs typeface="DM Sans"/>
                <a:sym typeface="DM Sans"/>
              </a:rPr>
              <a:t>Aligning tools and technology to business goals while creating automations to enable a more refined lead management journey</a:t>
            </a:r>
            <a:endParaRPr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700">
                <a:solidFill>
                  <a:schemeClr val="dk1"/>
                </a:solidFill>
                <a:latin typeface="DM Sans"/>
                <a:ea typeface="DM Sans"/>
                <a:cs typeface="DM Sans"/>
                <a:sym typeface="DM Sans"/>
              </a:rPr>
              <a:t>I</a:t>
            </a:r>
            <a:r>
              <a:rPr lang="en" sz="800">
                <a:solidFill>
                  <a:schemeClr val="dk1"/>
                </a:solidFill>
                <a:latin typeface="DM Sans"/>
                <a:ea typeface="DM Sans"/>
                <a:cs typeface="DM Sans"/>
                <a:sym typeface="DM Sans"/>
              </a:rPr>
              <a:t>nitiatives include: </a:t>
            </a:r>
            <a:endParaRPr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b="1" lang="en" sz="800">
                <a:solidFill>
                  <a:schemeClr val="dk1"/>
                </a:solidFill>
                <a:latin typeface="DM Sans"/>
                <a:ea typeface="DM Sans"/>
                <a:cs typeface="DM Sans"/>
                <a:sym typeface="DM Sans"/>
              </a:rPr>
              <a:t>Tech Features</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b="1" lang="en" sz="800">
                <a:solidFill>
                  <a:schemeClr val="dk1"/>
                </a:solidFill>
                <a:latin typeface="DM Sans"/>
                <a:ea typeface="DM Sans"/>
                <a:cs typeface="DM Sans"/>
                <a:sym typeface="DM Sans"/>
              </a:rPr>
              <a:t>Automation</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b="1" lang="en" sz="800">
                <a:solidFill>
                  <a:schemeClr val="dk1"/>
                </a:solidFill>
                <a:latin typeface="DM Sans"/>
                <a:ea typeface="DM Sans"/>
                <a:cs typeface="DM Sans"/>
                <a:sym typeface="DM Sans"/>
              </a:rPr>
              <a:t>Design System </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t/>
            </a:r>
            <a:endParaRPr sz="800">
              <a:solidFill>
                <a:schemeClr val="dk1"/>
              </a:solidFill>
              <a:latin typeface="DM Sans"/>
              <a:ea typeface="DM Sans"/>
              <a:cs typeface="DM Sans"/>
              <a:sym typeface="DM Sans"/>
            </a:endParaRPr>
          </a:p>
        </p:txBody>
      </p:sp>
      <p:sp>
        <p:nvSpPr>
          <p:cNvPr id="1301" name="Google Shape;1301;p117"/>
          <p:cNvSpPr txBox="1"/>
          <p:nvPr/>
        </p:nvSpPr>
        <p:spPr>
          <a:xfrm>
            <a:off x="4751312" y="2140039"/>
            <a:ext cx="1631100" cy="24027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lang="en" sz="1500">
                <a:solidFill>
                  <a:schemeClr val="accent2"/>
                </a:solidFill>
                <a:latin typeface="DM Serif Display"/>
                <a:ea typeface="DM Serif Display"/>
                <a:cs typeface="DM Serif Display"/>
                <a:sym typeface="DM Serif Display"/>
              </a:rPr>
              <a:t>Data + Performance</a:t>
            </a:r>
            <a:endParaRPr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800">
                <a:solidFill>
                  <a:schemeClr val="dk1"/>
                </a:solidFill>
                <a:latin typeface="DM Sans"/>
                <a:ea typeface="DM Sans"/>
                <a:cs typeface="DM Sans"/>
                <a:sym typeface="DM Sans"/>
              </a:rPr>
              <a:t>Qualifying and connecting data to various teams while tracking metrics to ensure success and increase lifetime value</a:t>
            </a:r>
            <a:endParaRPr sz="8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SzPts val="1100"/>
              <a:buFont typeface="Arial"/>
              <a:buNone/>
            </a:pPr>
            <a:r>
              <a:rPr lang="en" sz="700">
                <a:solidFill>
                  <a:schemeClr val="dk1"/>
                </a:solidFill>
                <a:latin typeface="DM Sans"/>
                <a:ea typeface="DM Sans"/>
                <a:cs typeface="DM Sans"/>
                <a:sym typeface="DM Sans"/>
              </a:rPr>
              <a:t>I</a:t>
            </a:r>
            <a:r>
              <a:rPr lang="en" sz="800">
                <a:solidFill>
                  <a:schemeClr val="dk1"/>
                </a:solidFill>
                <a:latin typeface="DM Sans"/>
                <a:ea typeface="DM Sans"/>
                <a:cs typeface="DM Sans"/>
                <a:sym typeface="DM Sans"/>
              </a:rPr>
              <a:t>nitiatives include: </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SzPts val="1100"/>
              <a:buFont typeface="Arial"/>
              <a:buNone/>
            </a:pPr>
            <a:r>
              <a:rPr b="1" lang="en" sz="800">
                <a:solidFill>
                  <a:schemeClr val="dk1"/>
                </a:solidFill>
                <a:latin typeface="DM Sans"/>
                <a:ea typeface="DM Sans"/>
                <a:cs typeface="DM Sans"/>
                <a:sym typeface="DM Sans"/>
              </a:rPr>
              <a:t>Segmentation and Profiling</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SzPts val="1100"/>
              <a:buFont typeface="Arial"/>
              <a:buNone/>
            </a:pPr>
            <a:r>
              <a:rPr b="1" lang="en" sz="800">
                <a:solidFill>
                  <a:schemeClr val="dk1"/>
                </a:solidFill>
                <a:latin typeface="DM Sans"/>
                <a:ea typeface="DM Sans"/>
                <a:cs typeface="DM Sans"/>
                <a:sym typeface="DM Sans"/>
              </a:rPr>
              <a:t>Business Data</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b="1" lang="en" sz="800">
                <a:solidFill>
                  <a:schemeClr val="dk1"/>
                </a:solidFill>
                <a:latin typeface="DM Sans"/>
                <a:ea typeface="DM Sans"/>
                <a:cs typeface="DM Sans"/>
                <a:sym typeface="DM Sans"/>
              </a:rPr>
              <a:t>Data Quality</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t/>
            </a:r>
            <a:endParaRPr sz="800">
              <a:solidFill>
                <a:schemeClr val="dk1"/>
              </a:solidFill>
              <a:latin typeface="DM Sans"/>
              <a:ea typeface="DM Sans"/>
              <a:cs typeface="DM Sans"/>
              <a:sym typeface="DM Sans"/>
            </a:endParaRPr>
          </a:p>
        </p:txBody>
      </p:sp>
      <p:sp>
        <p:nvSpPr>
          <p:cNvPr id="1302" name="Google Shape;1302;p117"/>
          <p:cNvSpPr txBox="1"/>
          <p:nvPr/>
        </p:nvSpPr>
        <p:spPr>
          <a:xfrm>
            <a:off x="2777575" y="2140049"/>
            <a:ext cx="1631100" cy="26469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lang="en" sz="1500">
                <a:solidFill>
                  <a:schemeClr val="accent2"/>
                </a:solidFill>
                <a:latin typeface="DM Serif Display"/>
                <a:ea typeface="DM Serif Display"/>
                <a:cs typeface="DM Serif Display"/>
                <a:sym typeface="DM Serif Display"/>
              </a:rPr>
              <a:t>Marketing + Engagement</a:t>
            </a:r>
            <a:endParaRPr sz="1500">
              <a:solidFill>
                <a:schemeClr val="accent2"/>
              </a:solidFill>
              <a:latin typeface="DM Serif Display"/>
              <a:ea typeface="DM Serif Display"/>
              <a:cs typeface="DM Serif Display"/>
              <a:sym typeface="DM Serif Display"/>
            </a:endParaRPr>
          </a:p>
          <a:p>
            <a:pPr indent="0" lvl="0" marL="0" rtl="0" algn="l">
              <a:lnSpc>
                <a:spcPct val="115000"/>
              </a:lnSpc>
              <a:spcBef>
                <a:spcPts val="800"/>
              </a:spcBef>
              <a:spcAft>
                <a:spcPts val="0"/>
              </a:spcAft>
              <a:buNone/>
            </a:pPr>
            <a:r>
              <a:rPr lang="en" sz="800">
                <a:solidFill>
                  <a:schemeClr val="dk1"/>
                </a:solidFill>
                <a:latin typeface="DM Sans"/>
                <a:ea typeface="DM Sans"/>
                <a:cs typeface="DM Sans"/>
                <a:sym typeface="DM Sans"/>
              </a:rPr>
              <a:t>Enhancing the awareness and visibility of the brands while communicating differentiated value to potential customers</a:t>
            </a:r>
            <a:endParaRPr sz="8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SzPts val="1100"/>
              <a:buFont typeface="Arial"/>
              <a:buNone/>
            </a:pPr>
            <a:r>
              <a:rPr lang="en" sz="800">
                <a:solidFill>
                  <a:schemeClr val="dk1"/>
                </a:solidFill>
                <a:latin typeface="DM Sans"/>
                <a:ea typeface="DM Sans"/>
                <a:cs typeface="DM Sans"/>
                <a:sym typeface="DM Sans"/>
              </a:rPr>
              <a:t>Initiatives include: </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b="1" lang="en" sz="800">
                <a:solidFill>
                  <a:schemeClr val="dk1"/>
                </a:solidFill>
                <a:latin typeface="DM Sans"/>
                <a:ea typeface="DM Sans"/>
                <a:cs typeface="DM Sans"/>
                <a:sym typeface="DM Sans"/>
              </a:rPr>
              <a:t>Forms Intervention</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b="1" lang="en" sz="800">
                <a:solidFill>
                  <a:schemeClr val="dk1"/>
                </a:solidFill>
                <a:latin typeface="DM Sans"/>
                <a:ea typeface="DM Sans"/>
                <a:cs typeface="DM Sans"/>
                <a:sym typeface="DM Sans"/>
              </a:rPr>
              <a:t>Marketing Promotions</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b="1" lang="en" sz="800">
                <a:solidFill>
                  <a:schemeClr val="dk1"/>
                </a:solidFill>
                <a:latin typeface="DM Sans"/>
                <a:ea typeface="DM Sans"/>
                <a:cs typeface="DM Sans"/>
                <a:sym typeface="DM Sans"/>
              </a:rPr>
              <a:t>Marketing Campaigns</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SzPts val="1100"/>
              <a:buFont typeface="Arial"/>
              <a:buNone/>
            </a:pPr>
            <a:r>
              <a:rPr b="1" lang="en" sz="800">
                <a:solidFill>
                  <a:schemeClr val="dk1"/>
                </a:solidFill>
                <a:latin typeface="DM Sans"/>
                <a:ea typeface="DM Sans"/>
                <a:cs typeface="DM Sans"/>
                <a:sym typeface="DM Sans"/>
              </a:rPr>
              <a:t>Marketing Materials</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t/>
            </a:r>
            <a:endParaRPr sz="800">
              <a:solidFill>
                <a:schemeClr val="dk1"/>
              </a:solidFill>
              <a:latin typeface="DM Sans"/>
              <a:ea typeface="DM Sans"/>
              <a:cs typeface="DM Sans"/>
              <a:sym typeface="DM Sans"/>
            </a:endParaRPr>
          </a:p>
        </p:txBody>
      </p:sp>
      <p:grpSp>
        <p:nvGrpSpPr>
          <p:cNvPr id="1303" name="Google Shape;1303;p117"/>
          <p:cNvGrpSpPr/>
          <p:nvPr/>
        </p:nvGrpSpPr>
        <p:grpSpPr>
          <a:xfrm>
            <a:off x="679200" y="1942476"/>
            <a:ext cx="1841175" cy="2670901"/>
            <a:chOff x="1814070" y="3437872"/>
            <a:chExt cx="2454900" cy="2895600"/>
          </a:xfrm>
        </p:grpSpPr>
        <p:sp>
          <p:nvSpPr>
            <p:cNvPr id="1304" name="Google Shape;1304;p117"/>
            <p:cNvSpPr/>
            <p:nvPr/>
          </p:nvSpPr>
          <p:spPr>
            <a:xfrm>
              <a:off x="1814082" y="3437872"/>
              <a:ext cx="2453100" cy="28956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1305" name="Google Shape;1305;p117"/>
            <p:cNvSpPr/>
            <p:nvPr/>
          </p:nvSpPr>
          <p:spPr>
            <a:xfrm flipH="1" rot="10800000">
              <a:off x="1814070" y="3437999"/>
              <a:ext cx="2454900" cy="870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sp>
        <p:nvSpPr>
          <p:cNvPr id="1306" name="Google Shape;1306;p117"/>
          <p:cNvSpPr txBox="1"/>
          <p:nvPr/>
        </p:nvSpPr>
        <p:spPr>
          <a:xfrm>
            <a:off x="774400" y="2140048"/>
            <a:ext cx="1631100" cy="11817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lang="en" sz="1500">
                <a:solidFill>
                  <a:schemeClr val="accent2"/>
                </a:solidFill>
                <a:latin typeface="DM Serif Display"/>
                <a:ea typeface="DM Serif Display"/>
                <a:cs typeface="DM Serif Display"/>
                <a:sym typeface="DM Serif Display"/>
              </a:rPr>
              <a:t>Strategy + Change Management</a:t>
            </a:r>
            <a:endParaRPr sz="1500">
              <a:solidFill>
                <a:schemeClr val="accent2"/>
              </a:solidFill>
              <a:latin typeface="DM Serif Display"/>
              <a:ea typeface="DM Serif Display"/>
              <a:cs typeface="DM Serif Display"/>
              <a:sym typeface="DM Serif Display"/>
            </a:endParaRPr>
          </a:p>
          <a:p>
            <a:pPr indent="0" lvl="0" marL="0" rtl="0" algn="l">
              <a:lnSpc>
                <a:spcPct val="115000"/>
              </a:lnSpc>
              <a:spcBef>
                <a:spcPts val="800"/>
              </a:spcBef>
              <a:spcAft>
                <a:spcPts val="0"/>
              </a:spcAft>
              <a:buNone/>
            </a:pPr>
            <a:r>
              <a:rPr lang="en" sz="800">
                <a:solidFill>
                  <a:schemeClr val="dk1"/>
                </a:solidFill>
                <a:latin typeface="DM Sans"/>
                <a:ea typeface="DM Sans"/>
                <a:cs typeface="DM Sans"/>
                <a:sym typeface="DM Sans"/>
              </a:rPr>
              <a:t>Identifying the expectations and clarifying ownership of the lead management journey at various stages</a:t>
            </a:r>
            <a:endParaRPr sz="800">
              <a:solidFill>
                <a:schemeClr val="dk1"/>
              </a:solidFill>
              <a:latin typeface="DM Sans"/>
              <a:ea typeface="DM Sans"/>
              <a:cs typeface="DM Sans"/>
              <a:sym typeface="DM Sans"/>
            </a:endParaRPr>
          </a:p>
        </p:txBody>
      </p:sp>
      <p:sp>
        <p:nvSpPr>
          <p:cNvPr id="1307" name="Google Shape;1307;p117"/>
          <p:cNvSpPr txBox="1"/>
          <p:nvPr/>
        </p:nvSpPr>
        <p:spPr>
          <a:xfrm>
            <a:off x="809600" y="3321750"/>
            <a:ext cx="1596000" cy="118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800"/>
              </a:spcBef>
              <a:spcAft>
                <a:spcPts val="0"/>
              </a:spcAft>
              <a:buNone/>
            </a:pPr>
            <a:r>
              <a:rPr lang="en" sz="800">
                <a:solidFill>
                  <a:schemeClr val="dk1"/>
                </a:solidFill>
                <a:latin typeface="DM Sans"/>
                <a:ea typeface="DM Sans"/>
                <a:cs typeface="DM Sans"/>
                <a:sym typeface="DM Sans"/>
              </a:rPr>
              <a:t>Initiatives include: </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b="1" lang="en" sz="800">
                <a:solidFill>
                  <a:schemeClr val="dk1"/>
                </a:solidFill>
                <a:latin typeface="DM Sans"/>
                <a:ea typeface="DM Sans"/>
                <a:cs typeface="DM Sans"/>
                <a:sym typeface="DM Sans"/>
              </a:rPr>
              <a:t>Business Process/Change Management</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b="1" lang="en" sz="800">
                <a:solidFill>
                  <a:schemeClr val="dk1"/>
                </a:solidFill>
                <a:latin typeface="DM Sans"/>
                <a:ea typeface="DM Sans"/>
                <a:cs typeface="DM Sans"/>
                <a:sym typeface="DM Sans"/>
              </a:rPr>
              <a:t>Digital Fluency Strategy</a:t>
            </a:r>
            <a:endParaRPr b="1" sz="8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b="1" lang="en" sz="800">
                <a:solidFill>
                  <a:schemeClr val="dk1"/>
                </a:solidFill>
                <a:latin typeface="DM Sans"/>
                <a:ea typeface="DM Sans"/>
                <a:cs typeface="DM Sans"/>
                <a:sym typeface="DM Sans"/>
              </a:rPr>
              <a:t>Sales Engagement</a:t>
            </a:r>
            <a:endParaRPr sz="800">
              <a:solidFill>
                <a:schemeClr val="dk1"/>
              </a:solidFill>
              <a:latin typeface="DM Sans"/>
              <a:ea typeface="DM Sans"/>
              <a:cs typeface="DM Sans"/>
              <a:sym typeface="DM Sans"/>
            </a:endParaRPr>
          </a:p>
        </p:txBody>
      </p:sp>
      <p:pic>
        <p:nvPicPr>
          <p:cNvPr id="1308" name="Google Shape;1308;p117"/>
          <p:cNvPicPr preferRelativeResize="0"/>
          <p:nvPr/>
        </p:nvPicPr>
        <p:blipFill>
          <a:blip r:embed="rId3">
            <a:alphaModFix/>
          </a:blip>
          <a:stretch>
            <a:fillRect/>
          </a:stretch>
        </p:blipFill>
        <p:spPr>
          <a:xfrm>
            <a:off x="711725" y="1453200"/>
            <a:ext cx="391500" cy="391500"/>
          </a:xfrm>
          <a:prstGeom prst="rect">
            <a:avLst/>
          </a:prstGeom>
          <a:noFill/>
          <a:ln>
            <a:noFill/>
          </a:ln>
        </p:spPr>
      </p:pic>
      <p:pic>
        <p:nvPicPr>
          <p:cNvPr id="1309" name="Google Shape;1309;p117"/>
          <p:cNvPicPr preferRelativeResize="0"/>
          <p:nvPr/>
        </p:nvPicPr>
        <p:blipFill>
          <a:blip r:embed="rId4">
            <a:alphaModFix/>
          </a:blip>
          <a:stretch>
            <a:fillRect/>
          </a:stretch>
        </p:blipFill>
        <p:spPr>
          <a:xfrm>
            <a:off x="2682375" y="1453198"/>
            <a:ext cx="391500" cy="391500"/>
          </a:xfrm>
          <a:prstGeom prst="rect">
            <a:avLst/>
          </a:prstGeom>
          <a:noFill/>
          <a:ln>
            <a:noFill/>
          </a:ln>
        </p:spPr>
      </p:pic>
      <p:pic>
        <p:nvPicPr>
          <p:cNvPr id="1310" name="Google Shape;1310;p117"/>
          <p:cNvPicPr preferRelativeResize="0"/>
          <p:nvPr/>
        </p:nvPicPr>
        <p:blipFill>
          <a:blip r:embed="rId5">
            <a:alphaModFix/>
          </a:blip>
          <a:stretch>
            <a:fillRect/>
          </a:stretch>
        </p:blipFill>
        <p:spPr>
          <a:xfrm>
            <a:off x="4653025" y="1453200"/>
            <a:ext cx="391500" cy="391500"/>
          </a:xfrm>
          <a:prstGeom prst="rect">
            <a:avLst/>
          </a:prstGeom>
          <a:noFill/>
          <a:ln>
            <a:noFill/>
          </a:ln>
        </p:spPr>
      </p:pic>
      <p:pic>
        <p:nvPicPr>
          <p:cNvPr id="1311" name="Google Shape;1311;p117"/>
          <p:cNvPicPr preferRelativeResize="0"/>
          <p:nvPr/>
        </p:nvPicPr>
        <p:blipFill>
          <a:blip r:embed="rId6">
            <a:alphaModFix/>
          </a:blip>
          <a:stretch>
            <a:fillRect/>
          </a:stretch>
        </p:blipFill>
        <p:spPr>
          <a:xfrm>
            <a:off x="6623675" y="1453200"/>
            <a:ext cx="391500" cy="391500"/>
          </a:xfrm>
          <a:prstGeom prst="rect">
            <a:avLst/>
          </a:prstGeom>
          <a:noFill/>
          <a:ln>
            <a:noFill/>
          </a:ln>
        </p:spPr>
      </p:pic>
      <p:sp>
        <p:nvSpPr>
          <p:cNvPr id="1312" name="Google Shape;1312;p117">
            <a:hlinkClick action="ppaction://hlinksldjump" r:id="rId7"/>
          </p:cNvPr>
          <p:cNvSpPr/>
          <p:nvPr/>
        </p:nvSpPr>
        <p:spPr>
          <a:xfrm>
            <a:off x="2286500" y="3668075"/>
            <a:ext cx="119100" cy="93600"/>
          </a:xfrm>
          <a:prstGeom prst="chevron">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13" name="Google Shape;1313;p117">
            <a:hlinkClick action="ppaction://hlinksldjump" r:id="rId8"/>
          </p:cNvPr>
          <p:cNvSpPr/>
          <p:nvPr/>
        </p:nvSpPr>
        <p:spPr>
          <a:xfrm>
            <a:off x="2286500" y="4061700"/>
            <a:ext cx="119100" cy="93600"/>
          </a:xfrm>
          <a:prstGeom prst="chevron">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14" name="Google Shape;1314;p117">
            <a:hlinkClick action="ppaction://hlinksldjump" r:id="rId9"/>
          </p:cNvPr>
          <p:cNvSpPr/>
          <p:nvPr/>
        </p:nvSpPr>
        <p:spPr>
          <a:xfrm>
            <a:off x="2286500" y="4295075"/>
            <a:ext cx="119100" cy="93600"/>
          </a:xfrm>
          <a:prstGeom prst="chevron">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15" name="Google Shape;1315;p117"/>
          <p:cNvSpPr/>
          <p:nvPr/>
        </p:nvSpPr>
        <p:spPr>
          <a:xfrm>
            <a:off x="679200" y="4711150"/>
            <a:ext cx="119100" cy="93600"/>
          </a:xfrm>
          <a:prstGeom prst="chevron">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16" name="Google Shape;1316;p117"/>
          <p:cNvSpPr txBox="1"/>
          <p:nvPr/>
        </p:nvSpPr>
        <p:spPr>
          <a:xfrm>
            <a:off x="774400" y="4638850"/>
            <a:ext cx="3914700" cy="16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500">
                <a:solidFill>
                  <a:schemeClr val="dk1"/>
                </a:solidFill>
                <a:latin typeface="DM Sans"/>
                <a:ea typeface="DM Sans"/>
                <a:cs typeface="DM Sans"/>
                <a:sym typeface="DM Sans"/>
              </a:rPr>
              <a:t>Click on the arrow to see the </a:t>
            </a:r>
            <a:r>
              <a:rPr b="1" i="1" lang="en" sz="500">
                <a:solidFill>
                  <a:schemeClr val="dk1"/>
                </a:solidFill>
                <a:latin typeface="DM Sans"/>
                <a:ea typeface="DM Sans"/>
                <a:cs typeface="DM Sans"/>
                <a:sym typeface="DM Sans"/>
              </a:rPr>
              <a:t>initiative</a:t>
            </a:r>
            <a:r>
              <a:rPr b="1" i="1" lang="en" sz="500">
                <a:solidFill>
                  <a:schemeClr val="dk1"/>
                </a:solidFill>
                <a:latin typeface="DM Sans"/>
                <a:ea typeface="DM Sans"/>
                <a:cs typeface="DM Sans"/>
                <a:sym typeface="DM Sans"/>
              </a:rPr>
              <a:t> detail in the Appendix </a:t>
            </a:r>
            <a:endParaRPr b="1" i="1" sz="500">
              <a:solidFill>
                <a:schemeClr val="dk1"/>
              </a:solidFill>
              <a:latin typeface="DM Sans"/>
              <a:ea typeface="DM Sans"/>
              <a:cs typeface="DM Sans"/>
              <a:sym typeface="DM Sans"/>
            </a:endParaRPr>
          </a:p>
        </p:txBody>
      </p:sp>
      <p:sp>
        <p:nvSpPr>
          <p:cNvPr id="1317" name="Google Shape;1317;p117">
            <a:hlinkClick action="ppaction://hlinksldjump" r:id="rId10"/>
          </p:cNvPr>
          <p:cNvSpPr/>
          <p:nvPr/>
        </p:nvSpPr>
        <p:spPr>
          <a:xfrm>
            <a:off x="4329125" y="3668075"/>
            <a:ext cx="119100" cy="93600"/>
          </a:xfrm>
          <a:prstGeom prst="chevron">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18" name="Google Shape;1318;p117">
            <a:hlinkClick action="ppaction://hlinksldjump" r:id="rId11"/>
          </p:cNvPr>
          <p:cNvSpPr/>
          <p:nvPr/>
        </p:nvSpPr>
        <p:spPr>
          <a:xfrm>
            <a:off x="4329125" y="3890250"/>
            <a:ext cx="119100" cy="93600"/>
          </a:xfrm>
          <a:prstGeom prst="chevron">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19" name="Google Shape;1319;p117">
            <a:hlinkClick action="ppaction://hlinksldjump" r:id="rId12"/>
          </p:cNvPr>
          <p:cNvSpPr/>
          <p:nvPr/>
        </p:nvSpPr>
        <p:spPr>
          <a:xfrm>
            <a:off x="4329125" y="4153463"/>
            <a:ext cx="119100" cy="93600"/>
          </a:xfrm>
          <a:prstGeom prst="chevron">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20" name="Google Shape;1320;p117">
            <a:hlinkClick action="ppaction://hlinksldjump" r:id="rId13"/>
          </p:cNvPr>
          <p:cNvSpPr/>
          <p:nvPr/>
        </p:nvSpPr>
        <p:spPr>
          <a:xfrm>
            <a:off x="8220450" y="3818813"/>
            <a:ext cx="119100" cy="93600"/>
          </a:xfrm>
          <a:prstGeom prst="chevron">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21" name="Google Shape;1321;p117">
            <a:hlinkClick action="ppaction://hlinksldjump" r:id="rId14"/>
          </p:cNvPr>
          <p:cNvSpPr/>
          <p:nvPr/>
        </p:nvSpPr>
        <p:spPr>
          <a:xfrm>
            <a:off x="8220450" y="4056938"/>
            <a:ext cx="119100" cy="93600"/>
          </a:xfrm>
          <a:prstGeom prst="chevron">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22" name="Google Shape;1322;p117">
            <a:hlinkClick action="ppaction://hlinksldjump" r:id="rId15"/>
          </p:cNvPr>
          <p:cNvSpPr/>
          <p:nvPr/>
        </p:nvSpPr>
        <p:spPr>
          <a:xfrm>
            <a:off x="8220450" y="4295063"/>
            <a:ext cx="119100" cy="93600"/>
          </a:xfrm>
          <a:prstGeom prst="chevron">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23" name="Google Shape;1323;p117">
            <a:hlinkClick action="ppaction://hlinksldjump" r:id="rId16"/>
          </p:cNvPr>
          <p:cNvSpPr/>
          <p:nvPr/>
        </p:nvSpPr>
        <p:spPr>
          <a:xfrm>
            <a:off x="4329125" y="4396163"/>
            <a:ext cx="119100" cy="93600"/>
          </a:xfrm>
          <a:prstGeom prst="chevron">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24" name="Google Shape;1324;p117">
            <a:hlinkClick action="ppaction://hlinksldjump" r:id="rId17"/>
          </p:cNvPr>
          <p:cNvSpPr/>
          <p:nvPr/>
        </p:nvSpPr>
        <p:spPr>
          <a:xfrm>
            <a:off x="6263300" y="3668063"/>
            <a:ext cx="119100" cy="93600"/>
          </a:xfrm>
          <a:prstGeom prst="chevron">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25" name="Google Shape;1325;p117">
            <a:hlinkClick action="ppaction://hlinksldjump" r:id="rId18"/>
          </p:cNvPr>
          <p:cNvSpPr/>
          <p:nvPr/>
        </p:nvSpPr>
        <p:spPr>
          <a:xfrm>
            <a:off x="6263300" y="3890238"/>
            <a:ext cx="119100" cy="93600"/>
          </a:xfrm>
          <a:prstGeom prst="chevron">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26" name="Google Shape;1326;p117">
            <a:hlinkClick action="ppaction://hlinksldjump" r:id="rId19"/>
          </p:cNvPr>
          <p:cNvSpPr/>
          <p:nvPr/>
        </p:nvSpPr>
        <p:spPr>
          <a:xfrm>
            <a:off x="6263300" y="4153463"/>
            <a:ext cx="119100" cy="93600"/>
          </a:xfrm>
          <a:prstGeom prst="chevron">
            <a:avLst>
              <a:gd fmla="val 50000" name="adj"/>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cxnSp>
        <p:nvCxnSpPr>
          <p:cNvPr id="1332" name="Google Shape;1332;p118"/>
          <p:cNvCxnSpPr/>
          <p:nvPr/>
        </p:nvCxnSpPr>
        <p:spPr>
          <a:xfrm>
            <a:off x="5230750" y="1672050"/>
            <a:ext cx="3544800" cy="2100"/>
          </a:xfrm>
          <a:prstGeom prst="straightConnector1">
            <a:avLst/>
          </a:prstGeom>
          <a:noFill/>
          <a:ln cap="flat" cmpd="sng" w="28575">
            <a:solidFill>
              <a:schemeClr val="accent1"/>
            </a:solidFill>
            <a:prstDash val="solid"/>
            <a:round/>
            <a:headEnd len="med" w="med" type="none"/>
            <a:tailEnd len="med" w="med" type="none"/>
          </a:ln>
        </p:spPr>
      </p:cxnSp>
      <p:cxnSp>
        <p:nvCxnSpPr>
          <p:cNvPr id="1333" name="Google Shape;1333;p118"/>
          <p:cNvCxnSpPr/>
          <p:nvPr/>
        </p:nvCxnSpPr>
        <p:spPr>
          <a:xfrm flipH="1" rot="10800000">
            <a:off x="368425" y="1679025"/>
            <a:ext cx="4104300" cy="1800"/>
          </a:xfrm>
          <a:prstGeom prst="straightConnector1">
            <a:avLst/>
          </a:prstGeom>
          <a:noFill/>
          <a:ln cap="flat" cmpd="sng" w="28575">
            <a:solidFill>
              <a:schemeClr val="accent1"/>
            </a:solidFill>
            <a:prstDash val="solid"/>
            <a:round/>
            <a:headEnd len="med" w="med" type="none"/>
            <a:tailEnd len="med" w="med" type="none"/>
          </a:ln>
        </p:spPr>
      </p:cxnSp>
      <p:sp>
        <p:nvSpPr>
          <p:cNvPr id="1334" name="Google Shape;1334;p118"/>
          <p:cNvSpPr txBox="1"/>
          <p:nvPr>
            <p:ph idx="4294967295" type="body"/>
          </p:nvPr>
        </p:nvSpPr>
        <p:spPr>
          <a:xfrm>
            <a:off x="1719314" y="1569975"/>
            <a:ext cx="14025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Prioritized Epics</a:t>
            </a:r>
            <a:endParaRPr b="1" sz="1100">
              <a:solidFill>
                <a:schemeClr val="accent1"/>
              </a:solidFill>
            </a:endParaRPr>
          </a:p>
        </p:txBody>
      </p:sp>
      <p:sp>
        <p:nvSpPr>
          <p:cNvPr id="1335" name="Google Shape;1335;p118"/>
          <p:cNvSpPr txBox="1"/>
          <p:nvPr>
            <p:ph type="title"/>
          </p:nvPr>
        </p:nvSpPr>
        <p:spPr>
          <a:xfrm>
            <a:off x="350373" y="654457"/>
            <a:ext cx="5044500" cy="588300"/>
          </a:xfrm>
          <a:prstGeom prst="rect">
            <a:avLst/>
          </a:prstGeom>
        </p:spPr>
        <p:txBody>
          <a:bodyPr anchorCtr="0" anchor="t" bIns="0" lIns="0" spcFirstLastPara="1" rIns="0" wrap="square" tIns="144000">
            <a:noAutofit/>
          </a:bodyPr>
          <a:lstStyle/>
          <a:p>
            <a:pPr indent="0" lvl="0" marL="0" rtl="0" algn="l">
              <a:spcBef>
                <a:spcPts val="0"/>
              </a:spcBef>
              <a:spcAft>
                <a:spcPts val="0"/>
              </a:spcAft>
              <a:buClr>
                <a:schemeClr val="dk1"/>
              </a:buClr>
              <a:buSzPts val="1100"/>
              <a:buFont typeface="Arial"/>
              <a:buNone/>
            </a:pPr>
            <a:r>
              <a:rPr lang="en" sz="1900"/>
              <a:t>Initiative</a:t>
            </a:r>
            <a:r>
              <a:rPr lang="en" sz="1900"/>
              <a:t> </a:t>
            </a:r>
            <a:r>
              <a:rPr lang="en" sz="1900"/>
              <a:t> Details- </a:t>
            </a:r>
            <a:r>
              <a:rPr lang="en" sz="1900">
                <a:solidFill>
                  <a:schemeClr val="accent1"/>
                </a:solidFill>
              </a:rPr>
              <a:t>An Example</a:t>
            </a:r>
            <a:endParaRPr sz="1900">
              <a:solidFill>
                <a:schemeClr val="accent1"/>
              </a:solidFill>
            </a:endParaRPr>
          </a:p>
        </p:txBody>
      </p:sp>
      <p:sp>
        <p:nvSpPr>
          <p:cNvPr id="1336" name="Google Shape;1336;p118"/>
          <p:cNvSpPr txBox="1"/>
          <p:nvPr>
            <p:ph idx="4294967295" type="body"/>
          </p:nvPr>
        </p:nvSpPr>
        <p:spPr>
          <a:xfrm>
            <a:off x="6366400" y="1569978"/>
            <a:ext cx="12336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Other Epics</a:t>
            </a:r>
            <a:endParaRPr b="1" sz="1100">
              <a:solidFill>
                <a:schemeClr val="accent1"/>
              </a:solidFill>
            </a:endParaRPr>
          </a:p>
        </p:txBody>
      </p:sp>
      <p:graphicFrame>
        <p:nvGraphicFramePr>
          <p:cNvPr id="1337" name="Google Shape;1337;p118"/>
          <p:cNvGraphicFramePr/>
          <p:nvPr/>
        </p:nvGraphicFramePr>
        <p:xfrm>
          <a:off x="368425" y="1865400"/>
          <a:ext cx="3000000" cy="3000000"/>
        </p:xfrm>
        <a:graphic>
          <a:graphicData uri="http://schemas.openxmlformats.org/drawingml/2006/table">
            <a:tbl>
              <a:tblPr>
                <a:noFill/>
                <a:tableStyleId>{15ACD054-6967-41B5-B5A4-8829244CEB50}</a:tableStyleId>
              </a:tblPr>
              <a:tblGrid>
                <a:gridCol w="2600175"/>
                <a:gridCol w="893125"/>
                <a:gridCol w="652925"/>
              </a:tblGrid>
              <a:tr h="325625">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Epic</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Tag</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Progress</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r>
              <a:tr h="328250">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Prioritized Epic 1</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Epic Category</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398675">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Prioritized</a:t>
                      </a:r>
                      <a:r>
                        <a:rPr lang="en" sz="800">
                          <a:solidFill>
                            <a:srgbClr val="1A1A1A"/>
                          </a:solidFill>
                          <a:latin typeface="DM Sans"/>
                          <a:ea typeface="DM Sans"/>
                          <a:cs typeface="DM Sans"/>
                          <a:sym typeface="DM Sans"/>
                        </a:rPr>
                        <a:t> Epic 2</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Epic Category</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340400">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Prioritized Epic 3</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Epic Category</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bl>
          </a:graphicData>
        </a:graphic>
      </p:graphicFrame>
      <p:grpSp>
        <p:nvGrpSpPr>
          <p:cNvPr id="1338" name="Google Shape;1338;p118"/>
          <p:cNvGrpSpPr/>
          <p:nvPr/>
        </p:nvGrpSpPr>
        <p:grpSpPr>
          <a:xfrm>
            <a:off x="10003806" y="2078868"/>
            <a:ext cx="193795" cy="194332"/>
            <a:chOff x="15212549" y="5826750"/>
            <a:chExt cx="356700" cy="357688"/>
          </a:xfrm>
        </p:grpSpPr>
        <p:sp>
          <p:nvSpPr>
            <p:cNvPr id="1339" name="Google Shape;1339;p11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40" name="Google Shape;1340;p118"/>
            <p:cNvSpPr/>
            <p:nvPr/>
          </p:nvSpPr>
          <p:spPr>
            <a:xfrm>
              <a:off x="15212549" y="5826750"/>
              <a:ext cx="356700" cy="356700"/>
            </a:xfrm>
            <a:prstGeom prst="pie">
              <a:avLst>
                <a:gd fmla="val 453331"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341" name="Google Shape;1341;p118"/>
          <p:cNvSpPr txBox="1"/>
          <p:nvPr>
            <p:ph idx="4294967295" type="body"/>
          </p:nvPr>
        </p:nvSpPr>
        <p:spPr>
          <a:xfrm>
            <a:off x="5190850" y="1865351"/>
            <a:ext cx="3584700" cy="1128900"/>
          </a:xfrm>
          <a:prstGeom prst="rect">
            <a:avLst/>
          </a:prstGeom>
          <a:noFill/>
          <a:ln>
            <a:noFill/>
          </a:ln>
        </p:spPr>
        <p:txBody>
          <a:bodyPr anchorCtr="0" anchor="t" bIns="0" lIns="0" spcFirstLastPara="1" rIns="0" wrap="square" tIns="0">
            <a:noAutofit/>
          </a:bodyPr>
          <a:lstStyle/>
          <a:p>
            <a:pPr indent="-171450" lvl="0" marL="215900" rtl="0" algn="l">
              <a:lnSpc>
                <a:spcPct val="150000"/>
              </a:lnSpc>
              <a:spcBef>
                <a:spcPts val="0"/>
              </a:spcBef>
              <a:spcAft>
                <a:spcPts val="0"/>
              </a:spcAft>
              <a:buSzPts val="700"/>
              <a:buChar char="●"/>
            </a:pPr>
            <a:r>
              <a:rPr lang="en"/>
              <a:t>Listing of other epics that were not prioritized as a part of the initial implementation of this work. However, these additional epics should not be ignored when strategizing long-term plans for the success of the lead generation management process.  </a:t>
            </a:r>
            <a:endParaRPr b="1">
              <a:solidFill>
                <a:schemeClr val="accent1"/>
              </a:solidFill>
            </a:endParaRPr>
          </a:p>
        </p:txBody>
      </p:sp>
      <p:grpSp>
        <p:nvGrpSpPr>
          <p:cNvPr id="1342" name="Google Shape;1342;p118"/>
          <p:cNvGrpSpPr/>
          <p:nvPr/>
        </p:nvGrpSpPr>
        <p:grpSpPr>
          <a:xfrm>
            <a:off x="9602489" y="2474585"/>
            <a:ext cx="193795" cy="194332"/>
            <a:chOff x="15212549" y="5826750"/>
            <a:chExt cx="356700" cy="357688"/>
          </a:xfrm>
        </p:grpSpPr>
        <p:sp>
          <p:nvSpPr>
            <p:cNvPr id="1343" name="Google Shape;1343;p11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44" name="Google Shape;1344;p118"/>
            <p:cNvSpPr/>
            <p:nvPr/>
          </p:nvSpPr>
          <p:spPr>
            <a:xfrm>
              <a:off x="15212549" y="5826750"/>
              <a:ext cx="356700" cy="356700"/>
            </a:xfrm>
            <a:prstGeom prst="pie">
              <a:avLst>
                <a:gd fmla="val 3780525"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345" name="Google Shape;1345;p118"/>
          <p:cNvGrpSpPr/>
          <p:nvPr/>
        </p:nvGrpSpPr>
        <p:grpSpPr>
          <a:xfrm>
            <a:off x="10003801" y="2474580"/>
            <a:ext cx="193795" cy="194332"/>
            <a:chOff x="15212549" y="5826750"/>
            <a:chExt cx="356700" cy="357688"/>
          </a:xfrm>
        </p:grpSpPr>
        <p:sp>
          <p:nvSpPr>
            <p:cNvPr id="1346" name="Google Shape;1346;p11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47" name="Google Shape;1347;p118"/>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348" name="Google Shape;1348;p118"/>
          <p:cNvGrpSpPr/>
          <p:nvPr/>
        </p:nvGrpSpPr>
        <p:grpSpPr>
          <a:xfrm>
            <a:off x="9602489" y="2870312"/>
            <a:ext cx="193795" cy="194332"/>
            <a:chOff x="15212549" y="5826750"/>
            <a:chExt cx="356700" cy="357688"/>
          </a:xfrm>
        </p:grpSpPr>
        <p:sp>
          <p:nvSpPr>
            <p:cNvPr id="1349" name="Google Shape;1349;p11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50" name="Google Shape;1350;p118"/>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351" name="Google Shape;1351;p118"/>
          <p:cNvGrpSpPr/>
          <p:nvPr/>
        </p:nvGrpSpPr>
        <p:grpSpPr>
          <a:xfrm>
            <a:off x="10003806" y="2870311"/>
            <a:ext cx="193795" cy="194332"/>
            <a:chOff x="15212549" y="5826750"/>
            <a:chExt cx="356700" cy="357688"/>
          </a:xfrm>
        </p:grpSpPr>
        <p:sp>
          <p:nvSpPr>
            <p:cNvPr id="1352" name="Google Shape;1352;p11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53" name="Google Shape;1353;p118"/>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354" name="Google Shape;1354;p118"/>
          <p:cNvSpPr/>
          <p:nvPr/>
        </p:nvSpPr>
        <p:spPr>
          <a:xfrm>
            <a:off x="9602494" y="2079398"/>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55" name="Google Shape;1355;p118"/>
          <p:cNvSpPr/>
          <p:nvPr/>
        </p:nvSpPr>
        <p:spPr>
          <a:xfrm>
            <a:off x="4086469" y="2275829"/>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56" name="Google Shape;1356;p118"/>
          <p:cNvSpPr/>
          <p:nvPr/>
        </p:nvSpPr>
        <p:spPr>
          <a:xfrm>
            <a:off x="4086469" y="262637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57" name="Google Shape;1357;p118"/>
          <p:cNvSpPr/>
          <p:nvPr/>
        </p:nvSpPr>
        <p:spPr>
          <a:xfrm>
            <a:off x="4086469" y="2976923"/>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nvGrpSpPr>
          <p:cNvPr id="1358" name="Google Shape;1358;p118"/>
          <p:cNvGrpSpPr/>
          <p:nvPr/>
        </p:nvGrpSpPr>
        <p:grpSpPr>
          <a:xfrm>
            <a:off x="350377" y="3940825"/>
            <a:ext cx="4443659" cy="193810"/>
            <a:chOff x="374202" y="3075825"/>
            <a:chExt cx="4443659" cy="193810"/>
          </a:xfrm>
        </p:grpSpPr>
        <p:grpSp>
          <p:nvGrpSpPr>
            <p:cNvPr id="1359" name="Google Shape;1359;p118"/>
            <p:cNvGrpSpPr/>
            <p:nvPr/>
          </p:nvGrpSpPr>
          <p:grpSpPr>
            <a:xfrm>
              <a:off x="374202" y="3075825"/>
              <a:ext cx="3077684" cy="193800"/>
              <a:chOff x="6013027" y="854475"/>
              <a:chExt cx="3077684" cy="193800"/>
            </a:xfrm>
          </p:grpSpPr>
          <p:sp>
            <p:nvSpPr>
              <p:cNvPr id="1360" name="Google Shape;1360;p118"/>
              <p:cNvSpPr/>
              <p:nvPr/>
            </p:nvSpPr>
            <p:spPr>
              <a:xfrm>
                <a:off x="6013027" y="854475"/>
                <a:ext cx="193800" cy="19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61" name="Google Shape;1361;p118"/>
              <p:cNvSpPr txBox="1"/>
              <p:nvPr/>
            </p:nvSpPr>
            <p:spPr>
              <a:xfrm>
                <a:off x="6235238" y="855225"/>
                <a:ext cx="12465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Complete</a:t>
                </a:r>
                <a:endParaRPr sz="800">
                  <a:solidFill>
                    <a:schemeClr val="dk2"/>
                  </a:solidFill>
                  <a:latin typeface="DM Sans"/>
                  <a:ea typeface="DM Sans"/>
                  <a:cs typeface="DM Sans"/>
                  <a:sym typeface="DM Sans"/>
                </a:endParaRPr>
              </a:p>
            </p:txBody>
          </p:sp>
          <p:sp>
            <p:nvSpPr>
              <p:cNvPr id="1362" name="Google Shape;1362;p118"/>
              <p:cNvSpPr txBox="1"/>
              <p:nvPr/>
            </p:nvSpPr>
            <p:spPr>
              <a:xfrm>
                <a:off x="7573010" y="85522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In Progress</a:t>
                </a:r>
                <a:endParaRPr sz="800">
                  <a:solidFill>
                    <a:schemeClr val="dk2"/>
                  </a:solidFill>
                  <a:latin typeface="DM Sans"/>
                  <a:ea typeface="DM Sans"/>
                  <a:cs typeface="DM Sans"/>
                  <a:sym typeface="DM Sans"/>
                </a:endParaRPr>
              </a:p>
            </p:txBody>
          </p:sp>
          <p:sp>
            <p:nvSpPr>
              <p:cNvPr id="1363" name="Google Shape;1363;p118"/>
              <p:cNvSpPr/>
              <p:nvPr/>
            </p:nvSpPr>
            <p:spPr>
              <a:xfrm>
                <a:off x="7370327" y="85447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364" name="Google Shape;1364;p118"/>
            <p:cNvSpPr/>
            <p:nvPr/>
          </p:nvSpPr>
          <p:spPr>
            <a:xfrm>
              <a:off x="3073394" y="30758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365" name="Google Shape;1365;p118"/>
            <p:cNvSpPr txBox="1"/>
            <p:nvPr/>
          </p:nvSpPr>
          <p:spPr>
            <a:xfrm>
              <a:off x="3300160" y="307657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To be started</a:t>
              </a:r>
              <a:endParaRPr sz="800">
                <a:solidFill>
                  <a:schemeClr val="dk2"/>
                </a:solidFill>
                <a:latin typeface="DM Sans"/>
                <a:ea typeface="DM Sans"/>
                <a:cs typeface="DM Sans"/>
                <a:sym typeface="DM Sans"/>
              </a:endParaRPr>
            </a:p>
          </p:txBody>
        </p:sp>
      </p:grpSp>
      <p:grpSp>
        <p:nvGrpSpPr>
          <p:cNvPr id="1366" name="Google Shape;1366;p118"/>
          <p:cNvGrpSpPr/>
          <p:nvPr/>
        </p:nvGrpSpPr>
        <p:grpSpPr>
          <a:xfrm>
            <a:off x="5196625" y="244150"/>
            <a:ext cx="4146300" cy="438000"/>
            <a:chOff x="5196625" y="244150"/>
            <a:chExt cx="4146300" cy="438000"/>
          </a:xfrm>
        </p:grpSpPr>
        <p:sp>
          <p:nvSpPr>
            <p:cNvPr id="1367" name="Google Shape;1367;p118"/>
            <p:cNvSpPr txBox="1"/>
            <p:nvPr/>
          </p:nvSpPr>
          <p:spPr>
            <a:xfrm>
              <a:off x="5196625" y="244150"/>
              <a:ext cx="4146300" cy="438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accent1"/>
                </a:solidFill>
                <a:latin typeface="DM Serif Display"/>
                <a:ea typeface="DM Serif Display"/>
                <a:cs typeface="DM Serif Display"/>
                <a:sym typeface="DM Serif Display"/>
              </a:endParaRPr>
            </a:p>
          </p:txBody>
        </p:sp>
        <p:sp>
          <p:nvSpPr>
            <p:cNvPr id="1368" name="Google Shape;1368;p118"/>
            <p:cNvSpPr txBox="1"/>
            <p:nvPr/>
          </p:nvSpPr>
          <p:spPr>
            <a:xfrm>
              <a:off x="5594325" y="256800"/>
              <a:ext cx="354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DM Serif Display"/>
                  <a:ea typeface="DM Serif Display"/>
                  <a:cs typeface="DM Serif Display"/>
                  <a:sym typeface="DM Serif Display"/>
                </a:rPr>
                <a:t>       </a:t>
              </a:r>
              <a:r>
                <a:rPr lang="en">
                  <a:solidFill>
                    <a:schemeClr val="accent1"/>
                  </a:solidFill>
                  <a:latin typeface="DM Serif Display"/>
                  <a:ea typeface="DM Serif Display"/>
                  <a:cs typeface="DM Serif Display"/>
                  <a:sym typeface="DM Serif Display"/>
                </a:rPr>
                <a:t>Theme:</a:t>
              </a:r>
              <a:r>
                <a:rPr lang="en">
                  <a:solidFill>
                    <a:schemeClr val="dk1"/>
                  </a:solidFill>
                  <a:latin typeface="DM Serif Display"/>
                  <a:ea typeface="DM Serif Display"/>
                  <a:cs typeface="DM Serif Display"/>
                  <a:sym typeface="DM Serif Display"/>
                </a:rPr>
                <a:t> Theme Category</a:t>
              </a:r>
              <a:endParaRPr sz="1900">
                <a:solidFill>
                  <a:schemeClr val="dk1"/>
                </a:solidFill>
              </a:endParaRPr>
            </a:p>
          </p:txBody>
        </p:sp>
        <p:pic>
          <p:nvPicPr>
            <p:cNvPr id="1369" name="Google Shape;1369;p118"/>
            <p:cNvPicPr preferRelativeResize="0"/>
            <p:nvPr/>
          </p:nvPicPr>
          <p:blipFill>
            <a:blip r:embed="rId3">
              <a:alphaModFix/>
            </a:blip>
            <a:stretch>
              <a:fillRect/>
            </a:stretch>
          </p:blipFill>
          <p:spPr>
            <a:xfrm>
              <a:off x="5394875" y="327950"/>
              <a:ext cx="273175" cy="273175"/>
            </a:xfrm>
            <a:prstGeom prst="rect">
              <a:avLst/>
            </a:prstGeom>
            <a:noFill/>
            <a:ln>
              <a:noFill/>
            </a:ln>
          </p:spPr>
        </p:pic>
      </p:grpSp>
      <p:sp>
        <p:nvSpPr>
          <p:cNvPr id="1370" name="Google Shape;1370;p118"/>
          <p:cNvSpPr txBox="1"/>
          <p:nvPr/>
        </p:nvSpPr>
        <p:spPr>
          <a:xfrm>
            <a:off x="374200" y="1086800"/>
            <a:ext cx="6647100" cy="294300"/>
          </a:xfrm>
          <a:prstGeom prst="rect">
            <a:avLst/>
          </a:prstGeom>
          <a:noFill/>
          <a:ln>
            <a:noFill/>
          </a:ln>
        </p:spPr>
        <p:txBody>
          <a:bodyPr anchorCtr="0" anchor="t" bIns="27000" lIns="0" spcFirstLastPara="1" rIns="162000" wrap="square" tIns="27000">
            <a:noAutofit/>
          </a:bodyPr>
          <a:lstStyle/>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DM Sans"/>
                <a:ea typeface="DM Sans"/>
                <a:cs typeface="DM Sans"/>
                <a:sym typeface="DM Sans"/>
              </a:rPr>
              <a:t>We created a detailed view of all epics underneath each categorized initiative. The prioritized epics </a:t>
            </a:r>
            <a:r>
              <a:rPr lang="en" sz="1100">
                <a:solidFill>
                  <a:schemeClr val="dk1"/>
                </a:solidFill>
                <a:latin typeface="DM Sans"/>
                <a:ea typeface="DM Sans"/>
                <a:cs typeface="DM Sans"/>
                <a:sym typeface="DM Sans"/>
              </a:rPr>
              <a:t>show</a:t>
            </a:r>
            <a:r>
              <a:rPr lang="en" sz="1100">
                <a:solidFill>
                  <a:schemeClr val="dk1"/>
                </a:solidFill>
                <a:latin typeface="DM Sans"/>
                <a:ea typeface="DM Sans"/>
                <a:cs typeface="DM Sans"/>
                <a:sym typeface="DM Sans"/>
              </a:rPr>
              <a:t> a detailed view of the opportunity category </a:t>
            </a:r>
            <a:r>
              <a:rPr lang="en" sz="1100">
                <a:solidFill>
                  <a:schemeClr val="dk1"/>
                </a:solidFill>
                <a:latin typeface="DM Sans"/>
                <a:ea typeface="DM Sans"/>
                <a:cs typeface="DM Sans"/>
                <a:sym typeface="DM Sans"/>
              </a:rPr>
              <a:t>along</a:t>
            </a:r>
            <a:r>
              <a:rPr lang="en" sz="1100">
                <a:solidFill>
                  <a:schemeClr val="dk1"/>
                </a:solidFill>
                <a:latin typeface="DM Sans"/>
                <a:ea typeface="DM Sans"/>
                <a:cs typeface="DM Sans"/>
                <a:sym typeface="DM Sans"/>
              </a:rPr>
              <a:t> with progress noted by the indicator.</a:t>
            </a:r>
            <a:endParaRPr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t/>
            </a:r>
            <a:endParaRPr sz="800">
              <a:solidFill>
                <a:schemeClr val="dk1"/>
              </a:solidFill>
              <a:latin typeface="DM Sans"/>
              <a:ea typeface="DM Sans"/>
              <a:cs typeface="DM Sans"/>
              <a:sym typeface="DM Sans"/>
            </a:endParaRPr>
          </a:p>
        </p:txBody>
      </p:sp>
      <p:cxnSp>
        <p:nvCxnSpPr>
          <p:cNvPr id="1371" name="Google Shape;1371;p118"/>
          <p:cNvCxnSpPr/>
          <p:nvPr/>
        </p:nvCxnSpPr>
        <p:spPr>
          <a:xfrm>
            <a:off x="359000" y="3787975"/>
            <a:ext cx="4089900" cy="0"/>
          </a:xfrm>
          <a:prstGeom prst="straightConnector1">
            <a:avLst/>
          </a:prstGeom>
          <a:noFill/>
          <a:ln cap="flat" cmpd="sng" w="28575">
            <a:solidFill>
              <a:schemeClr val="accent1"/>
            </a:solidFill>
            <a:prstDash val="solid"/>
            <a:round/>
            <a:headEnd len="med" w="med" type="none"/>
            <a:tailEnd len="med" w="med" type="none"/>
          </a:ln>
        </p:spPr>
      </p:cxnSp>
      <p:sp>
        <p:nvSpPr>
          <p:cNvPr id="1372" name="Google Shape;1372;p118"/>
          <p:cNvSpPr txBox="1"/>
          <p:nvPr>
            <p:ph idx="4294967295" type="body"/>
          </p:nvPr>
        </p:nvSpPr>
        <p:spPr>
          <a:xfrm>
            <a:off x="1669091" y="3678025"/>
            <a:ext cx="14697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Progress indicator</a:t>
            </a:r>
            <a:endParaRPr b="1" sz="1100">
              <a:solidFill>
                <a:schemeClr val="accent1"/>
              </a:solidFill>
            </a:endParaRPr>
          </a:p>
        </p:txBody>
      </p:sp>
      <p:grpSp>
        <p:nvGrpSpPr>
          <p:cNvPr id="1373" name="Google Shape;1373;p118"/>
          <p:cNvGrpSpPr/>
          <p:nvPr/>
        </p:nvGrpSpPr>
        <p:grpSpPr>
          <a:xfrm>
            <a:off x="5230779" y="3170723"/>
            <a:ext cx="3913277" cy="1031975"/>
            <a:chOff x="4499875" y="2190199"/>
            <a:chExt cx="4232400" cy="445874"/>
          </a:xfrm>
        </p:grpSpPr>
        <p:sp>
          <p:nvSpPr>
            <p:cNvPr id="1374" name="Google Shape;1374;p118"/>
            <p:cNvSpPr/>
            <p:nvPr/>
          </p:nvSpPr>
          <p:spPr>
            <a:xfrm>
              <a:off x="4499875" y="2190199"/>
              <a:ext cx="4232400" cy="445500"/>
            </a:xfrm>
            <a:prstGeom prst="rect">
              <a:avLst/>
            </a:prstGeom>
            <a:solidFill>
              <a:schemeClr val="lt1"/>
            </a:solidFill>
            <a:ln>
              <a:noFill/>
            </a:ln>
            <a:effectLst>
              <a:outerShdw blurRad="471488" rotWithShape="0" algn="t" dir="2400000" dist="76200">
                <a:srgbClr val="000000">
                  <a:alpha val="21000"/>
                </a:srgbClr>
              </a:outerShdw>
            </a:effectLst>
          </p:spPr>
          <p:txBody>
            <a:bodyPr anchorCtr="0" anchor="ctr" bIns="34275" lIns="1539000" spcFirstLastPara="1" rIns="68575" wrap="square" tIns="0">
              <a:noAutofit/>
            </a:bodyPr>
            <a:lstStyle/>
            <a:p>
              <a:pPr indent="0" lvl="0" marL="0" marR="0" rtl="0" algn="l">
                <a:lnSpc>
                  <a:spcPct val="150000"/>
                </a:lnSpc>
                <a:spcBef>
                  <a:spcPts val="0"/>
                </a:spcBef>
                <a:spcAft>
                  <a:spcPts val="0"/>
                </a:spcAft>
                <a:buNone/>
              </a:pPr>
              <a:r>
                <a:t/>
              </a:r>
              <a:endParaRPr sz="1100">
                <a:latin typeface="DM Sans"/>
                <a:ea typeface="DM Sans"/>
                <a:cs typeface="DM Sans"/>
                <a:sym typeface="DM Sans"/>
              </a:endParaRPr>
            </a:p>
          </p:txBody>
        </p:sp>
        <p:sp>
          <p:nvSpPr>
            <p:cNvPr id="1375" name="Google Shape;1375;p118"/>
            <p:cNvSpPr/>
            <p:nvPr/>
          </p:nvSpPr>
          <p:spPr>
            <a:xfrm>
              <a:off x="4499875" y="2190573"/>
              <a:ext cx="67800" cy="445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DM Sans"/>
                <a:ea typeface="DM Sans"/>
                <a:cs typeface="DM Sans"/>
                <a:sym typeface="DM Sans"/>
              </a:endParaRPr>
            </a:p>
          </p:txBody>
        </p:sp>
        <p:sp>
          <p:nvSpPr>
            <p:cNvPr id="1376" name="Google Shape;1376;p118"/>
            <p:cNvSpPr txBox="1"/>
            <p:nvPr/>
          </p:nvSpPr>
          <p:spPr>
            <a:xfrm>
              <a:off x="4699065" y="2289498"/>
              <a:ext cx="3834000" cy="254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100">
                  <a:solidFill>
                    <a:schemeClr val="dk1"/>
                  </a:solidFill>
                  <a:latin typeface="DM Sans"/>
                  <a:ea typeface="DM Sans"/>
                  <a:cs typeface="DM Sans"/>
                  <a:sym typeface="DM Sans"/>
                </a:rPr>
                <a:t>A detailed list of all of the </a:t>
              </a:r>
              <a:r>
                <a:rPr b="1" lang="en" sz="1100">
                  <a:solidFill>
                    <a:schemeClr val="dk1"/>
                  </a:solidFill>
                  <a:latin typeface="DM Sans"/>
                  <a:ea typeface="DM Sans"/>
                  <a:cs typeface="DM Sans"/>
                  <a:sym typeface="DM Sans"/>
                </a:rPr>
                <a:t>initiatives</a:t>
              </a:r>
              <a:r>
                <a:rPr b="1" lang="en" sz="1100">
                  <a:solidFill>
                    <a:schemeClr val="dk1"/>
                  </a:solidFill>
                  <a:latin typeface="DM Sans"/>
                  <a:ea typeface="DM Sans"/>
                  <a:cs typeface="DM Sans"/>
                  <a:sym typeface="DM Sans"/>
                </a:rPr>
                <a:t> and prioritized epics covered with the Service Blueprint work can be found in the </a:t>
              </a:r>
              <a:r>
                <a:rPr b="1" lang="en" sz="1100" u="sng">
                  <a:solidFill>
                    <a:schemeClr val="hlink"/>
                  </a:solidFill>
                  <a:latin typeface="DM Sans"/>
                  <a:ea typeface="DM Sans"/>
                  <a:cs typeface="DM Sans"/>
                  <a:sym typeface="DM Sans"/>
                  <a:hlinkClick action="ppaction://hlinksldjump" r:id="rId4"/>
                </a:rPr>
                <a:t>Appendix </a:t>
              </a:r>
              <a:r>
                <a:rPr b="1" lang="en" sz="1100">
                  <a:solidFill>
                    <a:schemeClr val="dk1"/>
                  </a:solidFill>
                  <a:latin typeface="DM Sans"/>
                  <a:ea typeface="DM Sans"/>
                  <a:cs typeface="DM Sans"/>
                  <a:sym typeface="DM Sans"/>
                </a:rPr>
                <a:t>of this deck. </a:t>
              </a:r>
              <a:endParaRPr b="1" sz="1100">
                <a:solidFill>
                  <a:schemeClr val="dk1"/>
                </a:solidFill>
                <a:latin typeface="DM Sans"/>
                <a:ea typeface="DM Sans"/>
                <a:cs typeface="DM Sans"/>
                <a:sym typeface="DM Sans"/>
              </a:endParaRPr>
            </a:p>
            <a:p>
              <a:pPr indent="0" lvl="0" marL="0" rtl="0" algn="l">
                <a:spcBef>
                  <a:spcPts val="0"/>
                </a:spcBef>
                <a:spcAft>
                  <a:spcPts val="0"/>
                </a:spcAft>
                <a:buNone/>
              </a:pPr>
              <a:r>
                <a:t/>
              </a:r>
              <a:endParaRPr b="1" sz="900">
                <a:solidFill>
                  <a:schemeClr val="accent1"/>
                </a:solidFill>
                <a:latin typeface="DM Sans"/>
                <a:ea typeface="DM Sans"/>
                <a:cs typeface="DM Sans"/>
                <a:sym typeface="DM Sans"/>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8F8"/>
        </a:solidFill>
      </p:bgPr>
    </p:bg>
    <p:spTree>
      <p:nvGrpSpPr>
        <p:cNvPr id="1380" name="Shape 1380"/>
        <p:cNvGrpSpPr/>
        <p:nvPr/>
      </p:nvGrpSpPr>
      <p:grpSpPr>
        <a:xfrm>
          <a:off x="0" y="0"/>
          <a:ext cx="0" cy="0"/>
          <a:chOff x="0" y="0"/>
          <a:chExt cx="0" cy="0"/>
        </a:xfrm>
      </p:grpSpPr>
      <p:grpSp>
        <p:nvGrpSpPr>
          <p:cNvPr id="1381" name="Google Shape;1381;p119"/>
          <p:cNvGrpSpPr/>
          <p:nvPr/>
        </p:nvGrpSpPr>
        <p:grpSpPr>
          <a:xfrm>
            <a:off x="6279722" y="1984769"/>
            <a:ext cx="2163600" cy="346339"/>
            <a:chOff x="6095141" y="857188"/>
            <a:chExt cx="2884800" cy="1358726"/>
          </a:xfrm>
        </p:grpSpPr>
        <p:sp>
          <p:nvSpPr>
            <p:cNvPr id="1382" name="Google Shape;1382;p119"/>
            <p:cNvSpPr/>
            <p:nvPr/>
          </p:nvSpPr>
          <p:spPr>
            <a:xfrm>
              <a:off x="6095141" y="857188"/>
              <a:ext cx="2884800" cy="1357200"/>
            </a:xfrm>
            <a:prstGeom prst="rect">
              <a:avLst/>
            </a:prstGeom>
            <a:solidFill>
              <a:schemeClr val="lt1"/>
            </a:solidFill>
            <a:ln>
              <a:noFill/>
            </a:ln>
            <a:effectLst>
              <a:outerShdw blurRad="471488" rotWithShape="0" algn="t" dir="2400000" dist="66675">
                <a:srgbClr val="000000">
                  <a:alpha val="20000"/>
                </a:srgbClr>
              </a:outerShdw>
            </a:effectLst>
          </p:spPr>
          <p:txBody>
            <a:bodyPr anchorCtr="0" anchor="ctr" bIns="34275" lIns="1539000" spcFirstLastPara="1" rIns="68575" wrap="square" tIns="0">
              <a:noAutofit/>
            </a:bodyPr>
            <a:lstStyle/>
            <a:p>
              <a:pPr indent="0" lvl="0" marL="0" marR="0" rtl="0" algn="l">
                <a:lnSpc>
                  <a:spcPct val="150000"/>
                </a:lnSpc>
                <a:spcBef>
                  <a:spcPts val="0"/>
                </a:spcBef>
                <a:spcAft>
                  <a:spcPts val="0"/>
                </a:spcAft>
                <a:buNone/>
              </a:pPr>
              <a:r>
                <a:t/>
              </a:r>
              <a:endParaRPr sz="1100">
                <a:latin typeface="DM Sans"/>
                <a:ea typeface="DM Sans"/>
                <a:cs typeface="DM Sans"/>
                <a:sym typeface="DM Sans"/>
              </a:endParaRPr>
            </a:p>
          </p:txBody>
        </p:sp>
        <p:sp>
          <p:nvSpPr>
            <p:cNvPr id="1383" name="Google Shape;1383;p119"/>
            <p:cNvSpPr/>
            <p:nvPr/>
          </p:nvSpPr>
          <p:spPr>
            <a:xfrm>
              <a:off x="6095141" y="858714"/>
              <a:ext cx="90300" cy="1357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DM Sans"/>
                <a:ea typeface="DM Sans"/>
                <a:cs typeface="DM Sans"/>
                <a:sym typeface="DM Sans"/>
              </a:endParaRPr>
            </a:p>
          </p:txBody>
        </p:sp>
      </p:grpSp>
      <p:grpSp>
        <p:nvGrpSpPr>
          <p:cNvPr id="1384" name="Google Shape;1384;p119"/>
          <p:cNvGrpSpPr/>
          <p:nvPr/>
        </p:nvGrpSpPr>
        <p:grpSpPr>
          <a:xfrm>
            <a:off x="3556006" y="1972765"/>
            <a:ext cx="2163600" cy="346339"/>
            <a:chOff x="6095141" y="857188"/>
            <a:chExt cx="2884800" cy="1358726"/>
          </a:xfrm>
        </p:grpSpPr>
        <p:sp>
          <p:nvSpPr>
            <p:cNvPr id="1385" name="Google Shape;1385;p119"/>
            <p:cNvSpPr/>
            <p:nvPr/>
          </p:nvSpPr>
          <p:spPr>
            <a:xfrm>
              <a:off x="6095141" y="857188"/>
              <a:ext cx="2884800" cy="1357200"/>
            </a:xfrm>
            <a:prstGeom prst="rect">
              <a:avLst/>
            </a:prstGeom>
            <a:solidFill>
              <a:schemeClr val="lt1"/>
            </a:solidFill>
            <a:ln>
              <a:noFill/>
            </a:ln>
            <a:effectLst>
              <a:outerShdw blurRad="471488" rotWithShape="0" algn="t" dir="2400000" dist="76200">
                <a:srgbClr val="000000">
                  <a:alpha val="21000"/>
                </a:srgbClr>
              </a:outerShdw>
            </a:effectLst>
          </p:spPr>
          <p:txBody>
            <a:bodyPr anchorCtr="0" anchor="ctr" bIns="34275" lIns="1539000" spcFirstLastPara="1" rIns="68575" wrap="square" tIns="0">
              <a:noAutofit/>
            </a:bodyPr>
            <a:lstStyle/>
            <a:p>
              <a:pPr indent="0" lvl="0" marL="0" marR="0" rtl="0" algn="l">
                <a:lnSpc>
                  <a:spcPct val="150000"/>
                </a:lnSpc>
                <a:spcBef>
                  <a:spcPts val="0"/>
                </a:spcBef>
                <a:spcAft>
                  <a:spcPts val="0"/>
                </a:spcAft>
                <a:buNone/>
              </a:pPr>
              <a:r>
                <a:t/>
              </a:r>
              <a:endParaRPr sz="1100">
                <a:latin typeface="DM Sans"/>
                <a:ea typeface="DM Sans"/>
                <a:cs typeface="DM Sans"/>
                <a:sym typeface="DM Sans"/>
              </a:endParaRPr>
            </a:p>
          </p:txBody>
        </p:sp>
        <p:sp>
          <p:nvSpPr>
            <p:cNvPr id="1386" name="Google Shape;1386;p119"/>
            <p:cNvSpPr/>
            <p:nvPr/>
          </p:nvSpPr>
          <p:spPr>
            <a:xfrm>
              <a:off x="6095141" y="858714"/>
              <a:ext cx="90300" cy="1357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DM Sans"/>
                <a:ea typeface="DM Sans"/>
                <a:cs typeface="DM Sans"/>
                <a:sym typeface="DM Sans"/>
              </a:endParaRPr>
            </a:p>
          </p:txBody>
        </p:sp>
      </p:grpSp>
      <p:grpSp>
        <p:nvGrpSpPr>
          <p:cNvPr id="1387" name="Google Shape;1387;p119"/>
          <p:cNvGrpSpPr/>
          <p:nvPr/>
        </p:nvGrpSpPr>
        <p:grpSpPr>
          <a:xfrm>
            <a:off x="3575100" y="3711032"/>
            <a:ext cx="2163600" cy="345936"/>
            <a:chOff x="6095141" y="857188"/>
            <a:chExt cx="2884800" cy="2481608"/>
          </a:xfrm>
        </p:grpSpPr>
        <p:sp>
          <p:nvSpPr>
            <p:cNvPr id="1388" name="Google Shape;1388;p119"/>
            <p:cNvSpPr/>
            <p:nvPr/>
          </p:nvSpPr>
          <p:spPr>
            <a:xfrm>
              <a:off x="6095141" y="857188"/>
              <a:ext cx="2884800" cy="2480100"/>
            </a:xfrm>
            <a:prstGeom prst="rect">
              <a:avLst/>
            </a:prstGeom>
            <a:solidFill>
              <a:schemeClr val="lt1"/>
            </a:solidFill>
            <a:ln>
              <a:noFill/>
            </a:ln>
            <a:effectLst>
              <a:outerShdw blurRad="428625" rotWithShape="0" algn="t" dir="2460000" dist="104775">
                <a:srgbClr val="000000">
                  <a:alpha val="20000"/>
                </a:srgbClr>
              </a:outerShdw>
            </a:effectLst>
          </p:spPr>
          <p:txBody>
            <a:bodyPr anchorCtr="0" anchor="ctr" bIns="34275" lIns="1539000" spcFirstLastPara="1" rIns="68575" wrap="square" tIns="0">
              <a:noAutofit/>
            </a:bodyPr>
            <a:lstStyle/>
            <a:p>
              <a:pPr indent="0" lvl="0" marL="0" marR="0" rtl="0" algn="l">
                <a:lnSpc>
                  <a:spcPct val="150000"/>
                </a:lnSpc>
                <a:spcBef>
                  <a:spcPts val="0"/>
                </a:spcBef>
                <a:spcAft>
                  <a:spcPts val="0"/>
                </a:spcAft>
                <a:buNone/>
              </a:pPr>
              <a:r>
                <a:t/>
              </a:r>
              <a:endParaRPr sz="1100">
                <a:latin typeface="DM Sans"/>
                <a:ea typeface="DM Sans"/>
                <a:cs typeface="DM Sans"/>
                <a:sym typeface="DM Sans"/>
              </a:endParaRPr>
            </a:p>
          </p:txBody>
        </p:sp>
        <p:sp>
          <p:nvSpPr>
            <p:cNvPr id="1389" name="Google Shape;1389;p119"/>
            <p:cNvSpPr/>
            <p:nvPr/>
          </p:nvSpPr>
          <p:spPr>
            <a:xfrm>
              <a:off x="6095141" y="858696"/>
              <a:ext cx="90300" cy="24801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DM Sans"/>
                <a:ea typeface="DM Sans"/>
                <a:cs typeface="DM Sans"/>
                <a:sym typeface="DM Sans"/>
              </a:endParaRPr>
            </a:p>
          </p:txBody>
        </p:sp>
      </p:grpSp>
      <p:sp>
        <p:nvSpPr>
          <p:cNvPr id="1390" name="Google Shape;1390;p119"/>
          <p:cNvSpPr txBox="1"/>
          <p:nvPr/>
        </p:nvSpPr>
        <p:spPr>
          <a:xfrm>
            <a:off x="3585180" y="4207575"/>
            <a:ext cx="21636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900">
                <a:solidFill>
                  <a:schemeClr val="dk1"/>
                </a:solidFill>
                <a:latin typeface="DM Sans"/>
                <a:ea typeface="DM Sans"/>
                <a:cs typeface="DM Sans"/>
                <a:sym typeface="DM Sans"/>
              </a:rPr>
              <a:t>Executed MoSCoW exercise to facilitate clear prioritization and decision-making, ensuring efficient execution of project tasks</a:t>
            </a:r>
            <a:endParaRPr sz="900">
              <a:solidFill>
                <a:schemeClr val="dk1"/>
              </a:solidFill>
              <a:latin typeface="DM Sans"/>
              <a:ea typeface="DM Sans"/>
              <a:cs typeface="DM Sans"/>
              <a:sym typeface="DM Sans"/>
            </a:endParaRPr>
          </a:p>
        </p:txBody>
      </p:sp>
      <p:sp>
        <p:nvSpPr>
          <p:cNvPr id="1391" name="Google Shape;1391;p119"/>
          <p:cNvSpPr txBox="1"/>
          <p:nvPr/>
        </p:nvSpPr>
        <p:spPr>
          <a:xfrm>
            <a:off x="3527572" y="2453603"/>
            <a:ext cx="2221200" cy="831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900">
                <a:solidFill>
                  <a:srgbClr val="1A1A1A"/>
                </a:solidFill>
                <a:latin typeface="DM Sans"/>
                <a:ea typeface="DM Sans"/>
                <a:cs typeface="DM Sans"/>
                <a:sym typeface="DM Sans"/>
              </a:rPr>
              <a:t>Conducted high-level sizing initiatives, providing stakeholders with a structured approach to plan and prioritize their backlog of main actions in response to the problem statement</a:t>
            </a:r>
            <a:endParaRPr sz="900">
              <a:solidFill>
                <a:srgbClr val="1A1A1A"/>
              </a:solidFill>
              <a:latin typeface="DM Sans"/>
              <a:ea typeface="DM Sans"/>
              <a:cs typeface="DM Sans"/>
              <a:sym typeface="DM Sans"/>
            </a:endParaRPr>
          </a:p>
          <a:p>
            <a:pPr indent="0" lvl="0" marL="177800" rtl="0" algn="l">
              <a:spcBef>
                <a:spcPts val="0"/>
              </a:spcBef>
              <a:spcAft>
                <a:spcPts val="0"/>
              </a:spcAft>
              <a:buNone/>
            </a:pPr>
            <a:r>
              <a:t/>
            </a:r>
            <a:endParaRPr sz="900">
              <a:solidFill>
                <a:schemeClr val="dk1"/>
              </a:solidFill>
              <a:latin typeface="DM Sans"/>
              <a:ea typeface="DM Sans"/>
              <a:cs typeface="DM Sans"/>
              <a:sym typeface="DM Sans"/>
            </a:endParaRPr>
          </a:p>
        </p:txBody>
      </p:sp>
      <p:cxnSp>
        <p:nvCxnSpPr>
          <p:cNvPr id="1392" name="Google Shape;1392;p119"/>
          <p:cNvCxnSpPr/>
          <p:nvPr/>
        </p:nvCxnSpPr>
        <p:spPr>
          <a:xfrm>
            <a:off x="728663" y="1585913"/>
            <a:ext cx="2186100" cy="0"/>
          </a:xfrm>
          <a:prstGeom prst="straightConnector1">
            <a:avLst/>
          </a:prstGeom>
          <a:noFill/>
          <a:ln cap="flat" cmpd="sng" w="19050">
            <a:solidFill>
              <a:schemeClr val="dk1"/>
            </a:solidFill>
            <a:prstDash val="solid"/>
            <a:round/>
            <a:headEnd len="med" w="med" type="none"/>
            <a:tailEnd len="med" w="med" type="stealth"/>
          </a:ln>
        </p:spPr>
      </p:cxnSp>
      <p:sp>
        <p:nvSpPr>
          <p:cNvPr id="1393" name="Google Shape;1393;p119"/>
          <p:cNvSpPr txBox="1"/>
          <p:nvPr/>
        </p:nvSpPr>
        <p:spPr>
          <a:xfrm>
            <a:off x="1229709" y="1492233"/>
            <a:ext cx="1184700" cy="177900"/>
          </a:xfrm>
          <a:prstGeom prst="rect">
            <a:avLst/>
          </a:prstGeom>
          <a:solidFill>
            <a:srgbClr val="F8F8F8"/>
          </a:solidFill>
          <a:ln>
            <a:noFill/>
          </a:ln>
        </p:spPr>
        <p:txBody>
          <a:bodyPr anchorCtr="0" anchor="ctr" bIns="91425" lIns="0" spcFirstLastPara="1" rIns="0" wrap="square" tIns="91425">
            <a:noAutofit/>
          </a:bodyPr>
          <a:lstStyle/>
          <a:p>
            <a:pPr indent="0" lvl="0" marL="0" rtl="0" algn="ctr">
              <a:lnSpc>
                <a:spcPct val="115000"/>
              </a:lnSpc>
              <a:spcBef>
                <a:spcPts val="0"/>
              </a:spcBef>
              <a:spcAft>
                <a:spcPts val="0"/>
              </a:spcAft>
              <a:buNone/>
            </a:pPr>
            <a:r>
              <a:rPr b="1" lang="en" sz="1000">
                <a:solidFill>
                  <a:schemeClr val="dk1"/>
                </a:solidFill>
                <a:highlight>
                  <a:srgbClr val="F8F8F8"/>
                </a:highlight>
                <a:latin typeface="DM Sans"/>
                <a:ea typeface="DM Sans"/>
                <a:cs typeface="DM Sans"/>
                <a:sym typeface="DM Sans"/>
              </a:rPr>
              <a:t>Identify</a:t>
            </a:r>
            <a:endParaRPr b="1" sz="1000">
              <a:solidFill>
                <a:schemeClr val="accent1"/>
              </a:solidFill>
              <a:highlight>
                <a:srgbClr val="F8F8F8"/>
              </a:highlight>
              <a:latin typeface="DM Sans"/>
              <a:ea typeface="DM Sans"/>
              <a:cs typeface="DM Sans"/>
              <a:sym typeface="DM Sans"/>
            </a:endParaRPr>
          </a:p>
        </p:txBody>
      </p:sp>
      <p:cxnSp>
        <p:nvCxnSpPr>
          <p:cNvPr id="1394" name="Google Shape;1394;p119"/>
          <p:cNvCxnSpPr/>
          <p:nvPr/>
        </p:nvCxnSpPr>
        <p:spPr>
          <a:xfrm>
            <a:off x="3527564" y="1581169"/>
            <a:ext cx="2171700" cy="0"/>
          </a:xfrm>
          <a:prstGeom prst="straightConnector1">
            <a:avLst/>
          </a:prstGeom>
          <a:noFill/>
          <a:ln cap="flat" cmpd="sng" w="19050">
            <a:solidFill>
              <a:schemeClr val="dk1"/>
            </a:solidFill>
            <a:prstDash val="solid"/>
            <a:round/>
            <a:headEnd len="med" w="med" type="none"/>
            <a:tailEnd len="med" w="med" type="stealth"/>
          </a:ln>
        </p:spPr>
      </p:cxnSp>
      <p:sp>
        <p:nvSpPr>
          <p:cNvPr id="1395" name="Google Shape;1395;p119"/>
          <p:cNvSpPr txBox="1"/>
          <p:nvPr/>
        </p:nvSpPr>
        <p:spPr>
          <a:xfrm>
            <a:off x="3943617" y="1492238"/>
            <a:ext cx="1302600" cy="177900"/>
          </a:xfrm>
          <a:prstGeom prst="rect">
            <a:avLst/>
          </a:prstGeom>
          <a:solidFill>
            <a:srgbClr val="F8F8F8"/>
          </a:solidFill>
          <a:ln>
            <a:noFill/>
          </a:ln>
        </p:spPr>
        <p:txBody>
          <a:bodyPr anchorCtr="0" anchor="ctr" bIns="91425" lIns="0" spcFirstLastPara="1" rIns="0" wrap="square" tIns="91425">
            <a:noAutofit/>
          </a:bodyPr>
          <a:lstStyle/>
          <a:p>
            <a:pPr indent="0" lvl="0" marL="0" rtl="0" algn="ctr">
              <a:lnSpc>
                <a:spcPct val="115000"/>
              </a:lnSpc>
              <a:spcBef>
                <a:spcPts val="0"/>
              </a:spcBef>
              <a:spcAft>
                <a:spcPts val="0"/>
              </a:spcAft>
              <a:buNone/>
            </a:pPr>
            <a:r>
              <a:rPr b="1" lang="en" sz="1000">
                <a:solidFill>
                  <a:schemeClr val="dk1"/>
                </a:solidFill>
                <a:highlight>
                  <a:srgbClr val="F8F8F8"/>
                </a:highlight>
                <a:latin typeface="DM Sans"/>
                <a:ea typeface="DM Sans"/>
                <a:cs typeface="DM Sans"/>
                <a:sym typeface="DM Sans"/>
              </a:rPr>
              <a:t>Prioritize  </a:t>
            </a:r>
            <a:endParaRPr b="1" sz="1000">
              <a:solidFill>
                <a:schemeClr val="dk1"/>
              </a:solidFill>
              <a:highlight>
                <a:srgbClr val="F8F8F8"/>
              </a:highlight>
              <a:latin typeface="DM Sans"/>
              <a:ea typeface="DM Sans"/>
              <a:cs typeface="DM Sans"/>
              <a:sym typeface="DM Sans"/>
            </a:endParaRPr>
          </a:p>
        </p:txBody>
      </p:sp>
      <p:cxnSp>
        <p:nvCxnSpPr>
          <p:cNvPr id="1396" name="Google Shape;1396;p119"/>
          <p:cNvCxnSpPr/>
          <p:nvPr/>
        </p:nvCxnSpPr>
        <p:spPr>
          <a:xfrm>
            <a:off x="6276125" y="1581164"/>
            <a:ext cx="2170800" cy="0"/>
          </a:xfrm>
          <a:prstGeom prst="straightConnector1">
            <a:avLst/>
          </a:prstGeom>
          <a:noFill/>
          <a:ln cap="flat" cmpd="sng" w="19050">
            <a:solidFill>
              <a:schemeClr val="dk1"/>
            </a:solidFill>
            <a:prstDash val="solid"/>
            <a:round/>
            <a:headEnd len="med" w="med" type="none"/>
            <a:tailEnd len="med" w="med" type="stealth"/>
          </a:ln>
        </p:spPr>
      </p:cxnSp>
      <p:sp>
        <p:nvSpPr>
          <p:cNvPr id="1397" name="Google Shape;1397;p119"/>
          <p:cNvSpPr txBox="1"/>
          <p:nvPr/>
        </p:nvSpPr>
        <p:spPr>
          <a:xfrm>
            <a:off x="6710262" y="1492238"/>
            <a:ext cx="1302600" cy="177900"/>
          </a:xfrm>
          <a:prstGeom prst="rect">
            <a:avLst/>
          </a:prstGeom>
          <a:solidFill>
            <a:srgbClr val="F8F8F8"/>
          </a:solidFill>
          <a:ln>
            <a:noFill/>
          </a:ln>
        </p:spPr>
        <p:txBody>
          <a:bodyPr anchorCtr="0" anchor="ctr" bIns="91425" lIns="0" spcFirstLastPara="1" rIns="0" wrap="square" tIns="91425">
            <a:noAutofit/>
          </a:bodyPr>
          <a:lstStyle/>
          <a:p>
            <a:pPr indent="0" lvl="0" marL="0" rtl="0" algn="ctr">
              <a:lnSpc>
                <a:spcPct val="115000"/>
              </a:lnSpc>
              <a:spcBef>
                <a:spcPts val="0"/>
              </a:spcBef>
              <a:spcAft>
                <a:spcPts val="0"/>
              </a:spcAft>
              <a:buNone/>
            </a:pPr>
            <a:r>
              <a:rPr b="1" lang="en" sz="1000">
                <a:solidFill>
                  <a:schemeClr val="dk1"/>
                </a:solidFill>
                <a:highlight>
                  <a:srgbClr val="F8F8F8"/>
                </a:highlight>
                <a:latin typeface="DM Sans"/>
                <a:ea typeface="DM Sans"/>
                <a:cs typeface="DM Sans"/>
                <a:sym typeface="DM Sans"/>
              </a:rPr>
              <a:t>Consolidate</a:t>
            </a:r>
            <a:endParaRPr b="1" sz="1000">
              <a:solidFill>
                <a:schemeClr val="dk1"/>
              </a:solidFill>
              <a:highlight>
                <a:srgbClr val="F8F8F8"/>
              </a:highlight>
              <a:latin typeface="DM Sans"/>
              <a:ea typeface="DM Sans"/>
              <a:cs typeface="DM Sans"/>
              <a:sym typeface="DM Sans"/>
            </a:endParaRPr>
          </a:p>
        </p:txBody>
      </p:sp>
      <p:sp>
        <p:nvSpPr>
          <p:cNvPr id="1398" name="Google Shape;1398;p119"/>
          <p:cNvSpPr/>
          <p:nvPr/>
        </p:nvSpPr>
        <p:spPr>
          <a:xfrm>
            <a:off x="6407944" y="1984959"/>
            <a:ext cx="1914600" cy="345900"/>
          </a:xfrm>
          <a:prstGeom prst="roundRect">
            <a:avLst>
              <a:gd fmla="val 0"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dk1"/>
                </a:solidFill>
                <a:latin typeface="DM Sans"/>
                <a:ea typeface="DM Sans"/>
                <a:cs typeface="DM Sans"/>
                <a:sym typeface="DM Sans"/>
              </a:rPr>
              <a:t>Initiative</a:t>
            </a:r>
            <a:r>
              <a:rPr lang="en" sz="1100">
                <a:solidFill>
                  <a:schemeClr val="dk1"/>
                </a:solidFill>
                <a:latin typeface="DM Sans"/>
                <a:ea typeface="DM Sans"/>
                <a:cs typeface="DM Sans"/>
                <a:sym typeface="DM Sans"/>
              </a:rPr>
              <a:t> chart with Scorecard</a:t>
            </a:r>
            <a:endParaRPr sz="1100">
              <a:solidFill>
                <a:schemeClr val="dk1"/>
              </a:solidFill>
              <a:latin typeface="DM Sans"/>
              <a:ea typeface="DM Sans"/>
              <a:cs typeface="DM Sans"/>
              <a:sym typeface="DM Sans"/>
            </a:endParaRPr>
          </a:p>
        </p:txBody>
      </p:sp>
      <p:sp>
        <p:nvSpPr>
          <p:cNvPr id="1399" name="Google Shape;1399;p119"/>
          <p:cNvSpPr txBox="1"/>
          <p:nvPr>
            <p:ph idx="4294967295" type="title"/>
          </p:nvPr>
        </p:nvSpPr>
        <p:spPr>
          <a:xfrm>
            <a:off x="327725" y="834122"/>
            <a:ext cx="8545800" cy="50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2700"/>
              <a:buFont typeface="DM Serif Display"/>
              <a:buNone/>
            </a:pPr>
            <a:r>
              <a:rPr lang="en" sz="2700"/>
              <a:t>Next, to prioritize through collaboration…</a:t>
            </a:r>
            <a:endParaRPr sz="2700">
              <a:solidFill>
                <a:schemeClr val="dk1"/>
              </a:solidFill>
            </a:endParaRPr>
          </a:p>
        </p:txBody>
      </p:sp>
      <p:sp>
        <p:nvSpPr>
          <p:cNvPr id="1400" name="Google Shape;1400;p119"/>
          <p:cNvSpPr txBox="1"/>
          <p:nvPr/>
        </p:nvSpPr>
        <p:spPr>
          <a:xfrm>
            <a:off x="3857000" y="2010700"/>
            <a:ext cx="1561500" cy="238500"/>
          </a:xfrm>
          <a:prstGeom prst="rect">
            <a:avLst/>
          </a:prstGeom>
          <a:noFill/>
          <a:ln>
            <a:noFill/>
          </a:ln>
        </p:spPr>
        <p:txBody>
          <a:bodyPr anchorCtr="0" anchor="t" bIns="34275" lIns="34275" spcFirstLastPara="1" rIns="34275" wrap="square" tIns="34275">
            <a:spAutoFit/>
          </a:bodyPr>
          <a:lstStyle/>
          <a:p>
            <a:pPr indent="0" lvl="0" marL="0" rtl="0" algn="ctr">
              <a:spcBef>
                <a:spcPts val="0"/>
              </a:spcBef>
              <a:spcAft>
                <a:spcPts val="0"/>
              </a:spcAft>
              <a:buNone/>
            </a:pPr>
            <a:r>
              <a:rPr lang="en" sz="1100">
                <a:solidFill>
                  <a:schemeClr val="dk1"/>
                </a:solidFill>
                <a:latin typeface="DM Sans"/>
                <a:ea typeface="DM Sans"/>
                <a:cs typeface="DM Sans"/>
                <a:sym typeface="DM Sans"/>
              </a:rPr>
              <a:t>Impact/Effort Matrix</a:t>
            </a:r>
            <a:endParaRPr b="1" sz="1100">
              <a:solidFill>
                <a:schemeClr val="dk1"/>
              </a:solidFill>
              <a:latin typeface="DM Sans"/>
              <a:ea typeface="DM Sans"/>
              <a:cs typeface="DM Sans"/>
              <a:sym typeface="DM Sans"/>
            </a:endParaRPr>
          </a:p>
        </p:txBody>
      </p:sp>
      <p:sp>
        <p:nvSpPr>
          <p:cNvPr id="1401" name="Google Shape;1401;p119"/>
          <p:cNvSpPr txBox="1"/>
          <p:nvPr/>
        </p:nvSpPr>
        <p:spPr>
          <a:xfrm>
            <a:off x="3713617" y="3762952"/>
            <a:ext cx="1842900" cy="238500"/>
          </a:xfrm>
          <a:prstGeom prst="rect">
            <a:avLst/>
          </a:prstGeom>
          <a:noFill/>
          <a:ln>
            <a:noFill/>
          </a:ln>
        </p:spPr>
        <p:txBody>
          <a:bodyPr anchorCtr="0" anchor="t" bIns="34275" lIns="34275" spcFirstLastPara="1" rIns="34275" wrap="square" tIns="34275">
            <a:spAutoFit/>
          </a:bodyPr>
          <a:lstStyle/>
          <a:p>
            <a:pPr indent="0" lvl="0" marL="0" rtl="0" algn="ctr">
              <a:spcBef>
                <a:spcPts val="0"/>
              </a:spcBef>
              <a:spcAft>
                <a:spcPts val="0"/>
              </a:spcAft>
              <a:buNone/>
            </a:pPr>
            <a:r>
              <a:rPr lang="en" sz="1100">
                <a:solidFill>
                  <a:schemeClr val="dk1"/>
                </a:solidFill>
                <a:latin typeface="DM Sans"/>
                <a:ea typeface="DM Sans"/>
                <a:cs typeface="DM Sans"/>
                <a:sym typeface="DM Sans"/>
              </a:rPr>
              <a:t>MoSCoW</a:t>
            </a:r>
            <a:endParaRPr sz="500"/>
          </a:p>
        </p:txBody>
      </p:sp>
      <p:sp>
        <p:nvSpPr>
          <p:cNvPr id="1402" name="Google Shape;1402;p119"/>
          <p:cNvSpPr txBox="1"/>
          <p:nvPr/>
        </p:nvSpPr>
        <p:spPr>
          <a:xfrm>
            <a:off x="6314380" y="2493325"/>
            <a:ext cx="2163600" cy="692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900">
                <a:solidFill>
                  <a:schemeClr val="dk1"/>
                </a:solidFill>
                <a:latin typeface="DM Sans"/>
                <a:ea typeface="DM Sans"/>
                <a:cs typeface="DM Sans"/>
                <a:sym typeface="DM Sans"/>
              </a:rPr>
              <a:t>Exercised a structured approach for assigning priority to initiatives, scoring based on impact, effort, and confidence levels.</a:t>
            </a:r>
            <a:endParaRPr sz="900">
              <a:solidFill>
                <a:schemeClr val="dk1"/>
              </a:solidFill>
              <a:latin typeface="DM Sans"/>
              <a:ea typeface="DM Sans"/>
              <a:cs typeface="DM Sans"/>
              <a:sym typeface="DM Sans"/>
            </a:endParaRPr>
          </a:p>
          <a:p>
            <a:pPr indent="0" lvl="0" marL="0" rtl="0" algn="l">
              <a:spcBef>
                <a:spcPts val="0"/>
              </a:spcBef>
              <a:spcAft>
                <a:spcPts val="0"/>
              </a:spcAft>
              <a:buNone/>
            </a:pPr>
            <a:r>
              <a:t/>
            </a:r>
            <a:endParaRPr sz="900">
              <a:solidFill>
                <a:schemeClr val="dk1"/>
              </a:solidFill>
              <a:latin typeface="DM Sans"/>
              <a:ea typeface="DM Sans"/>
              <a:cs typeface="DM Sans"/>
              <a:sym typeface="DM Sans"/>
            </a:endParaRPr>
          </a:p>
        </p:txBody>
      </p:sp>
      <p:grpSp>
        <p:nvGrpSpPr>
          <p:cNvPr id="1403" name="Google Shape;1403;p119"/>
          <p:cNvGrpSpPr/>
          <p:nvPr/>
        </p:nvGrpSpPr>
        <p:grpSpPr>
          <a:xfrm>
            <a:off x="674881" y="1972715"/>
            <a:ext cx="2163600" cy="346339"/>
            <a:chOff x="6095141" y="857188"/>
            <a:chExt cx="2884800" cy="1358726"/>
          </a:xfrm>
        </p:grpSpPr>
        <p:sp>
          <p:nvSpPr>
            <p:cNvPr id="1404" name="Google Shape;1404;p119"/>
            <p:cNvSpPr/>
            <p:nvPr/>
          </p:nvSpPr>
          <p:spPr>
            <a:xfrm>
              <a:off x="6095141" y="857188"/>
              <a:ext cx="2884800" cy="1357200"/>
            </a:xfrm>
            <a:prstGeom prst="rect">
              <a:avLst/>
            </a:prstGeom>
            <a:solidFill>
              <a:schemeClr val="lt1"/>
            </a:solidFill>
            <a:ln>
              <a:noFill/>
            </a:ln>
            <a:effectLst>
              <a:outerShdw blurRad="471488" rotWithShape="0" algn="t" dir="2400000" dist="76200">
                <a:srgbClr val="000000">
                  <a:alpha val="21000"/>
                </a:srgbClr>
              </a:outerShdw>
            </a:effectLst>
          </p:spPr>
          <p:txBody>
            <a:bodyPr anchorCtr="0" anchor="ctr" bIns="34275" lIns="1539000" spcFirstLastPara="1" rIns="68575" wrap="square" tIns="0">
              <a:noAutofit/>
            </a:bodyPr>
            <a:lstStyle/>
            <a:p>
              <a:pPr indent="0" lvl="0" marL="0" marR="0" rtl="0" algn="l">
                <a:lnSpc>
                  <a:spcPct val="150000"/>
                </a:lnSpc>
                <a:spcBef>
                  <a:spcPts val="0"/>
                </a:spcBef>
                <a:spcAft>
                  <a:spcPts val="0"/>
                </a:spcAft>
                <a:buNone/>
              </a:pPr>
              <a:r>
                <a:t/>
              </a:r>
              <a:endParaRPr sz="1100">
                <a:latin typeface="DM Sans"/>
                <a:ea typeface="DM Sans"/>
                <a:cs typeface="DM Sans"/>
                <a:sym typeface="DM Sans"/>
              </a:endParaRPr>
            </a:p>
          </p:txBody>
        </p:sp>
        <p:sp>
          <p:nvSpPr>
            <p:cNvPr id="1405" name="Google Shape;1405;p119"/>
            <p:cNvSpPr/>
            <p:nvPr/>
          </p:nvSpPr>
          <p:spPr>
            <a:xfrm>
              <a:off x="6095141" y="858714"/>
              <a:ext cx="90300" cy="1357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DM Sans"/>
                <a:ea typeface="DM Sans"/>
                <a:cs typeface="DM Sans"/>
                <a:sym typeface="DM Sans"/>
              </a:endParaRPr>
            </a:p>
          </p:txBody>
        </p:sp>
      </p:grpSp>
      <p:sp>
        <p:nvSpPr>
          <p:cNvPr id="1406" name="Google Shape;1406;p119"/>
          <p:cNvSpPr txBox="1"/>
          <p:nvPr/>
        </p:nvSpPr>
        <p:spPr>
          <a:xfrm>
            <a:off x="646447" y="2453553"/>
            <a:ext cx="2221200" cy="55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900">
                <a:solidFill>
                  <a:srgbClr val="1A1A1A"/>
                </a:solidFill>
                <a:latin typeface="DM Sans"/>
                <a:ea typeface="DM Sans"/>
                <a:cs typeface="DM Sans"/>
                <a:sym typeface="DM Sans"/>
              </a:rPr>
              <a:t>We established the key </a:t>
            </a:r>
            <a:r>
              <a:rPr lang="en" sz="900">
                <a:solidFill>
                  <a:srgbClr val="1A1A1A"/>
                </a:solidFill>
                <a:latin typeface="DM Sans"/>
                <a:ea typeface="DM Sans"/>
                <a:cs typeface="DM Sans"/>
                <a:sym typeface="DM Sans"/>
              </a:rPr>
              <a:t>initiatives</a:t>
            </a:r>
            <a:r>
              <a:rPr lang="en" sz="900">
                <a:solidFill>
                  <a:srgbClr val="1A1A1A"/>
                </a:solidFill>
                <a:latin typeface="DM Sans"/>
                <a:ea typeface="DM Sans"/>
                <a:cs typeface="DM Sans"/>
                <a:sym typeface="DM Sans"/>
              </a:rPr>
              <a:t> and corresponding epics based on the identified opportunities </a:t>
            </a:r>
            <a:endParaRPr sz="900">
              <a:solidFill>
                <a:srgbClr val="1A1A1A"/>
              </a:solidFill>
              <a:latin typeface="DM Sans"/>
              <a:ea typeface="DM Sans"/>
              <a:cs typeface="DM Sans"/>
              <a:sym typeface="DM Sans"/>
            </a:endParaRPr>
          </a:p>
          <a:p>
            <a:pPr indent="0" lvl="0" marL="177800" rtl="0" algn="l">
              <a:spcBef>
                <a:spcPts val="0"/>
              </a:spcBef>
              <a:spcAft>
                <a:spcPts val="0"/>
              </a:spcAft>
              <a:buNone/>
            </a:pPr>
            <a:r>
              <a:t/>
            </a:r>
            <a:endParaRPr sz="900">
              <a:solidFill>
                <a:schemeClr val="dk1"/>
              </a:solidFill>
              <a:latin typeface="DM Sans"/>
              <a:ea typeface="DM Sans"/>
              <a:cs typeface="DM Sans"/>
              <a:sym typeface="DM Sans"/>
            </a:endParaRPr>
          </a:p>
        </p:txBody>
      </p:sp>
      <p:sp>
        <p:nvSpPr>
          <p:cNvPr id="1407" name="Google Shape;1407;p119"/>
          <p:cNvSpPr txBox="1"/>
          <p:nvPr/>
        </p:nvSpPr>
        <p:spPr>
          <a:xfrm>
            <a:off x="975875" y="2010650"/>
            <a:ext cx="1561500" cy="238500"/>
          </a:xfrm>
          <a:prstGeom prst="rect">
            <a:avLst/>
          </a:prstGeom>
          <a:noFill/>
          <a:ln>
            <a:noFill/>
          </a:ln>
        </p:spPr>
        <p:txBody>
          <a:bodyPr anchorCtr="0" anchor="t" bIns="34275" lIns="34275" spcFirstLastPara="1" rIns="34275" wrap="square" tIns="34275">
            <a:spAutoFit/>
          </a:bodyPr>
          <a:lstStyle/>
          <a:p>
            <a:pPr indent="0" lvl="0" marL="0" rtl="0" algn="ctr">
              <a:spcBef>
                <a:spcPts val="0"/>
              </a:spcBef>
              <a:spcAft>
                <a:spcPts val="0"/>
              </a:spcAft>
              <a:buNone/>
            </a:pPr>
            <a:r>
              <a:rPr lang="en" sz="1100">
                <a:solidFill>
                  <a:schemeClr val="dk1"/>
                </a:solidFill>
                <a:latin typeface="DM Sans"/>
                <a:ea typeface="DM Sans"/>
                <a:cs typeface="DM Sans"/>
                <a:sym typeface="DM Sans"/>
              </a:rPr>
              <a:t>Initiatives + Epics</a:t>
            </a:r>
            <a:endParaRPr b="1" sz="1100">
              <a:solidFill>
                <a:schemeClr val="dk1"/>
              </a:solidFill>
              <a:latin typeface="DM Sans"/>
              <a:ea typeface="DM Sans"/>
              <a:cs typeface="DM Sans"/>
              <a:sym typeface="DM Sans"/>
            </a:endParaRPr>
          </a:p>
        </p:txBody>
      </p:sp>
      <p:sp>
        <p:nvSpPr>
          <p:cNvPr id="1408" name="Google Shape;1408;p119"/>
          <p:cNvSpPr txBox="1"/>
          <p:nvPr/>
        </p:nvSpPr>
        <p:spPr>
          <a:xfrm>
            <a:off x="1404425" y="1702375"/>
            <a:ext cx="704400" cy="153900"/>
          </a:xfrm>
          <a:prstGeom prst="rect">
            <a:avLst/>
          </a:prstGeom>
          <a:noFill/>
          <a:ln>
            <a:noFill/>
          </a:ln>
        </p:spPr>
        <p:txBody>
          <a:bodyPr anchorCtr="0" anchor="t" bIns="0" lIns="91425" spcFirstLastPara="1" rIns="0" wrap="square" tIns="0">
            <a:spAutoFit/>
          </a:bodyPr>
          <a:lstStyle/>
          <a:p>
            <a:pPr indent="0" lvl="0" marL="0" rtl="0" algn="ctr">
              <a:lnSpc>
                <a:spcPct val="115000"/>
              </a:lnSpc>
              <a:spcBef>
                <a:spcPts val="0"/>
              </a:spcBef>
              <a:spcAft>
                <a:spcPts val="0"/>
              </a:spcAft>
              <a:buNone/>
            </a:pPr>
            <a:r>
              <a:rPr lang="en" sz="1000">
                <a:solidFill>
                  <a:schemeClr val="accent1"/>
                </a:solidFill>
                <a:highlight>
                  <a:srgbClr val="F8F8F8"/>
                </a:highlight>
                <a:latin typeface="DM Sans"/>
                <a:ea typeface="DM Sans"/>
                <a:cs typeface="DM Sans"/>
                <a:sym typeface="DM Sans"/>
              </a:rPr>
              <a:t>K+C</a:t>
            </a:r>
            <a:endParaRPr>
              <a:latin typeface="DM Sans"/>
              <a:ea typeface="DM Sans"/>
              <a:cs typeface="DM Sans"/>
              <a:sym typeface="DM Sans"/>
            </a:endParaRPr>
          </a:p>
        </p:txBody>
      </p:sp>
      <p:sp>
        <p:nvSpPr>
          <p:cNvPr id="1409" name="Google Shape;1409;p119"/>
          <p:cNvSpPr txBox="1"/>
          <p:nvPr/>
        </p:nvSpPr>
        <p:spPr>
          <a:xfrm>
            <a:off x="3911075" y="1700025"/>
            <a:ext cx="1367700" cy="153900"/>
          </a:xfrm>
          <a:prstGeom prst="rect">
            <a:avLst/>
          </a:prstGeom>
          <a:noFill/>
          <a:ln>
            <a:noFill/>
          </a:ln>
        </p:spPr>
        <p:txBody>
          <a:bodyPr anchorCtr="0" anchor="t" bIns="0" lIns="91425" spcFirstLastPara="1" rIns="0" wrap="square" tIns="0">
            <a:spAutoFit/>
          </a:bodyPr>
          <a:lstStyle/>
          <a:p>
            <a:pPr indent="0" lvl="0" marL="0" rtl="0" algn="ctr">
              <a:lnSpc>
                <a:spcPct val="115000"/>
              </a:lnSpc>
              <a:spcBef>
                <a:spcPts val="0"/>
              </a:spcBef>
              <a:spcAft>
                <a:spcPts val="0"/>
              </a:spcAft>
              <a:buNone/>
            </a:pPr>
            <a:r>
              <a:rPr lang="en" sz="1000">
                <a:solidFill>
                  <a:schemeClr val="accent1"/>
                </a:solidFill>
                <a:highlight>
                  <a:srgbClr val="F8F8F8"/>
                </a:highlight>
                <a:latin typeface="DM Sans"/>
                <a:ea typeface="DM Sans"/>
                <a:cs typeface="DM Sans"/>
                <a:sym typeface="DM Sans"/>
              </a:rPr>
              <a:t>K+C and </a:t>
            </a:r>
            <a:r>
              <a:rPr lang="en" sz="1000">
                <a:solidFill>
                  <a:schemeClr val="accent1"/>
                </a:solidFill>
                <a:highlight>
                  <a:srgbClr val="F8F8F8"/>
                </a:highlight>
                <a:latin typeface="DM Sans"/>
                <a:ea typeface="DM Sans"/>
                <a:cs typeface="DM Sans"/>
                <a:sym typeface="DM Sans"/>
              </a:rPr>
              <a:t>XX</a:t>
            </a:r>
            <a:endParaRPr>
              <a:latin typeface="DM Sans"/>
              <a:ea typeface="DM Sans"/>
              <a:cs typeface="DM Sans"/>
              <a:sym typeface="DM Sans"/>
            </a:endParaRPr>
          </a:p>
        </p:txBody>
      </p:sp>
      <p:sp>
        <p:nvSpPr>
          <p:cNvPr id="1410" name="Google Shape;1410;p119"/>
          <p:cNvSpPr txBox="1"/>
          <p:nvPr/>
        </p:nvSpPr>
        <p:spPr>
          <a:xfrm>
            <a:off x="7013050" y="1706025"/>
            <a:ext cx="704400" cy="153900"/>
          </a:xfrm>
          <a:prstGeom prst="rect">
            <a:avLst/>
          </a:prstGeom>
          <a:noFill/>
          <a:ln>
            <a:noFill/>
          </a:ln>
        </p:spPr>
        <p:txBody>
          <a:bodyPr anchorCtr="0" anchor="t" bIns="0" lIns="91425" spcFirstLastPara="1" rIns="0" wrap="square" tIns="0">
            <a:spAutoFit/>
          </a:bodyPr>
          <a:lstStyle/>
          <a:p>
            <a:pPr indent="0" lvl="0" marL="0" rtl="0" algn="ctr">
              <a:lnSpc>
                <a:spcPct val="115000"/>
              </a:lnSpc>
              <a:spcBef>
                <a:spcPts val="0"/>
              </a:spcBef>
              <a:spcAft>
                <a:spcPts val="0"/>
              </a:spcAft>
              <a:buNone/>
            </a:pPr>
            <a:r>
              <a:rPr lang="en" sz="1000">
                <a:solidFill>
                  <a:schemeClr val="accent1"/>
                </a:solidFill>
                <a:highlight>
                  <a:srgbClr val="F8F8F8"/>
                </a:highlight>
                <a:latin typeface="DM Sans"/>
                <a:ea typeface="DM Sans"/>
                <a:cs typeface="DM Sans"/>
                <a:sym typeface="DM Sans"/>
              </a:rPr>
              <a:t>K+C</a:t>
            </a:r>
            <a:endParaRPr>
              <a:latin typeface="DM Sans"/>
              <a:ea typeface="DM Sans"/>
              <a:cs typeface="DM Sans"/>
              <a:sym typeface="DM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p120"/>
          <p:cNvSpPr txBox="1"/>
          <p:nvPr>
            <p:ph type="title"/>
          </p:nvPr>
        </p:nvSpPr>
        <p:spPr>
          <a:xfrm>
            <a:off x="355399" y="782950"/>
            <a:ext cx="3532200" cy="9387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700"/>
              <a:t>Impact/Effort  Matrix</a:t>
            </a:r>
            <a:endParaRPr sz="2700">
              <a:latin typeface="DM Sans"/>
              <a:ea typeface="DM Sans"/>
              <a:cs typeface="DM Sans"/>
              <a:sym typeface="DM Sans"/>
            </a:endParaRPr>
          </a:p>
        </p:txBody>
      </p:sp>
      <p:sp>
        <p:nvSpPr>
          <p:cNvPr id="1416" name="Google Shape;1416;p120"/>
          <p:cNvSpPr txBox="1"/>
          <p:nvPr>
            <p:ph idx="2" type="body"/>
          </p:nvPr>
        </p:nvSpPr>
        <p:spPr>
          <a:xfrm>
            <a:off x="355400" y="2571750"/>
            <a:ext cx="2570100" cy="1980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1" lang="en" sz="900"/>
              <a:t>High-level estimation: </a:t>
            </a:r>
            <a:r>
              <a:rPr lang="en" sz="900"/>
              <a:t>Assigning a T-shirt size for Impact and Effort allows stakeholders to have a first gut check attempt to define work</a:t>
            </a:r>
            <a:endParaRPr sz="900"/>
          </a:p>
          <a:p>
            <a:pPr indent="0" lvl="0" marL="0" rtl="0" algn="l">
              <a:spcBef>
                <a:spcPts val="400"/>
              </a:spcBef>
              <a:spcAft>
                <a:spcPts val="0"/>
              </a:spcAft>
              <a:buNone/>
            </a:pPr>
            <a:r>
              <a:rPr b="1" lang="en" sz="900"/>
              <a:t>Understand the initiative quadrant: </a:t>
            </a:r>
            <a:r>
              <a:rPr lang="en" sz="900"/>
              <a:t>According to the Impact and Effort </a:t>
            </a:r>
            <a:r>
              <a:rPr lang="en" sz="900"/>
              <a:t>assigned</a:t>
            </a:r>
            <a:r>
              <a:rPr lang="en" sz="900"/>
              <a:t>, stakeholders can identify which are Quick Wins, Big Bets, Fill ins and Thankless tasks</a:t>
            </a:r>
            <a:endParaRPr sz="900"/>
          </a:p>
          <a:p>
            <a:pPr indent="0" lvl="0" marL="0" rtl="0" algn="l">
              <a:spcBef>
                <a:spcPts val="400"/>
              </a:spcBef>
              <a:spcAft>
                <a:spcPts val="0"/>
              </a:spcAft>
              <a:buNone/>
            </a:pPr>
            <a:r>
              <a:rPr b="1" lang="en" sz="900"/>
              <a:t>Generate a scoring</a:t>
            </a:r>
            <a:r>
              <a:rPr b="1" lang="en" sz="900"/>
              <a:t>:</a:t>
            </a:r>
            <a:r>
              <a:rPr lang="en" sz="900"/>
              <a:t> To understand where to focus, this framework allows the generation of a </a:t>
            </a:r>
            <a:r>
              <a:rPr lang="en" sz="900"/>
              <a:t>score, assigning values to the T-Shirt size assigned to each initiative</a:t>
            </a:r>
            <a:r>
              <a:rPr lang="en"/>
              <a:t>.</a:t>
            </a:r>
            <a:endParaRPr/>
          </a:p>
        </p:txBody>
      </p:sp>
      <p:sp>
        <p:nvSpPr>
          <p:cNvPr id="1417" name="Google Shape;1417;p120"/>
          <p:cNvSpPr txBox="1"/>
          <p:nvPr>
            <p:ph idx="1" type="subTitle"/>
          </p:nvPr>
        </p:nvSpPr>
        <p:spPr>
          <a:xfrm>
            <a:off x="355400" y="1335774"/>
            <a:ext cx="2447100" cy="11388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1" lang="en" sz="1000"/>
              <a:t>High-level sizing initiatives</a:t>
            </a:r>
            <a:r>
              <a:rPr b="1" lang="en" sz="1000"/>
              <a:t> on their projected Impact and Effort provides stakeholders with a quick framework to plan and prioritize their backlog of main actions to solve for the problem statement.</a:t>
            </a:r>
            <a:endParaRPr b="1" sz="1000"/>
          </a:p>
          <a:p>
            <a:pPr indent="0" lvl="0" marL="0" rtl="0" algn="l">
              <a:spcBef>
                <a:spcPts val="400"/>
              </a:spcBef>
              <a:spcAft>
                <a:spcPts val="0"/>
              </a:spcAft>
              <a:buNone/>
            </a:pPr>
            <a:r>
              <a:t/>
            </a:r>
            <a:endParaRPr/>
          </a:p>
        </p:txBody>
      </p:sp>
      <p:grpSp>
        <p:nvGrpSpPr>
          <p:cNvPr id="1418" name="Google Shape;1418;p120"/>
          <p:cNvGrpSpPr/>
          <p:nvPr/>
        </p:nvGrpSpPr>
        <p:grpSpPr>
          <a:xfrm>
            <a:off x="3134349" y="1261774"/>
            <a:ext cx="5635194" cy="3521232"/>
            <a:chOff x="10988375" y="2157107"/>
            <a:chExt cx="11400353" cy="9283500"/>
          </a:xfrm>
        </p:grpSpPr>
        <p:sp>
          <p:nvSpPr>
            <p:cNvPr id="1419" name="Google Shape;1419;p120"/>
            <p:cNvSpPr/>
            <p:nvPr/>
          </p:nvSpPr>
          <p:spPr>
            <a:xfrm>
              <a:off x="10988428" y="2157107"/>
              <a:ext cx="11400300" cy="9283500"/>
            </a:xfrm>
            <a:prstGeom prst="roundRect">
              <a:avLst>
                <a:gd fmla="val 0" name="adj"/>
              </a:avLst>
            </a:prstGeom>
            <a:solidFill>
              <a:schemeClr val="lt1"/>
            </a:solidFill>
            <a:ln>
              <a:noFill/>
            </a:ln>
            <a:effectLst>
              <a:outerShdw blurRad="57150" rotWithShape="0" algn="bl" dir="5400000" dist="19050">
                <a:srgbClr val="000000">
                  <a:alpha val="50000"/>
                </a:srgbClr>
              </a:outerShdw>
            </a:effectLst>
          </p:spPr>
          <p:txBody>
            <a:bodyPr anchorCtr="0" anchor="ctr" bIns="34275" lIns="0" spcFirstLastPara="1" rIns="0" wrap="square" tIns="34275">
              <a:noAutofit/>
            </a:bodyPr>
            <a:lstStyle/>
            <a:p>
              <a:pPr indent="0" lvl="0" marL="0" rtl="0" algn="ctr">
                <a:spcBef>
                  <a:spcPts val="0"/>
                </a:spcBef>
                <a:spcAft>
                  <a:spcPts val="0"/>
                </a:spcAft>
                <a:buNone/>
              </a:pPr>
              <a:r>
                <a:t/>
              </a:r>
              <a:endParaRPr sz="400"/>
            </a:p>
          </p:txBody>
        </p:sp>
        <p:sp>
          <p:nvSpPr>
            <p:cNvPr id="1420" name="Google Shape;1420;p120"/>
            <p:cNvSpPr/>
            <p:nvPr/>
          </p:nvSpPr>
          <p:spPr>
            <a:xfrm>
              <a:off x="10988375" y="2157130"/>
              <a:ext cx="11400300" cy="1764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grpSp>
      <p:pic>
        <p:nvPicPr>
          <p:cNvPr id="1421" name="Google Shape;1421;p120"/>
          <p:cNvPicPr preferRelativeResize="0"/>
          <p:nvPr/>
        </p:nvPicPr>
        <p:blipFill rotWithShape="1">
          <a:blip r:embed="rId3">
            <a:alphaModFix/>
          </a:blip>
          <a:srcRect b="0" l="0" r="0" t="3549"/>
          <a:stretch/>
        </p:blipFill>
        <p:spPr>
          <a:xfrm>
            <a:off x="3494225" y="1444821"/>
            <a:ext cx="4835151" cy="32658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121"/>
          <p:cNvSpPr/>
          <p:nvPr/>
        </p:nvSpPr>
        <p:spPr>
          <a:xfrm>
            <a:off x="3413700" y="433225"/>
            <a:ext cx="5354721" cy="4342340"/>
          </a:xfrm>
          <a:prstGeom prst="roundRect">
            <a:avLst>
              <a:gd fmla="val 0" name="adj"/>
            </a:avLst>
          </a:prstGeom>
          <a:solidFill>
            <a:schemeClr val="lt1"/>
          </a:solidFill>
          <a:ln>
            <a:noFill/>
          </a:ln>
          <a:effectLst>
            <a:outerShdw blurRad="57150" rotWithShape="0" algn="bl" dir="5400000" dist="19050">
              <a:srgbClr val="000000">
                <a:alpha val="50000"/>
              </a:srgbClr>
            </a:outerShdw>
          </a:effectLst>
        </p:spPr>
        <p:txBody>
          <a:bodyPr anchorCtr="0" anchor="ctr" bIns="34275" lIns="0" spcFirstLastPara="1" rIns="0" wrap="square" tIns="34275">
            <a:noAutofit/>
          </a:bodyPr>
          <a:lstStyle/>
          <a:p>
            <a:pPr indent="0" lvl="0" marL="0" rtl="0" algn="ctr">
              <a:spcBef>
                <a:spcPts val="0"/>
              </a:spcBef>
              <a:spcAft>
                <a:spcPts val="0"/>
              </a:spcAft>
              <a:buNone/>
            </a:pPr>
            <a:r>
              <a:t/>
            </a:r>
            <a:endParaRPr sz="400"/>
          </a:p>
        </p:txBody>
      </p:sp>
      <p:sp>
        <p:nvSpPr>
          <p:cNvPr id="1427" name="Google Shape;1427;p121"/>
          <p:cNvSpPr txBox="1"/>
          <p:nvPr>
            <p:ph type="title"/>
          </p:nvPr>
        </p:nvSpPr>
        <p:spPr>
          <a:xfrm>
            <a:off x="355400" y="663777"/>
            <a:ext cx="2859300" cy="4503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700"/>
              <a:t>MoSCoW</a:t>
            </a:r>
            <a:r>
              <a:rPr lang="en" sz="2700">
                <a:solidFill>
                  <a:schemeClr val="lt1"/>
                </a:solidFill>
              </a:rPr>
              <a:t> </a:t>
            </a:r>
            <a:endParaRPr sz="2700">
              <a:solidFill>
                <a:schemeClr val="lt1"/>
              </a:solidFill>
              <a:latin typeface="DM Sans"/>
              <a:ea typeface="DM Sans"/>
              <a:cs typeface="DM Sans"/>
              <a:sym typeface="DM Sans"/>
            </a:endParaRPr>
          </a:p>
        </p:txBody>
      </p:sp>
      <p:pic>
        <p:nvPicPr>
          <p:cNvPr id="1428" name="Google Shape;1428;p121"/>
          <p:cNvPicPr preferRelativeResize="0"/>
          <p:nvPr/>
        </p:nvPicPr>
        <p:blipFill>
          <a:blip r:embed="rId3">
            <a:alphaModFix/>
          </a:blip>
          <a:stretch>
            <a:fillRect/>
          </a:stretch>
        </p:blipFill>
        <p:spPr>
          <a:xfrm>
            <a:off x="4140308" y="554775"/>
            <a:ext cx="3794499" cy="4183199"/>
          </a:xfrm>
          <a:prstGeom prst="rect">
            <a:avLst/>
          </a:prstGeom>
          <a:noFill/>
          <a:ln>
            <a:noFill/>
          </a:ln>
        </p:spPr>
      </p:pic>
      <p:sp>
        <p:nvSpPr>
          <p:cNvPr id="1429" name="Google Shape;1429;p121"/>
          <p:cNvSpPr txBox="1"/>
          <p:nvPr>
            <p:ph idx="2" type="body"/>
          </p:nvPr>
        </p:nvSpPr>
        <p:spPr>
          <a:xfrm>
            <a:off x="355400" y="2537725"/>
            <a:ext cx="2740200" cy="1980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1" lang="en" sz="900"/>
              <a:t>Clear Prioritization:</a:t>
            </a:r>
            <a:r>
              <a:rPr lang="en" sz="900"/>
              <a:t> Intuitive method for prioritizing requirements based on their significance and impact on success.</a:t>
            </a:r>
            <a:endParaRPr sz="900"/>
          </a:p>
          <a:p>
            <a:pPr indent="0" lvl="0" marL="0" rtl="0" algn="l">
              <a:spcBef>
                <a:spcPts val="400"/>
              </a:spcBef>
              <a:spcAft>
                <a:spcPts val="0"/>
              </a:spcAft>
              <a:buNone/>
            </a:pPr>
            <a:r>
              <a:rPr b="1" lang="en" sz="900"/>
              <a:t>Focus on Critical Deliverables:</a:t>
            </a:r>
            <a:r>
              <a:rPr lang="en" sz="900"/>
              <a:t> Must-Have criterias are essential and represent the core objectives.</a:t>
            </a:r>
            <a:endParaRPr sz="900"/>
          </a:p>
          <a:p>
            <a:pPr indent="0" lvl="0" marL="0" rtl="0" algn="l">
              <a:spcBef>
                <a:spcPts val="400"/>
              </a:spcBef>
              <a:spcAft>
                <a:spcPts val="0"/>
              </a:spcAft>
              <a:buNone/>
            </a:pPr>
            <a:r>
              <a:rPr b="1" lang="en" sz="900"/>
              <a:t>Risk Mitigation: </a:t>
            </a:r>
            <a:r>
              <a:rPr lang="en" sz="900"/>
              <a:t>Identifying essential requirements early helps teams tackle risks and uncertainties promptly.</a:t>
            </a:r>
            <a:endParaRPr sz="900"/>
          </a:p>
          <a:p>
            <a:pPr indent="0" lvl="0" marL="0" rtl="0" algn="l">
              <a:spcBef>
                <a:spcPts val="400"/>
              </a:spcBef>
              <a:spcAft>
                <a:spcPts val="0"/>
              </a:spcAft>
              <a:buNone/>
            </a:pPr>
            <a:r>
              <a:rPr b="1" lang="en" sz="900"/>
              <a:t>Alignment with Business Goals: </a:t>
            </a:r>
            <a:r>
              <a:rPr lang="en" sz="900"/>
              <a:t>Encourages stakeholders to align project needs with overarching business goals.</a:t>
            </a:r>
            <a:endParaRPr sz="900"/>
          </a:p>
        </p:txBody>
      </p:sp>
      <p:sp>
        <p:nvSpPr>
          <p:cNvPr id="1430" name="Google Shape;1430;p121"/>
          <p:cNvSpPr txBox="1"/>
          <p:nvPr>
            <p:ph idx="1" type="subTitle"/>
          </p:nvPr>
        </p:nvSpPr>
        <p:spPr>
          <a:xfrm>
            <a:off x="355400" y="1114086"/>
            <a:ext cx="2447100" cy="10074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1" lang="en" sz="1100"/>
              <a:t>Categorizing project requirements into Must-Have, Should-Have, Could-Have, and Won't-Have provides several benefits for efficient project management and decision-making.</a:t>
            </a:r>
            <a:endParaRPr b="1" sz="1100"/>
          </a:p>
          <a:p>
            <a:pPr indent="0" lvl="0" marL="0" rtl="0" algn="l">
              <a:spcBef>
                <a:spcPts val="400"/>
              </a:spcBef>
              <a:spcAft>
                <a:spcPts val="0"/>
              </a:spcAft>
              <a:buNone/>
            </a:pPr>
            <a:r>
              <a:t/>
            </a:r>
            <a:endParaRPr/>
          </a:p>
        </p:txBody>
      </p:sp>
      <p:sp>
        <p:nvSpPr>
          <p:cNvPr id="1431" name="Google Shape;1431;p121"/>
          <p:cNvSpPr/>
          <p:nvPr/>
        </p:nvSpPr>
        <p:spPr>
          <a:xfrm>
            <a:off x="3413670" y="433233"/>
            <a:ext cx="5354721" cy="66909"/>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122"/>
          <p:cNvSpPr/>
          <p:nvPr/>
        </p:nvSpPr>
        <p:spPr>
          <a:xfrm>
            <a:off x="2968175" y="433225"/>
            <a:ext cx="6025500" cy="4342200"/>
          </a:xfrm>
          <a:prstGeom prst="roundRect">
            <a:avLst>
              <a:gd fmla="val 0" name="adj"/>
            </a:avLst>
          </a:prstGeom>
          <a:solidFill>
            <a:schemeClr val="lt1"/>
          </a:solidFill>
          <a:ln>
            <a:noFill/>
          </a:ln>
          <a:effectLst>
            <a:outerShdw blurRad="57150" rotWithShape="0" algn="bl" dir="5400000" dist="19050">
              <a:srgbClr val="000000">
                <a:alpha val="50000"/>
              </a:srgbClr>
            </a:outerShdw>
          </a:effectLst>
        </p:spPr>
        <p:txBody>
          <a:bodyPr anchorCtr="0" anchor="ctr" bIns="34275" lIns="0" spcFirstLastPara="1" rIns="0" wrap="square" tIns="34275">
            <a:noAutofit/>
          </a:bodyPr>
          <a:lstStyle/>
          <a:p>
            <a:pPr indent="0" lvl="0" marL="0" rtl="0" algn="ctr">
              <a:spcBef>
                <a:spcPts val="0"/>
              </a:spcBef>
              <a:spcAft>
                <a:spcPts val="0"/>
              </a:spcAft>
              <a:buNone/>
            </a:pPr>
            <a:r>
              <a:t/>
            </a:r>
            <a:endParaRPr sz="400"/>
          </a:p>
        </p:txBody>
      </p:sp>
      <p:sp>
        <p:nvSpPr>
          <p:cNvPr id="1437" name="Google Shape;1437;p122"/>
          <p:cNvSpPr/>
          <p:nvPr/>
        </p:nvSpPr>
        <p:spPr>
          <a:xfrm>
            <a:off x="2967975" y="433225"/>
            <a:ext cx="6025500" cy="669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sp>
        <p:nvSpPr>
          <p:cNvPr id="1438" name="Google Shape;1438;p122"/>
          <p:cNvSpPr txBox="1"/>
          <p:nvPr>
            <p:ph type="title"/>
          </p:nvPr>
        </p:nvSpPr>
        <p:spPr>
          <a:xfrm>
            <a:off x="355406" y="663778"/>
            <a:ext cx="2859300" cy="938700"/>
          </a:xfrm>
          <a:prstGeom prst="rect">
            <a:avLst/>
          </a:prstGeom>
        </p:spPr>
        <p:txBody>
          <a:bodyPr anchorCtr="0" anchor="t" bIns="0" lIns="0" spcFirstLastPara="1" rIns="0" wrap="square" tIns="144000">
            <a:noAutofit/>
          </a:bodyPr>
          <a:lstStyle/>
          <a:p>
            <a:pPr indent="0" lvl="0" marL="0" rtl="0" algn="l">
              <a:spcBef>
                <a:spcPts val="0"/>
              </a:spcBef>
              <a:spcAft>
                <a:spcPts val="0"/>
              </a:spcAft>
              <a:buNone/>
            </a:pPr>
            <a:r>
              <a:rPr lang="en" sz="2500"/>
              <a:t>Initiatives Scorecard   </a:t>
            </a:r>
            <a:endParaRPr sz="2500"/>
          </a:p>
        </p:txBody>
      </p:sp>
      <p:sp>
        <p:nvSpPr>
          <p:cNvPr id="1439" name="Google Shape;1439;p122"/>
          <p:cNvSpPr txBox="1"/>
          <p:nvPr>
            <p:ph idx="2" type="body"/>
          </p:nvPr>
        </p:nvSpPr>
        <p:spPr>
          <a:xfrm>
            <a:off x="333200" y="2627672"/>
            <a:ext cx="2529600" cy="1980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1" lang="en"/>
              <a:t>Way to assign Priority</a:t>
            </a:r>
            <a:r>
              <a:rPr b="1" lang="en"/>
              <a:t>:</a:t>
            </a:r>
            <a:r>
              <a:rPr lang="en"/>
              <a:t> Initiatives were first organized by MoSCoW (must have -&gt; should have -&gt; could have -&gt; won’t have), then from highest to lowest </a:t>
            </a:r>
            <a:r>
              <a:rPr b="1" lang="en"/>
              <a:t>score (score= (impact/effort)*Confidence)</a:t>
            </a:r>
            <a:r>
              <a:rPr lang="en"/>
              <a:t>. In case there’s a tie in scoring, the Quadrant would define priority (Quick win -&gt; Big Bets -&gt; Fill ins -&gt; </a:t>
            </a:r>
            <a:r>
              <a:rPr lang="en"/>
              <a:t>Thankless</a:t>
            </a:r>
            <a:r>
              <a:rPr lang="en"/>
              <a:t> tasks) and for further prioritization the effort assigned was then used to defined order.</a:t>
            </a:r>
            <a:endParaRPr/>
          </a:p>
          <a:p>
            <a:pPr indent="0" lvl="0" marL="0" rtl="0" algn="l">
              <a:spcBef>
                <a:spcPts val="400"/>
              </a:spcBef>
              <a:spcAft>
                <a:spcPts val="0"/>
              </a:spcAft>
              <a:buNone/>
            </a:pPr>
            <a:r>
              <a:rPr b="1" lang="en"/>
              <a:t>Ability to identify teams involved for each initiative</a:t>
            </a:r>
            <a:r>
              <a:rPr b="1" lang="en"/>
              <a:t>:</a:t>
            </a:r>
            <a:r>
              <a:rPr lang="en"/>
              <a:t> The scorecard allows to assign specific internal and external stakeholder that intervene.</a:t>
            </a:r>
            <a:endParaRPr/>
          </a:p>
          <a:p>
            <a:pPr indent="0" lvl="0" marL="0" rtl="0" algn="l">
              <a:spcBef>
                <a:spcPts val="400"/>
              </a:spcBef>
              <a:spcAft>
                <a:spcPts val="0"/>
              </a:spcAft>
              <a:buNone/>
            </a:pPr>
            <a:r>
              <a:rPr b="1" lang="en"/>
              <a:t>Benefit Identification</a:t>
            </a:r>
            <a:r>
              <a:rPr b="1" lang="en"/>
              <a:t>: </a:t>
            </a:r>
            <a:r>
              <a:rPr lang="en"/>
              <a:t>Initiatives can also be associated to a direct organizational benefit</a:t>
            </a:r>
            <a:endParaRPr/>
          </a:p>
        </p:txBody>
      </p:sp>
      <p:sp>
        <p:nvSpPr>
          <p:cNvPr id="1440" name="Google Shape;1440;p122"/>
          <p:cNvSpPr txBox="1"/>
          <p:nvPr>
            <p:ph idx="1" type="subTitle"/>
          </p:nvPr>
        </p:nvSpPr>
        <p:spPr>
          <a:xfrm>
            <a:off x="355400" y="1479325"/>
            <a:ext cx="2485200" cy="10074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1" lang="en" sz="1100"/>
              <a:t>In order to combine and summarize both the Impact/Effort Matrix and the MoSCoW frameworks the Initiatives Scorecard was developed </a:t>
            </a:r>
            <a:r>
              <a:rPr b="1" lang="en" sz="1100"/>
              <a:t>considering</a:t>
            </a:r>
            <a:r>
              <a:rPr b="1" lang="en" sz="1100"/>
              <a:t> the following:</a:t>
            </a:r>
            <a:endParaRPr sz="1100"/>
          </a:p>
        </p:txBody>
      </p:sp>
      <p:pic>
        <p:nvPicPr>
          <p:cNvPr id="1441" name="Google Shape;1441;p122"/>
          <p:cNvPicPr preferRelativeResize="0"/>
          <p:nvPr/>
        </p:nvPicPr>
        <p:blipFill rotWithShape="1">
          <a:blip r:embed="rId3">
            <a:alphaModFix/>
          </a:blip>
          <a:srcRect b="0" l="0" r="0" t="1854"/>
          <a:stretch/>
        </p:blipFill>
        <p:spPr>
          <a:xfrm>
            <a:off x="4386162" y="600677"/>
            <a:ext cx="4462126" cy="4007301"/>
          </a:xfrm>
          <a:prstGeom prst="rect">
            <a:avLst/>
          </a:prstGeom>
          <a:noFill/>
          <a:ln>
            <a:noFill/>
          </a:ln>
        </p:spPr>
      </p:pic>
      <p:pic>
        <p:nvPicPr>
          <p:cNvPr id="1442" name="Google Shape;1442;p122"/>
          <p:cNvPicPr preferRelativeResize="0"/>
          <p:nvPr/>
        </p:nvPicPr>
        <p:blipFill>
          <a:blip r:embed="rId4">
            <a:alphaModFix/>
          </a:blip>
          <a:stretch>
            <a:fillRect/>
          </a:stretch>
        </p:blipFill>
        <p:spPr>
          <a:xfrm>
            <a:off x="3079123" y="600675"/>
            <a:ext cx="1182825" cy="1255974"/>
          </a:xfrm>
          <a:prstGeom prst="rect">
            <a:avLst/>
          </a:prstGeom>
          <a:noFill/>
          <a:ln>
            <a:noFill/>
          </a:ln>
        </p:spPr>
      </p:pic>
      <p:sp>
        <p:nvSpPr>
          <p:cNvPr id="1443" name="Google Shape;1443;p122"/>
          <p:cNvSpPr txBox="1"/>
          <p:nvPr/>
        </p:nvSpPr>
        <p:spPr>
          <a:xfrm>
            <a:off x="6144000" y="0"/>
            <a:ext cx="3000000" cy="307800"/>
          </a:xfrm>
          <a:prstGeom prst="rect">
            <a:avLst/>
          </a:prstGeom>
          <a:noFill/>
          <a:ln>
            <a:noFill/>
          </a:ln>
        </p:spPr>
        <p:txBody>
          <a:bodyPr anchorCtr="0" anchor="t" bIns="91425" lIns="91425" spcFirstLastPara="1" rIns="91425" wrap="square" tIns="91425">
            <a:spAutoFit/>
          </a:bodyPr>
          <a:lstStyle/>
          <a:p>
            <a:pPr indent="0" lvl="0" marL="0" rtl="0" algn="r">
              <a:lnSpc>
                <a:spcPct val="130000"/>
              </a:lnSpc>
              <a:spcBef>
                <a:spcPts val="0"/>
              </a:spcBef>
              <a:spcAft>
                <a:spcPts val="0"/>
              </a:spcAft>
              <a:buNone/>
            </a:pPr>
            <a:r>
              <a:rPr b="1" lang="en" sz="800" u="sng">
                <a:solidFill>
                  <a:schemeClr val="hlink"/>
                </a:solidFill>
                <a:latin typeface="DM Sans"/>
                <a:ea typeface="DM Sans"/>
                <a:cs typeface="DM Sans"/>
                <a:sym typeface="DM Sans"/>
                <a:hlinkClick r:id="rId5"/>
              </a:rPr>
              <a:t>Link to Scorecard</a:t>
            </a:r>
            <a:r>
              <a:rPr b="1" lang="en" sz="800">
                <a:solidFill>
                  <a:schemeClr val="dk1"/>
                </a:solidFill>
                <a:latin typeface="DM Sans"/>
                <a:ea typeface="DM Sans"/>
                <a:cs typeface="DM Sans"/>
                <a:sym typeface="DM Sans"/>
              </a:rPr>
              <a:t>  |  PW: SynCX2024 </a:t>
            </a:r>
            <a:endParaRPr b="1" sz="800">
              <a:solidFill>
                <a:schemeClr val="dk1"/>
              </a:solidFill>
              <a:latin typeface="DM Sans"/>
              <a:ea typeface="DM Sans"/>
              <a:cs typeface="DM Sans"/>
              <a:sym typeface="DM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78"/>
          <p:cNvSpPr txBox="1"/>
          <p:nvPr>
            <p:ph idx="3" type="subTitle"/>
          </p:nvPr>
        </p:nvSpPr>
        <p:spPr>
          <a:xfrm>
            <a:off x="5050575" y="911400"/>
            <a:ext cx="3773400" cy="5661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sz="1100"/>
              <a:t>In order to understand how to increase the lead to conversion rate of our farmers, this team…</a:t>
            </a:r>
            <a:endParaRPr sz="1100"/>
          </a:p>
        </p:txBody>
      </p:sp>
      <p:sp>
        <p:nvSpPr>
          <p:cNvPr id="571" name="Google Shape;571;p78"/>
          <p:cNvSpPr txBox="1"/>
          <p:nvPr>
            <p:ph idx="4" type="body"/>
          </p:nvPr>
        </p:nvSpPr>
        <p:spPr>
          <a:xfrm>
            <a:off x="5050575" y="1477184"/>
            <a:ext cx="3337500" cy="1437300"/>
          </a:xfrm>
          <a:prstGeom prst="rect">
            <a:avLst/>
          </a:prstGeom>
        </p:spPr>
        <p:txBody>
          <a:bodyPr anchorCtr="0" anchor="t" bIns="0" lIns="0" spcFirstLastPara="1" rIns="0" wrap="square" tIns="0">
            <a:noAutofit/>
          </a:bodyPr>
          <a:lstStyle/>
          <a:p>
            <a:pPr indent="-158750" lvl="0" marL="177800" rtl="0" algn="l">
              <a:spcBef>
                <a:spcPts val="400"/>
              </a:spcBef>
              <a:spcAft>
                <a:spcPts val="0"/>
              </a:spcAft>
              <a:buSzPts val="1100"/>
              <a:buChar char="●"/>
            </a:pPr>
            <a:r>
              <a:rPr b="0" lang="en" sz="1100"/>
              <a:t>Utilized insights from sellers, farmers and stakeholders to define a service blueprint</a:t>
            </a:r>
            <a:endParaRPr b="0" sz="1100"/>
          </a:p>
          <a:p>
            <a:pPr indent="-158750" lvl="0" marL="177800" rtl="0" algn="l">
              <a:spcBef>
                <a:spcPts val="0"/>
              </a:spcBef>
              <a:spcAft>
                <a:spcPts val="0"/>
              </a:spcAft>
              <a:buSzPts val="1100"/>
              <a:buChar char="●"/>
            </a:pPr>
            <a:r>
              <a:rPr b="0" lang="en" sz="1100"/>
              <a:t>Uncovered problem areas to align our technological and process-oriented strategies </a:t>
            </a:r>
            <a:endParaRPr b="0" sz="1100"/>
          </a:p>
          <a:p>
            <a:pPr indent="-158750" lvl="0" marL="177800" rtl="0" algn="l">
              <a:spcBef>
                <a:spcPts val="0"/>
              </a:spcBef>
              <a:spcAft>
                <a:spcPts val="0"/>
              </a:spcAft>
              <a:buSzPts val="1100"/>
              <a:buChar char="●"/>
            </a:pPr>
            <a:r>
              <a:rPr b="0" lang="en" sz="1050">
                <a:latin typeface="Roboto"/>
                <a:ea typeface="Roboto"/>
                <a:cs typeface="Roboto"/>
                <a:sym typeface="Roboto"/>
              </a:rPr>
              <a:t>Prioritized opportunities based on identified key lead to conversion drivers</a:t>
            </a:r>
            <a:r>
              <a:rPr b="0" lang="en" sz="1100"/>
              <a:t> </a:t>
            </a:r>
            <a:endParaRPr b="0" sz="1100"/>
          </a:p>
          <a:p>
            <a:pPr indent="-158750" lvl="0" marL="177800" rtl="0" algn="l">
              <a:spcBef>
                <a:spcPts val="0"/>
              </a:spcBef>
              <a:spcAft>
                <a:spcPts val="0"/>
              </a:spcAft>
              <a:buSzPts val="1100"/>
              <a:buChar char="●"/>
            </a:pPr>
            <a:r>
              <a:rPr b="0" lang="en" sz="1100"/>
              <a:t>Created a roadmap of the priorities including an MVP definition</a:t>
            </a:r>
            <a:endParaRPr b="0" sz="1100"/>
          </a:p>
          <a:p>
            <a:pPr indent="0" lvl="0" marL="0" rtl="0" algn="l">
              <a:spcBef>
                <a:spcPts val="400"/>
              </a:spcBef>
              <a:spcAft>
                <a:spcPts val="0"/>
              </a:spcAft>
              <a:buNone/>
            </a:pPr>
            <a:r>
              <a:t/>
            </a:r>
            <a:endParaRPr sz="1100"/>
          </a:p>
        </p:txBody>
      </p:sp>
      <p:sp>
        <p:nvSpPr>
          <p:cNvPr id="572" name="Google Shape;572;p78"/>
          <p:cNvSpPr txBox="1"/>
          <p:nvPr>
            <p:ph type="title"/>
          </p:nvPr>
        </p:nvSpPr>
        <p:spPr>
          <a:xfrm>
            <a:off x="354150" y="848696"/>
            <a:ext cx="4512900" cy="47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700"/>
              <a:t>The CX Team’s</a:t>
            </a:r>
            <a:r>
              <a:rPr lang="en" sz="2700"/>
              <a:t> Mission</a:t>
            </a:r>
            <a:endParaRPr sz="2700"/>
          </a:p>
        </p:txBody>
      </p:sp>
      <p:grpSp>
        <p:nvGrpSpPr>
          <p:cNvPr id="573" name="Google Shape;573;p78"/>
          <p:cNvGrpSpPr/>
          <p:nvPr/>
        </p:nvGrpSpPr>
        <p:grpSpPr>
          <a:xfrm>
            <a:off x="757202" y="1477495"/>
            <a:ext cx="3813260" cy="2349536"/>
            <a:chOff x="1019175" y="2457450"/>
            <a:chExt cx="5076900" cy="1752600"/>
          </a:xfrm>
        </p:grpSpPr>
        <p:sp>
          <p:nvSpPr>
            <p:cNvPr id="574" name="Google Shape;574;p78"/>
            <p:cNvSpPr/>
            <p:nvPr/>
          </p:nvSpPr>
          <p:spPr>
            <a:xfrm>
              <a:off x="1019175" y="2457450"/>
              <a:ext cx="5076900" cy="17526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575" name="Google Shape;575;p78"/>
            <p:cNvSpPr/>
            <p:nvPr/>
          </p:nvSpPr>
          <p:spPr>
            <a:xfrm>
              <a:off x="1019176" y="2457450"/>
              <a:ext cx="66600" cy="17526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576" name="Google Shape;576;p78"/>
          <p:cNvSpPr txBox="1"/>
          <p:nvPr>
            <p:ph idx="2" type="body"/>
          </p:nvPr>
        </p:nvSpPr>
        <p:spPr>
          <a:xfrm>
            <a:off x="1154075" y="1799963"/>
            <a:ext cx="3019500" cy="18384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sz="1400">
                <a:solidFill>
                  <a:schemeClr val="accent1"/>
                </a:solidFill>
              </a:rPr>
              <a:t>Define</a:t>
            </a:r>
            <a:r>
              <a:rPr lang="en" sz="1400">
                <a:solidFill>
                  <a:schemeClr val="accent1"/>
                </a:solidFill>
              </a:rPr>
              <a:t> </a:t>
            </a:r>
            <a:r>
              <a:rPr lang="en" sz="1400">
                <a:solidFill>
                  <a:schemeClr val="accent1"/>
                </a:solidFill>
              </a:rPr>
              <a:t>XX</a:t>
            </a:r>
            <a:r>
              <a:rPr lang="en" sz="1400">
                <a:solidFill>
                  <a:schemeClr val="accent1"/>
                </a:solidFill>
              </a:rPr>
              <a:t>’s lead management process with a focus on being farmer-centric. </a:t>
            </a:r>
            <a:endParaRPr sz="1400">
              <a:solidFill>
                <a:schemeClr val="accent1"/>
              </a:solidFill>
            </a:endParaRPr>
          </a:p>
          <a:p>
            <a:pPr indent="0" lvl="0" marL="0" rtl="0" algn="l">
              <a:spcBef>
                <a:spcPts val="400"/>
              </a:spcBef>
              <a:spcAft>
                <a:spcPts val="0"/>
              </a:spcAft>
              <a:buNone/>
            </a:pPr>
            <a:r>
              <a:rPr b="0" lang="en" sz="1100"/>
              <a:t>The long-term vision is to create an exceptionally transparent, easily navigable, highly responsive lead management service that farmers can trust and rely on. </a:t>
            </a:r>
            <a:endParaRPr b="0" sz="1100"/>
          </a:p>
        </p:txBody>
      </p:sp>
      <p:sp>
        <p:nvSpPr>
          <p:cNvPr id="577" name="Google Shape;577;p78"/>
          <p:cNvSpPr txBox="1"/>
          <p:nvPr>
            <p:ph idx="3" type="subTitle"/>
          </p:nvPr>
        </p:nvSpPr>
        <p:spPr>
          <a:xfrm>
            <a:off x="5050575" y="3104836"/>
            <a:ext cx="3773400" cy="7509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sz="1100"/>
              <a:t>Focus area included the lead to conversion process for… </a:t>
            </a:r>
            <a:endParaRPr sz="1100"/>
          </a:p>
        </p:txBody>
      </p:sp>
      <p:sp>
        <p:nvSpPr>
          <p:cNvPr id="578" name="Google Shape;578;p78"/>
          <p:cNvSpPr txBox="1"/>
          <p:nvPr>
            <p:ph idx="5" type="subTitle"/>
          </p:nvPr>
        </p:nvSpPr>
        <p:spPr>
          <a:xfrm>
            <a:off x="5050575" y="3589300"/>
            <a:ext cx="3337500" cy="672000"/>
          </a:xfrm>
          <a:prstGeom prst="rect">
            <a:avLst/>
          </a:prstGeom>
        </p:spPr>
        <p:txBody>
          <a:bodyPr anchorCtr="0" anchor="t" bIns="0" lIns="0" spcFirstLastPara="1" rIns="0" wrap="square" tIns="0">
            <a:noAutofit/>
          </a:bodyPr>
          <a:lstStyle/>
          <a:p>
            <a:pPr indent="-158750" lvl="0" marL="177800" rtl="0" algn="l">
              <a:spcBef>
                <a:spcPts val="400"/>
              </a:spcBef>
              <a:spcAft>
                <a:spcPts val="0"/>
              </a:spcAft>
              <a:buSzPts val="1100"/>
              <a:buChar char="●"/>
            </a:pPr>
            <a:r>
              <a:rPr b="0" lang="en" sz="1100"/>
              <a:t>Farmers and Sellers</a:t>
            </a:r>
            <a:endParaRPr b="0" sz="1100"/>
          </a:p>
          <a:p>
            <a:pPr indent="0" lvl="0" marL="177800" rtl="0" algn="l">
              <a:spcBef>
                <a:spcPts val="400"/>
              </a:spcBef>
              <a:spcAft>
                <a:spcPts val="0"/>
              </a:spcAft>
              <a:buNone/>
            </a:pPr>
            <a:r>
              <a:t/>
            </a:r>
            <a:endParaRPr b="0" sz="1100"/>
          </a:p>
          <a:p>
            <a:pPr indent="0" lvl="0" marL="0" rtl="0" algn="l">
              <a:spcBef>
                <a:spcPts val="400"/>
              </a:spcBef>
              <a:spcAft>
                <a:spcPts val="0"/>
              </a:spcAft>
              <a:buNone/>
            </a:pPr>
            <a:r>
              <a:t/>
            </a:r>
            <a:endParaRPr sz="1100"/>
          </a:p>
        </p:txBody>
      </p:sp>
      <p:cxnSp>
        <p:nvCxnSpPr>
          <p:cNvPr id="579" name="Google Shape;579;p78"/>
          <p:cNvCxnSpPr/>
          <p:nvPr/>
        </p:nvCxnSpPr>
        <p:spPr>
          <a:xfrm>
            <a:off x="354152" y="1266911"/>
            <a:ext cx="5712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7" name="Shape 1447"/>
        <p:cNvGrpSpPr/>
        <p:nvPr/>
      </p:nvGrpSpPr>
      <p:grpSpPr>
        <a:xfrm>
          <a:off x="0" y="0"/>
          <a:ext cx="0" cy="0"/>
          <a:chOff x="0" y="0"/>
          <a:chExt cx="0" cy="0"/>
        </a:xfrm>
      </p:grpSpPr>
      <p:sp>
        <p:nvSpPr>
          <p:cNvPr id="1448" name="Google Shape;1448;p123"/>
          <p:cNvSpPr txBox="1"/>
          <p:nvPr>
            <p:ph idx="4294967295" type="title"/>
          </p:nvPr>
        </p:nvSpPr>
        <p:spPr>
          <a:xfrm>
            <a:off x="247900" y="1343850"/>
            <a:ext cx="2100600" cy="24558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700">
                <a:solidFill>
                  <a:schemeClr val="lt1"/>
                </a:solidFill>
              </a:rPr>
              <a:t>We aligned on what would the MVP would be and how to measure success</a:t>
            </a:r>
            <a:endParaRPr sz="2700">
              <a:solidFill>
                <a:schemeClr val="lt1"/>
              </a:solidFill>
              <a:latin typeface="DM Sans"/>
              <a:ea typeface="DM Sans"/>
              <a:cs typeface="DM Sans"/>
              <a:sym typeface="DM Sans"/>
            </a:endParaRPr>
          </a:p>
        </p:txBody>
      </p:sp>
      <p:sp>
        <p:nvSpPr>
          <p:cNvPr id="1449" name="Google Shape;1449;p123"/>
          <p:cNvSpPr/>
          <p:nvPr/>
        </p:nvSpPr>
        <p:spPr>
          <a:xfrm>
            <a:off x="5216100" y="1753740"/>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1450" name="Google Shape;1450;p123"/>
          <p:cNvSpPr txBox="1"/>
          <p:nvPr>
            <p:ph idx="4294967295" type="body"/>
          </p:nvPr>
        </p:nvSpPr>
        <p:spPr>
          <a:xfrm>
            <a:off x="2790850" y="3244512"/>
            <a:ext cx="18654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Initiative Scorecard success metrics, KPIs and suggested ROI calculations</a:t>
            </a:r>
            <a:endParaRPr b="1">
              <a:solidFill>
                <a:schemeClr val="dk2"/>
              </a:solidFill>
            </a:endParaRPr>
          </a:p>
          <a:p>
            <a:pPr indent="0" lvl="1" marL="0" rtl="0" algn="l">
              <a:lnSpc>
                <a:spcPct val="115000"/>
              </a:lnSpc>
              <a:spcBef>
                <a:spcPts val="0"/>
              </a:spcBef>
              <a:spcAft>
                <a:spcPts val="0"/>
              </a:spcAft>
              <a:buClr>
                <a:schemeClr val="lt1"/>
              </a:buClr>
              <a:buSzPts val="1100"/>
              <a:buNone/>
            </a:pPr>
            <a:r>
              <a:t/>
            </a:r>
            <a:endParaRPr b="1">
              <a:solidFill>
                <a:schemeClr val="dk2"/>
              </a:solidFill>
            </a:endParaRPr>
          </a:p>
        </p:txBody>
      </p:sp>
      <p:sp>
        <p:nvSpPr>
          <p:cNvPr id="1451" name="Google Shape;1451;p123"/>
          <p:cNvSpPr txBox="1"/>
          <p:nvPr>
            <p:ph idx="4294967295" type="body"/>
          </p:nvPr>
        </p:nvSpPr>
        <p:spPr>
          <a:xfrm>
            <a:off x="4993100" y="3244500"/>
            <a:ext cx="17799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Holistic roadmap based </a:t>
            </a:r>
            <a:br>
              <a:rPr b="1" lang="en" sz="1200">
                <a:solidFill>
                  <a:schemeClr val="accent1"/>
                </a:solidFill>
              </a:rPr>
            </a:br>
            <a:r>
              <a:rPr b="1" lang="en" sz="1200">
                <a:solidFill>
                  <a:schemeClr val="accent1"/>
                </a:solidFill>
              </a:rPr>
              <a:t>on Initiative Scorecard as a foundation for success. </a:t>
            </a:r>
            <a:endParaRPr b="1" sz="1200">
              <a:solidFill>
                <a:schemeClr val="accent1"/>
              </a:solidFill>
            </a:endParaRPr>
          </a:p>
          <a:p>
            <a:pPr indent="0" lvl="1" marL="0" rtl="0" algn="l">
              <a:lnSpc>
                <a:spcPct val="115000"/>
              </a:lnSpc>
              <a:spcBef>
                <a:spcPts val="0"/>
              </a:spcBef>
              <a:spcAft>
                <a:spcPts val="0"/>
              </a:spcAft>
              <a:buClr>
                <a:schemeClr val="lt1"/>
              </a:buClr>
              <a:buSzPts val="1100"/>
              <a:buNone/>
            </a:pPr>
            <a:r>
              <a:t/>
            </a:r>
            <a:endParaRPr b="1" sz="800">
              <a:solidFill>
                <a:schemeClr val="dk2"/>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p:txBody>
      </p:sp>
      <p:sp>
        <p:nvSpPr>
          <p:cNvPr id="1452" name="Google Shape;1452;p123"/>
          <p:cNvSpPr txBox="1"/>
          <p:nvPr>
            <p:ph idx="4294967295" type="body"/>
          </p:nvPr>
        </p:nvSpPr>
        <p:spPr>
          <a:xfrm>
            <a:off x="7169752" y="3244512"/>
            <a:ext cx="18654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MVP roadmap </a:t>
            </a:r>
            <a:r>
              <a:rPr b="1" lang="en" sz="1200">
                <a:solidFill>
                  <a:schemeClr val="accent1"/>
                </a:solidFill>
              </a:rPr>
              <a:t>focusing</a:t>
            </a:r>
            <a:r>
              <a:rPr b="1" lang="en" sz="1200">
                <a:solidFill>
                  <a:schemeClr val="accent1"/>
                </a:solidFill>
              </a:rPr>
              <a:t> on </a:t>
            </a:r>
            <a:r>
              <a:rPr b="1" lang="en" sz="1200">
                <a:solidFill>
                  <a:schemeClr val="accent1"/>
                </a:solidFill>
              </a:rPr>
              <a:t>specific</a:t>
            </a:r>
            <a:r>
              <a:rPr b="1" lang="en" sz="1200">
                <a:solidFill>
                  <a:schemeClr val="accent1"/>
                </a:solidFill>
              </a:rPr>
              <a:t> milestones and dates for completion. </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a:p>
            <a:pPr indent="0" lvl="1" marL="0" rtl="0" algn="l">
              <a:lnSpc>
                <a:spcPct val="115000"/>
              </a:lnSpc>
              <a:spcBef>
                <a:spcPts val="0"/>
              </a:spcBef>
              <a:spcAft>
                <a:spcPts val="0"/>
              </a:spcAft>
              <a:buClr>
                <a:schemeClr val="lt1"/>
              </a:buClr>
              <a:buSzPts val="1100"/>
              <a:buNone/>
            </a:pPr>
            <a:r>
              <a:t/>
            </a:r>
            <a:endParaRPr sz="800">
              <a:solidFill>
                <a:schemeClr val="dk2"/>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p:txBody>
      </p:sp>
      <p:cxnSp>
        <p:nvCxnSpPr>
          <p:cNvPr id="1453" name="Google Shape;1453;p123"/>
          <p:cNvCxnSpPr>
            <a:stCxn id="1454" idx="6"/>
          </p:cNvCxnSpPr>
          <p:nvPr/>
        </p:nvCxnSpPr>
        <p:spPr>
          <a:xfrm>
            <a:off x="4420441" y="2450690"/>
            <a:ext cx="640200" cy="0"/>
          </a:xfrm>
          <a:prstGeom prst="straightConnector1">
            <a:avLst/>
          </a:prstGeom>
          <a:noFill/>
          <a:ln cap="flat" cmpd="sng" w="38100">
            <a:solidFill>
              <a:srgbClr val="666666"/>
            </a:solidFill>
            <a:prstDash val="dot"/>
            <a:round/>
            <a:headEnd len="med" w="med" type="none"/>
            <a:tailEnd len="med" w="med" type="none"/>
          </a:ln>
        </p:spPr>
      </p:cxnSp>
      <p:cxnSp>
        <p:nvCxnSpPr>
          <p:cNvPr id="1455" name="Google Shape;1455;p123"/>
          <p:cNvCxnSpPr>
            <a:stCxn id="1449" idx="6"/>
            <a:endCxn id="1456" idx="2"/>
          </p:cNvCxnSpPr>
          <p:nvPr/>
        </p:nvCxnSpPr>
        <p:spPr>
          <a:xfrm>
            <a:off x="6609900" y="2450640"/>
            <a:ext cx="795600" cy="0"/>
          </a:xfrm>
          <a:prstGeom prst="straightConnector1">
            <a:avLst/>
          </a:prstGeom>
          <a:noFill/>
          <a:ln cap="flat" cmpd="sng" w="38100">
            <a:solidFill>
              <a:srgbClr val="666666"/>
            </a:solidFill>
            <a:prstDash val="dot"/>
            <a:round/>
            <a:headEnd len="med" w="med" type="none"/>
            <a:tailEnd len="med" w="med" type="none"/>
          </a:ln>
        </p:spPr>
      </p:cxnSp>
      <p:sp>
        <p:nvSpPr>
          <p:cNvPr id="1454" name="Google Shape;1454;p123"/>
          <p:cNvSpPr/>
          <p:nvPr/>
        </p:nvSpPr>
        <p:spPr>
          <a:xfrm>
            <a:off x="3026641" y="1753790"/>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1456" name="Google Shape;1456;p123"/>
          <p:cNvSpPr/>
          <p:nvPr/>
        </p:nvSpPr>
        <p:spPr>
          <a:xfrm>
            <a:off x="7405547" y="1753740"/>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pic>
        <p:nvPicPr>
          <p:cNvPr id="1457" name="Google Shape;1457;p123"/>
          <p:cNvPicPr preferRelativeResize="0"/>
          <p:nvPr/>
        </p:nvPicPr>
        <p:blipFill rotWithShape="1">
          <a:blip r:embed="rId3">
            <a:alphaModFix/>
          </a:blip>
          <a:srcRect b="14339" l="0" r="0" t="0"/>
          <a:stretch/>
        </p:blipFill>
        <p:spPr>
          <a:xfrm>
            <a:off x="3246074" y="2069250"/>
            <a:ext cx="890599" cy="762900"/>
          </a:xfrm>
          <a:prstGeom prst="rect">
            <a:avLst/>
          </a:prstGeom>
          <a:noFill/>
          <a:ln>
            <a:noFill/>
          </a:ln>
        </p:spPr>
      </p:pic>
      <p:pic>
        <p:nvPicPr>
          <p:cNvPr id="1458" name="Google Shape;1458;p123"/>
          <p:cNvPicPr preferRelativeResize="0"/>
          <p:nvPr/>
        </p:nvPicPr>
        <p:blipFill rotWithShape="1">
          <a:blip r:embed="rId4">
            <a:alphaModFix/>
          </a:blip>
          <a:srcRect b="12694" l="0" r="0" t="0"/>
          <a:stretch/>
        </p:blipFill>
        <p:spPr>
          <a:xfrm>
            <a:off x="7629425" y="2037725"/>
            <a:ext cx="946050" cy="825949"/>
          </a:xfrm>
          <a:prstGeom prst="rect">
            <a:avLst/>
          </a:prstGeom>
          <a:noFill/>
          <a:ln>
            <a:noFill/>
          </a:ln>
        </p:spPr>
      </p:pic>
      <p:pic>
        <p:nvPicPr>
          <p:cNvPr id="1459" name="Google Shape;1459;p123"/>
          <p:cNvPicPr preferRelativeResize="0"/>
          <p:nvPr/>
        </p:nvPicPr>
        <p:blipFill rotWithShape="1">
          <a:blip r:embed="rId5">
            <a:alphaModFix/>
          </a:blip>
          <a:srcRect b="13322" l="0" r="0" t="0"/>
          <a:stretch/>
        </p:blipFill>
        <p:spPr>
          <a:xfrm>
            <a:off x="5282875" y="1968002"/>
            <a:ext cx="1200350" cy="10404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464" name="Shape 1464"/>
        <p:cNvGrpSpPr/>
        <p:nvPr/>
      </p:nvGrpSpPr>
      <p:grpSpPr>
        <a:xfrm>
          <a:off x="0" y="0"/>
          <a:ext cx="0" cy="0"/>
          <a:chOff x="0" y="0"/>
          <a:chExt cx="0" cy="0"/>
        </a:xfrm>
      </p:grpSpPr>
      <p:sp>
        <p:nvSpPr>
          <p:cNvPr id="1465" name="Google Shape;1465;p124"/>
          <p:cNvSpPr txBox="1"/>
          <p:nvPr/>
        </p:nvSpPr>
        <p:spPr>
          <a:xfrm>
            <a:off x="5504400" y="2202331"/>
            <a:ext cx="300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DM Sans"/>
                <a:ea typeface="DM Sans"/>
                <a:cs typeface="DM Sans"/>
                <a:sym typeface="DM Sans"/>
              </a:rPr>
              <a:t>Save Costs</a:t>
            </a:r>
            <a:r>
              <a:rPr b="1" lang="en" sz="1200">
                <a:solidFill>
                  <a:schemeClr val="lt1"/>
                </a:solidFill>
                <a:latin typeface="DM Sans"/>
                <a:ea typeface="DM Sans"/>
                <a:cs typeface="DM Sans"/>
                <a:sym typeface="DM Sans"/>
              </a:rPr>
              <a:t>: </a:t>
            </a:r>
            <a:r>
              <a:rPr lang="en" sz="1200">
                <a:solidFill>
                  <a:schemeClr val="lt1"/>
                </a:solidFill>
                <a:latin typeface="DM Sans"/>
                <a:ea typeface="DM Sans"/>
                <a:cs typeface="DM Sans"/>
                <a:sym typeface="DM Sans"/>
              </a:rPr>
              <a:t>By i</a:t>
            </a:r>
            <a:r>
              <a:rPr lang="en" sz="1200">
                <a:solidFill>
                  <a:schemeClr val="lt1"/>
                </a:solidFill>
                <a:latin typeface="DM Sans"/>
                <a:ea typeface="DM Sans"/>
                <a:cs typeface="DM Sans"/>
                <a:sym typeface="DM Sans"/>
              </a:rPr>
              <a:t>mproving and automating processes</a:t>
            </a:r>
            <a:r>
              <a:rPr lang="en" sz="1200">
                <a:solidFill>
                  <a:schemeClr val="lt1"/>
                </a:solidFill>
                <a:latin typeface="DM Sans"/>
                <a:ea typeface="DM Sans"/>
                <a:cs typeface="DM Sans"/>
                <a:sym typeface="DM Sans"/>
              </a:rPr>
              <a:t> that require manual interactions</a:t>
            </a:r>
            <a:endParaRPr/>
          </a:p>
        </p:txBody>
      </p:sp>
      <p:pic>
        <p:nvPicPr>
          <p:cNvPr id="1466" name="Google Shape;1466;p124"/>
          <p:cNvPicPr preferRelativeResize="0"/>
          <p:nvPr/>
        </p:nvPicPr>
        <p:blipFill>
          <a:blip r:embed="rId3">
            <a:alphaModFix/>
          </a:blip>
          <a:stretch>
            <a:fillRect/>
          </a:stretch>
        </p:blipFill>
        <p:spPr>
          <a:xfrm>
            <a:off x="4938760" y="2363493"/>
            <a:ext cx="450000" cy="450000"/>
          </a:xfrm>
          <a:prstGeom prst="rect">
            <a:avLst/>
          </a:prstGeom>
          <a:noFill/>
          <a:ln>
            <a:noFill/>
          </a:ln>
        </p:spPr>
      </p:pic>
      <p:sp>
        <p:nvSpPr>
          <p:cNvPr id="1467" name="Google Shape;1467;p124"/>
          <p:cNvSpPr/>
          <p:nvPr/>
        </p:nvSpPr>
        <p:spPr>
          <a:xfrm flipH="1">
            <a:off x="0" y="0"/>
            <a:ext cx="4350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24"/>
          <p:cNvSpPr txBox="1"/>
          <p:nvPr>
            <p:ph idx="12" type="sldNum"/>
          </p:nvPr>
        </p:nvSpPr>
        <p:spPr>
          <a:xfrm>
            <a:off x="8573959" y="4733641"/>
            <a:ext cx="270000" cy="1350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469" name="Google Shape;1469;p124"/>
          <p:cNvSpPr txBox="1"/>
          <p:nvPr>
            <p:ph type="title"/>
          </p:nvPr>
        </p:nvSpPr>
        <p:spPr>
          <a:xfrm>
            <a:off x="583400" y="1934550"/>
            <a:ext cx="2832000" cy="12744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3000">
                <a:solidFill>
                  <a:schemeClr val="dk1"/>
                </a:solidFill>
              </a:rPr>
              <a:t>The future state will enable </a:t>
            </a:r>
            <a:endParaRPr sz="3000">
              <a:solidFill>
                <a:schemeClr val="dk1"/>
              </a:solidFill>
            </a:endParaRPr>
          </a:p>
          <a:p>
            <a:pPr indent="0" lvl="0" marL="0" rtl="0" algn="l">
              <a:spcBef>
                <a:spcPts val="0"/>
              </a:spcBef>
              <a:spcAft>
                <a:spcPts val="0"/>
              </a:spcAft>
              <a:buNone/>
            </a:pPr>
            <a:r>
              <a:rPr lang="en" sz="3000">
                <a:solidFill>
                  <a:schemeClr val="accent1"/>
                </a:solidFill>
              </a:rPr>
              <a:t>XX</a:t>
            </a:r>
            <a:r>
              <a:rPr lang="en" sz="3000">
                <a:solidFill>
                  <a:schemeClr val="accent1"/>
                </a:solidFill>
              </a:rPr>
              <a:t> to:</a:t>
            </a:r>
            <a:endParaRPr sz="3000">
              <a:solidFill>
                <a:schemeClr val="accent1"/>
              </a:solidFill>
            </a:endParaRPr>
          </a:p>
        </p:txBody>
      </p:sp>
      <p:pic>
        <p:nvPicPr>
          <p:cNvPr id="1470" name="Google Shape;1470;p124"/>
          <p:cNvPicPr preferRelativeResize="0"/>
          <p:nvPr/>
        </p:nvPicPr>
        <p:blipFill>
          <a:blip r:embed="rId4">
            <a:alphaModFix/>
          </a:blip>
          <a:stretch>
            <a:fillRect/>
          </a:stretch>
        </p:blipFill>
        <p:spPr>
          <a:xfrm>
            <a:off x="4938751" y="1309750"/>
            <a:ext cx="450000" cy="450000"/>
          </a:xfrm>
          <a:prstGeom prst="rect">
            <a:avLst/>
          </a:prstGeom>
          <a:noFill/>
          <a:ln>
            <a:noFill/>
          </a:ln>
        </p:spPr>
      </p:pic>
      <p:sp>
        <p:nvSpPr>
          <p:cNvPr id="1471" name="Google Shape;1471;p124"/>
          <p:cNvSpPr txBox="1"/>
          <p:nvPr/>
        </p:nvSpPr>
        <p:spPr>
          <a:xfrm>
            <a:off x="5504400" y="1073050"/>
            <a:ext cx="3000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DM Sans"/>
                <a:ea typeface="DM Sans"/>
                <a:cs typeface="DM Sans"/>
                <a:sym typeface="DM Sans"/>
              </a:rPr>
              <a:t>Increase Revenue: </a:t>
            </a:r>
            <a:r>
              <a:rPr lang="en" sz="1200">
                <a:solidFill>
                  <a:schemeClr val="lt1"/>
                </a:solidFill>
                <a:latin typeface="DM Sans"/>
                <a:ea typeface="DM Sans"/>
                <a:cs typeface="DM Sans"/>
                <a:sym typeface="DM Sans"/>
              </a:rPr>
              <a:t>By converting to customers the marketing leads available and leveraging existing marketing and technology</a:t>
            </a:r>
            <a:endParaRPr>
              <a:latin typeface="DM Sans"/>
              <a:ea typeface="DM Sans"/>
              <a:cs typeface="DM Sans"/>
              <a:sym typeface="DM Sans"/>
            </a:endParaRPr>
          </a:p>
        </p:txBody>
      </p:sp>
      <p:pic>
        <p:nvPicPr>
          <p:cNvPr id="1472" name="Google Shape;1472;p124"/>
          <p:cNvPicPr preferRelativeResize="0"/>
          <p:nvPr/>
        </p:nvPicPr>
        <p:blipFill>
          <a:blip r:embed="rId5">
            <a:alphaModFix/>
          </a:blip>
          <a:stretch>
            <a:fillRect/>
          </a:stretch>
        </p:blipFill>
        <p:spPr>
          <a:xfrm>
            <a:off x="4938760" y="3383810"/>
            <a:ext cx="450000" cy="450000"/>
          </a:xfrm>
          <a:prstGeom prst="rect">
            <a:avLst/>
          </a:prstGeom>
          <a:noFill/>
          <a:ln>
            <a:noFill/>
          </a:ln>
        </p:spPr>
      </p:pic>
      <p:sp>
        <p:nvSpPr>
          <p:cNvPr id="1473" name="Google Shape;1473;p124"/>
          <p:cNvSpPr txBox="1"/>
          <p:nvPr/>
        </p:nvSpPr>
        <p:spPr>
          <a:xfrm>
            <a:off x="5504400" y="3147112"/>
            <a:ext cx="3000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DM Sans"/>
                <a:ea typeface="DM Sans"/>
                <a:cs typeface="DM Sans"/>
                <a:sym typeface="DM Sans"/>
              </a:rPr>
              <a:t>Increase Yearly Total Order</a:t>
            </a:r>
            <a:r>
              <a:rPr b="1" lang="en" sz="1200">
                <a:solidFill>
                  <a:schemeClr val="lt1"/>
                </a:solidFill>
                <a:latin typeface="DM Sans"/>
                <a:ea typeface="DM Sans"/>
                <a:cs typeface="DM Sans"/>
                <a:sym typeface="DM Sans"/>
              </a:rPr>
              <a:t>: </a:t>
            </a:r>
            <a:r>
              <a:rPr lang="en" sz="1200">
                <a:solidFill>
                  <a:schemeClr val="lt1"/>
                </a:solidFill>
                <a:latin typeface="DM Sans"/>
                <a:ea typeface="DM Sans"/>
                <a:cs typeface="DM Sans"/>
                <a:sym typeface="DM Sans"/>
              </a:rPr>
              <a:t>By increasing customer satisfaction and product cross-selling initiatives year over year. </a:t>
            </a:r>
            <a:endParaRPr>
              <a:latin typeface="DM Sans"/>
              <a:ea typeface="DM Sans"/>
              <a:cs typeface="DM Sans"/>
              <a:sym typeface="DM Sans"/>
            </a:endParaRPr>
          </a:p>
        </p:txBody>
      </p:sp>
      <p:sp>
        <p:nvSpPr>
          <p:cNvPr id="1474" name="Google Shape;1474;p124"/>
          <p:cNvSpPr/>
          <p:nvPr/>
        </p:nvSpPr>
        <p:spPr>
          <a:xfrm>
            <a:off x="298252" y="4783875"/>
            <a:ext cx="562404" cy="66732"/>
          </a:xfrm>
          <a:custGeom>
            <a:rect b="b" l="l" r="r" t="t"/>
            <a:pathLst>
              <a:path extrusionOk="0" h="177951" w="1499743">
                <a:moveTo>
                  <a:pt x="437505" y="2542"/>
                </a:moveTo>
                <a:lnTo>
                  <a:pt x="437505" y="175409"/>
                </a:lnTo>
                <a:lnTo>
                  <a:pt x="400135" y="175409"/>
                </a:lnTo>
                <a:lnTo>
                  <a:pt x="322472" y="77790"/>
                </a:lnTo>
                <a:lnTo>
                  <a:pt x="322472" y="175409"/>
                </a:lnTo>
                <a:lnTo>
                  <a:pt x="282815" y="175409"/>
                </a:lnTo>
                <a:lnTo>
                  <a:pt x="282815" y="2542"/>
                </a:lnTo>
                <a:lnTo>
                  <a:pt x="316625" y="2542"/>
                </a:lnTo>
                <a:lnTo>
                  <a:pt x="397847" y="104483"/>
                </a:lnTo>
                <a:lnTo>
                  <a:pt x="397847" y="2542"/>
                </a:lnTo>
                <a:lnTo>
                  <a:pt x="437505" y="2542"/>
                </a:lnTo>
                <a:close/>
                <a:moveTo>
                  <a:pt x="187992" y="175409"/>
                </a:moveTo>
                <a:lnTo>
                  <a:pt x="231717" y="175409"/>
                </a:lnTo>
                <a:lnTo>
                  <a:pt x="231717" y="2542"/>
                </a:lnTo>
                <a:lnTo>
                  <a:pt x="187992" y="2542"/>
                </a:lnTo>
                <a:lnTo>
                  <a:pt x="187992" y="175409"/>
                </a:lnTo>
                <a:close/>
                <a:moveTo>
                  <a:pt x="99525" y="2542"/>
                </a:moveTo>
                <a:lnTo>
                  <a:pt x="43725" y="77282"/>
                </a:lnTo>
                <a:lnTo>
                  <a:pt x="43725" y="2542"/>
                </a:lnTo>
                <a:lnTo>
                  <a:pt x="0" y="2542"/>
                </a:lnTo>
                <a:lnTo>
                  <a:pt x="0" y="175409"/>
                </a:lnTo>
                <a:lnTo>
                  <a:pt x="43725" y="175409"/>
                </a:lnTo>
                <a:lnTo>
                  <a:pt x="43725" y="130158"/>
                </a:lnTo>
                <a:lnTo>
                  <a:pt x="60249" y="110965"/>
                </a:lnTo>
                <a:lnTo>
                  <a:pt x="103593" y="175409"/>
                </a:lnTo>
                <a:lnTo>
                  <a:pt x="156088" y="175409"/>
                </a:lnTo>
                <a:lnTo>
                  <a:pt x="89738" y="76646"/>
                </a:lnTo>
                <a:lnTo>
                  <a:pt x="153546" y="2542"/>
                </a:lnTo>
                <a:lnTo>
                  <a:pt x="99525" y="2542"/>
                </a:lnTo>
                <a:close/>
                <a:moveTo>
                  <a:pt x="749681" y="37624"/>
                </a:moveTo>
                <a:cubicBezTo>
                  <a:pt x="769256" y="37624"/>
                  <a:pt x="782856" y="46521"/>
                  <a:pt x="790991" y="60503"/>
                </a:cubicBezTo>
                <a:lnTo>
                  <a:pt x="824675" y="39149"/>
                </a:lnTo>
                <a:cubicBezTo>
                  <a:pt x="807897" y="12075"/>
                  <a:pt x="785271" y="0"/>
                  <a:pt x="749427" y="0"/>
                </a:cubicBezTo>
                <a:cubicBezTo>
                  <a:pt x="705702" y="0"/>
                  <a:pt x="660070" y="32031"/>
                  <a:pt x="660070" y="88976"/>
                </a:cubicBezTo>
                <a:cubicBezTo>
                  <a:pt x="660070" y="145793"/>
                  <a:pt x="706210" y="177951"/>
                  <a:pt x="750063" y="177951"/>
                </a:cubicBezTo>
                <a:cubicBezTo>
                  <a:pt x="784890" y="177951"/>
                  <a:pt x="808024" y="165876"/>
                  <a:pt x="824802" y="138929"/>
                </a:cubicBezTo>
                <a:lnTo>
                  <a:pt x="792516" y="118210"/>
                </a:lnTo>
                <a:cubicBezTo>
                  <a:pt x="784382" y="132192"/>
                  <a:pt x="769764" y="141344"/>
                  <a:pt x="749808" y="141344"/>
                </a:cubicBezTo>
                <a:cubicBezTo>
                  <a:pt x="722607" y="141344"/>
                  <a:pt x="703668" y="119863"/>
                  <a:pt x="703668" y="89103"/>
                </a:cubicBezTo>
                <a:cubicBezTo>
                  <a:pt x="703668" y="58343"/>
                  <a:pt x="722607" y="37624"/>
                  <a:pt x="749681" y="37624"/>
                </a:cubicBezTo>
                <a:moveTo>
                  <a:pt x="1168755" y="65969"/>
                </a:moveTo>
                <a:cubicBezTo>
                  <a:pt x="1168755" y="89230"/>
                  <a:pt x="1157697" y="109567"/>
                  <a:pt x="1139266" y="120625"/>
                </a:cubicBezTo>
                <a:lnTo>
                  <a:pt x="1176000" y="175409"/>
                </a:lnTo>
                <a:lnTo>
                  <a:pt x="1126810" y="175409"/>
                </a:lnTo>
                <a:lnTo>
                  <a:pt x="1095923" y="129396"/>
                </a:lnTo>
                <a:lnTo>
                  <a:pt x="1073552" y="129396"/>
                </a:lnTo>
                <a:lnTo>
                  <a:pt x="1073552" y="175409"/>
                </a:lnTo>
                <a:lnTo>
                  <a:pt x="1029827" y="175409"/>
                </a:lnTo>
                <a:lnTo>
                  <a:pt x="1029827" y="2542"/>
                </a:lnTo>
                <a:lnTo>
                  <a:pt x="1106218" y="2542"/>
                </a:lnTo>
                <a:cubicBezTo>
                  <a:pt x="1143969" y="2542"/>
                  <a:pt x="1168755" y="30887"/>
                  <a:pt x="1168755" y="65969"/>
                </a:cubicBezTo>
                <a:moveTo>
                  <a:pt x="1096812" y="94314"/>
                </a:moveTo>
                <a:cubicBezTo>
                  <a:pt x="1113591" y="94314"/>
                  <a:pt x="1125793" y="82747"/>
                  <a:pt x="1125793" y="65969"/>
                </a:cubicBezTo>
                <a:cubicBezTo>
                  <a:pt x="1125793" y="49191"/>
                  <a:pt x="1113718" y="37497"/>
                  <a:pt x="1096812" y="37497"/>
                </a:cubicBezTo>
                <a:lnTo>
                  <a:pt x="1073552" y="37497"/>
                </a:lnTo>
                <a:lnTo>
                  <a:pt x="1073552" y="94314"/>
                </a:lnTo>
                <a:lnTo>
                  <a:pt x="1096812" y="94314"/>
                </a:lnTo>
                <a:moveTo>
                  <a:pt x="933225" y="2542"/>
                </a:moveTo>
                <a:lnTo>
                  <a:pt x="1005803" y="175282"/>
                </a:lnTo>
                <a:lnTo>
                  <a:pt x="961570" y="175282"/>
                </a:lnTo>
                <a:lnTo>
                  <a:pt x="952291" y="150877"/>
                </a:lnTo>
                <a:lnTo>
                  <a:pt x="886322" y="150877"/>
                </a:lnTo>
                <a:lnTo>
                  <a:pt x="877043" y="175282"/>
                </a:lnTo>
                <a:lnTo>
                  <a:pt x="832810" y="175282"/>
                </a:lnTo>
                <a:lnTo>
                  <a:pt x="905515" y="2542"/>
                </a:lnTo>
                <a:lnTo>
                  <a:pt x="933225" y="2542"/>
                </a:lnTo>
                <a:close/>
                <a:moveTo>
                  <a:pt x="898143" y="120117"/>
                </a:moveTo>
                <a:lnTo>
                  <a:pt x="940724" y="120117"/>
                </a:lnTo>
                <a:lnTo>
                  <a:pt x="919370" y="63808"/>
                </a:lnTo>
                <a:lnTo>
                  <a:pt x="898143" y="120117"/>
                </a:lnTo>
                <a:close/>
                <a:moveTo>
                  <a:pt x="1427165" y="2542"/>
                </a:moveTo>
                <a:lnTo>
                  <a:pt x="1499744" y="175282"/>
                </a:lnTo>
                <a:lnTo>
                  <a:pt x="1455637" y="175282"/>
                </a:lnTo>
                <a:lnTo>
                  <a:pt x="1446359" y="150877"/>
                </a:lnTo>
                <a:lnTo>
                  <a:pt x="1380390" y="150877"/>
                </a:lnTo>
                <a:lnTo>
                  <a:pt x="1371111" y="175282"/>
                </a:lnTo>
                <a:lnTo>
                  <a:pt x="1326877" y="175282"/>
                </a:lnTo>
                <a:lnTo>
                  <a:pt x="1399456" y="2542"/>
                </a:lnTo>
                <a:lnTo>
                  <a:pt x="1427165" y="2542"/>
                </a:lnTo>
                <a:close/>
                <a:moveTo>
                  <a:pt x="1391956" y="120117"/>
                </a:moveTo>
                <a:lnTo>
                  <a:pt x="1434537" y="120117"/>
                </a:lnTo>
                <a:lnTo>
                  <a:pt x="1413183" y="63808"/>
                </a:lnTo>
                <a:lnTo>
                  <a:pt x="1391956" y="120117"/>
                </a:lnTo>
                <a:close/>
                <a:moveTo>
                  <a:pt x="1195575" y="2542"/>
                </a:moveTo>
                <a:lnTo>
                  <a:pt x="1195575" y="37497"/>
                </a:lnTo>
                <a:lnTo>
                  <a:pt x="1242859" y="37497"/>
                </a:lnTo>
                <a:lnTo>
                  <a:pt x="1242859" y="175409"/>
                </a:lnTo>
                <a:lnTo>
                  <a:pt x="1286584" y="175409"/>
                </a:lnTo>
                <a:lnTo>
                  <a:pt x="1286584" y="37497"/>
                </a:lnTo>
                <a:lnTo>
                  <a:pt x="1333868" y="37497"/>
                </a:lnTo>
                <a:lnTo>
                  <a:pt x="1333868" y="2542"/>
                </a:lnTo>
                <a:lnTo>
                  <a:pt x="1195575" y="2542"/>
                </a:lnTo>
                <a:close/>
                <a:moveTo>
                  <a:pt x="568553" y="74867"/>
                </a:moveTo>
                <a:lnTo>
                  <a:pt x="568553" y="29235"/>
                </a:lnTo>
                <a:lnTo>
                  <a:pt x="540589" y="29235"/>
                </a:lnTo>
                <a:lnTo>
                  <a:pt x="540589" y="74867"/>
                </a:lnTo>
                <a:lnTo>
                  <a:pt x="540589" y="74867"/>
                </a:lnTo>
                <a:lnTo>
                  <a:pt x="494957" y="74867"/>
                </a:lnTo>
                <a:lnTo>
                  <a:pt x="494957" y="102830"/>
                </a:lnTo>
                <a:lnTo>
                  <a:pt x="540589" y="102830"/>
                </a:lnTo>
                <a:lnTo>
                  <a:pt x="540589" y="148462"/>
                </a:lnTo>
                <a:lnTo>
                  <a:pt x="568553" y="148462"/>
                </a:lnTo>
                <a:lnTo>
                  <a:pt x="568553" y="102957"/>
                </a:lnTo>
                <a:lnTo>
                  <a:pt x="614184" y="102957"/>
                </a:lnTo>
                <a:lnTo>
                  <a:pt x="614184" y="74994"/>
                </a:lnTo>
                <a:lnTo>
                  <a:pt x="568553" y="74994"/>
                </a:lnTo>
                <a:close/>
              </a:path>
            </a:pathLst>
          </a:custGeom>
          <a:solidFill>
            <a:srgbClr val="BFBFBF"/>
          </a:solidFill>
          <a:ln>
            <a:noFill/>
          </a:ln>
        </p:spPr>
        <p:txBody>
          <a:bodyPr anchorCtr="0" anchor="ctr" bIns="17150" lIns="34275" spcFirstLastPara="1" rIns="34275" wrap="square" tIns="17150">
            <a:noAutofit/>
          </a:bodyPr>
          <a:lstStyle/>
          <a:p>
            <a:pPr indent="0" lvl="0" marL="0" marR="0" rtl="0" algn="l">
              <a:spcBef>
                <a:spcPts val="0"/>
              </a:spcBef>
              <a:spcAft>
                <a:spcPts val="0"/>
              </a:spcAft>
              <a:buNone/>
            </a:pPr>
            <a:r>
              <a:t/>
            </a:r>
            <a:endParaRPr sz="700">
              <a:solidFill>
                <a:schemeClr val="dk1"/>
              </a:solidFill>
              <a:latin typeface="DM Sans"/>
              <a:ea typeface="DM Sans"/>
              <a:cs typeface="DM Sans"/>
              <a:sym typeface="DM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125"/>
          <p:cNvSpPr/>
          <p:nvPr/>
        </p:nvSpPr>
        <p:spPr>
          <a:xfrm>
            <a:off x="4525400" y="400936"/>
            <a:ext cx="4242900" cy="4603500"/>
          </a:xfrm>
          <a:prstGeom prst="roundRect">
            <a:avLst>
              <a:gd fmla="val 0" name="adj"/>
            </a:avLst>
          </a:prstGeom>
          <a:solidFill>
            <a:schemeClr val="lt1"/>
          </a:solidFill>
          <a:ln>
            <a:noFill/>
          </a:ln>
          <a:effectLst>
            <a:outerShdw blurRad="57150" rotWithShape="0" algn="bl" dir="5400000" dist="19050">
              <a:srgbClr val="000000">
                <a:alpha val="50000"/>
              </a:srgbClr>
            </a:outerShdw>
          </a:effectLst>
        </p:spPr>
        <p:txBody>
          <a:bodyPr anchorCtr="0" anchor="ctr" bIns="34275" lIns="0" spcFirstLastPara="1" rIns="0" wrap="square" tIns="34275">
            <a:noAutofit/>
          </a:bodyPr>
          <a:lstStyle/>
          <a:p>
            <a:pPr indent="0" lvl="0" marL="0" rtl="0" algn="ctr">
              <a:spcBef>
                <a:spcPts val="0"/>
              </a:spcBef>
              <a:spcAft>
                <a:spcPts val="0"/>
              </a:spcAft>
              <a:buNone/>
            </a:pPr>
            <a:r>
              <a:t/>
            </a:r>
            <a:endParaRPr sz="400"/>
          </a:p>
        </p:txBody>
      </p:sp>
      <p:sp>
        <p:nvSpPr>
          <p:cNvPr id="1480" name="Google Shape;1480;p125"/>
          <p:cNvSpPr/>
          <p:nvPr/>
        </p:nvSpPr>
        <p:spPr>
          <a:xfrm>
            <a:off x="4525474" y="400936"/>
            <a:ext cx="4242900" cy="669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sp>
        <p:nvSpPr>
          <p:cNvPr id="1481" name="Google Shape;1481;p125"/>
          <p:cNvSpPr txBox="1"/>
          <p:nvPr>
            <p:ph type="title"/>
          </p:nvPr>
        </p:nvSpPr>
        <p:spPr>
          <a:xfrm>
            <a:off x="355398" y="663775"/>
            <a:ext cx="3552000" cy="938700"/>
          </a:xfrm>
          <a:prstGeom prst="rect">
            <a:avLst/>
          </a:prstGeom>
        </p:spPr>
        <p:txBody>
          <a:bodyPr anchorCtr="0" anchor="t" bIns="0" lIns="0" spcFirstLastPara="1" rIns="0" wrap="square" tIns="144000">
            <a:noAutofit/>
          </a:bodyPr>
          <a:lstStyle/>
          <a:p>
            <a:pPr indent="0" lvl="0" marL="0" rtl="0" algn="l">
              <a:spcBef>
                <a:spcPts val="0"/>
              </a:spcBef>
              <a:spcAft>
                <a:spcPts val="0"/>
              </a:spcAft>
              <a:buNone/>
            </a:pPr>
            <a:r>
              <a:rPr lang="en" sz="2500"/>
              <a:t>Expanded</a:t>
            </a:r>
            <a:r>
              <a:rPr lang="en" sz="2500"/>
              <a:t> Initiatives Scorecard</a:t>
            </a:r>
            <a:endParaRPr sz="2500"/>
          </a:p>
        </p:txBody>
      </p:sp>
      <p:pic>
        <p:nvPicPr>
          <p:cNvPr id="1482" name="Google Shape;1482;p125">
            <a:hlinkClick r:id="rId3"/>
          </p:cNvPr>
          <p:cNvPicPr preferRelativeResize="0"/>
          <p:nvPr/>
        </p:nvPicPr>
        <p:blipFill rotWithShape="1">
          <a:blip r:embed="rId4">
            <a:alphaModFix/>
          </a:blip>
          <a:srcRect b="0" l="2062" r="14430" t="11801"/>
          <a:stretch/>
        </p:blipFill>
        <p:spPr>
          <a:xfrm>
            <a:off x="4824875" y="631486"/>
            <a:ext cx="3590425" cy="4304701"/>
          </a:xfrm>
          <a:prstGeom prst="rect">
            <a:avLst/>
          </a:prstGeom>
          <a:noFill/>
          <a:ln>
            <a:noFill/>
          </a:ln>
        </p:spPr>
      </p:pic>
      <p:sp>
        <p:nvSpPr>
          <p:cNvPr id="1483" name="Google Shape;1483;p125"/>
          <p:cNvSpPr txBox="1"/>
          <p:nvPr>
            <p:ph idx="2" type="body"/>
          </p:nvPr>
        </p:nvSpPr>
        <p:spPr>
          <a:xfrm>
            <a:off x="355400" y="2683075"/>
            <a:ext cx="3000000" cy="1980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1" lang="en" sz="900"/>
              <a:t>Success Metrics</a:t>
            </a:r>
            <a:r>
              <a:rPr b="1" lang="en" sz="900"/>
              <a:t>:</a:t>
            </a:r>
            <a:r>
              <a:rPr lang="en" sz="900"/>
              <a:t> These are the metrics that we consider are highly correlated and have causal relationships with the initiatives, so they key to measure the impact and success of implementation.</a:t>
            </a:r>
            <a:endParaRPr sz="900"/>
          </a:p>
          <a:p>
            <a:pPr indent="0" lvl="0" marL="0" rtl="0" algn="l">
              <a:spcBef>
                <a:spcPts val="400"/>
              </a:spcBef>
              <a:spcAft>
                <a:spcPts val="0"/>
              </a:spcAft>
              <a:buNone/>
            </a:pPr>
            <a:r>
              <a:rPr b="1" lang="en" sz="900"/>
              <a:t>Revenue Metric for ROI </a:t>
            </a:r>
            <a:r>
              <a:rPr b="1" lang="en" sz="900"/>
              <a:t>:</a:t>
            </a:r>
            <a:r>
              <a:rPr lang="en" sz="900"/>
              <a:t> These are metrics that can be calculated in order to understand the estimated revenue impact each initiative will have when completed.</a:t>
            </a:r>
            <a:endParaRPr sz="900"/>
          </a:p>
          <a:p>
            <a:pPr indent="0" lvl="0" marL="0" rtl="0" algn="l">
              <a:spcBef>
                <a:spcPts val="400"/>
              </a:spcBef>
              <a:spcAft>
                <a:spcPts val="0"/>
              </a:spcAft>
              <a:buNone/>
            </a:pPr>
            <a:r>
              <a:rPr b="1" lang="en" sz="900"/>
              <a:t>Correlated KPIs</a:t>
            </a:r>
            <a:r>
              <a:rPr b="1" lang="en" sz="900"/>
              <a:t>: </a:t>
            </a:r>
            <a:r>
              <a:rPr lang="en" sz="900"/>
              <a:t>These are the metrics that we consider are correlated with the initiatives, so they can also be used to monitor impact.</a:t>
            </a:r>
            <a:endParaRPr sz="900"/>
          </a:p>
        </p:txBody>
      </p:sp>
      <p:sp>
        <p:nvSpPr>
          <p:cNvPr id="1484" name="Google Shape;1484;p125"/>
          <p:cNvSpPr txBox="1"/>
          <p:nvPr>
            <p:ph idx="1" type="subTitle"/>
          </p:nvPr>
        </p:nvSpPr>
        <p:spPr>
          <a:xfrm>
            <a:off x="355400" y="1564375"/>
            <a:ext cx="2935800" cy="10074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1" lang="en" sz="1100"/>
              <a:t>Using the former Initiative Scorecard, we decided to incorporate additional information that will help </a:t>
            </a:r>
            <a:r>
              <a:rPr b="1" lang="en" sz="1100"/>
              <a:t>XX</a:t>
            </a:r>
            <a:r>
              <a:rPr b="1" lang="en" sz="1100"/>
              <a:t> define </a:t>
            </a:r>
            <a:r>
              <a:rPr b="1" lang="en" sz="1100"/>
              <a:t>feasibility and follow up of metrics</a:t>
            </a:r>
            <a:endParaRPr sz="1300"/>
          </a:p>
        </p:txBody>
      </p:sp>
      <p:sp>
        <p:nvSpPr>
          <p:cNvPr id="1485" name="Google Shape;1485;p125"/>
          <p:cNvSpPr txBox="1"/>
          <p:nvPr/>
        </p:nvSpPr>
        <p:spPr>
          <a:xfrm>
            <a:off x="7118225" y="0"/>
            <a:ext cx="2025900" cy="307800"/>
          </a:xfrm>
          <a:prstGeom prst="rect">
            <a:avLst/>
          </a:prstGeom>
          <a:solidFill>
            <a:schemeClr val="lt1"/>
          </a:solidFill>
          <a:ln>
            <a:noFill/>
          </a:ln>
        </p:spPr>
        <p:txBody>
          <a:bodyPr anchorCtr="0" anchor="t" bIns="91425" lIns="91425" spcFirstLastPara="1" rIns="91425" wrap="square" tIns="91425">
            <a:spAutoFit/>
          </a:bodyPr>
          <a:lstStyle/>
          <a:p>
            <a:pPr indent="0" lvl="0" marL="0" rtl="0" algn="r">
              <a:lnSpc>
                <a:spcPct val="130000"/>
              </a:lnSpc>
              <a:spcBef>
                <a:spcPts val="0"/>
              </a:spcBef>
              <a:spcAft>
                <a:spcPts val="0"/>
              </a:spcAft>
              <a:buNone/>
            </a:pPr>
            <a:r>
              <a:rPr b="1" lang="en" sz="800" u="sng">
                <a:solidFill>
                  <a:schemeClr val="hlink"/>
                </a:solidFill>
                <a:latin typeface="DM Sans"/>
                <a:ea typeface="DM Sans"/>
                <a:cs typeface="DM Sans"/>
                <a:sym typeface="DM Sans"/>
                <a:hlinkClick r:id="rId5"/>
              </a:rPr>
              <a:t>Link to Scorecard</a:t>
            </a:r>
            <a:r>
              <a:rPr b="1" lang="en" sz="800">
                <a:solidFill>
                  <a:schemeClr val="dk1"/>
                </a:solidFill>
                <a:latin typeface="DM Sans"/>
                <a:ea typeface="DM Sans"/>
                <a:cs typeface="DM Sans"/>
                <a:sym typeface="DM Sans"/>
              </a:rPr>
              <a:t>  |  PW: SynCX2024 </a:t>
            </a:r>
            <a:endParaRPr b="1" sz="800">
              <a:solidFill>
                <a:schemeClr val="dk1"/>
              </a:solidFill>
              <a:latin typeface="DM Sans"/>
              <a:ea typeface="DM Sans"/>
              <a:cs typeface="DM Sans"/>
              <a:sym typeface="DM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sp>
        <p:nvSpPr>
          <p:cNvPr id="1490" name="Google Shape;1490;p126"/>
          <p:cNvSpPr txBox="1"/>
          <p:nvPr>
            <p:ph type="title"/>
          </p:nvPr>
        </p:nvSpPr>
        <p:spPr>
          <a:xfrm>
            <a:off x="355406" y="663778"/>
            <a:ext cx="2859300" cy="938700"/>
          </a:xfrm>
          <a:prstGeom prst="rect">
            <a:avLst/>
          </a:prstGeom>
        </p:spPr>
        <p:txBody>
          <a:bodyPr anchorCtr="0" anchor="t" bIns="0" lIns="0" spcFirstLastPara="1" rIns="0" wrap="square" tIns="144000">
            <a:noAutofit/>
          </a:bodyPr>
          <a:lstStyle/>
          <a:p>
            <a:pPr indent="0" lvl="0" marL="0" rtl="0" algn="l">
              <a:spcBef>
                <a:spcPts val="0"/>
              </a:spcBef>
              <a:spcAft>
                <a:spcPts val="0"/>
              </a:spcAft>
              <a:buNone/>
            </a:pPr>
            <a:r>
              <a:rPr lang="en" sz="2500"/>
              <a:t>Holistic </a:t>
            </a:r>
            <a:r>
              <a:rPr lang="en" sz="2500"/>
              <a:t>Product </a:t>
            </a:r>
            <a:endParaRPr sz="2500"/>
          </a:p>
          <a:p>
            <a:pPr indent="0" lvl="0" marL="0" rtl="0" algn="l">
              <a:spcBef>
                <a:spcPts val="0"/>
              </a:spcBef>
              <a:spcAft>
                <a:spcPts val="0"/>
              </a:spcAft>
              <a:buNone/>
            </a:pPr>
            <a:r>
              <a:rPr lang="en" sz="2500"/>
              <a:t>Roadmap</a:t>
            </a:r>
            <a:endParaRPr sz="2500"/>
          </a:p>
        </p:txBody>
      </p:sp>
      <p:sp>
        <p:nvSpPr>
          <p:cNvPr id="1491" name="Google Shape;1491;p126"/>
          <p:cNvSpPr txBox="1"/>
          <p:nvPr>
            <p:ph idx="2" type="body"/>
          </p:nvPr>
        </p:nvSpPr>
        <p:spPr>
          <a:xfrm>
            <a:off x="355400" y="2281647"/>
            <a:ext cx="2529600" cy="1980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sz="900"/>
              <a:t>These Initiatives and Prioritized Epics were established based on workshop outputs with the Core CX team. Size and effort were estimates based on assumptions at the </a:t>
            </a:r>
            <a:r>
              <a:rPr b="1" lang="en" sz="900"/>
              <a:t>initiative level</a:t>
            </a:r>
            <a:r>
              <a:rPr lang="en" sz="900"/>
              <a:t>, and true epic estimates need to be established once delivery teams are in place.</a:t>
            </a:r>
            <a:endParaRPr sz="900"/>
          </a:p>
        </p:txBody>
      </p:sp>
      <p:sp>
        <p:nvSpPr>
          <p:cNvPr id="1492" name="Google Shape;1492;p126"/>
          <p:cNvSpPr txBox="1"/>
          <p:nvPr>
            <p:ph idx="1" type="subTitle"/>
          </p:nvPr>
        </p:nvSpPr>
        <p:spPr>
          <a:xfrm>
            <a:off x="355406" y="1564409"/>
            <a:ext cx="2447100" cy="3957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1" lang="en" sz="1100"/>
              <a:t>This holistic product roadmap was built directly off of the </a:t>
            </a:r>
            <a:r>
              <a:rPr b="1" lang="en" sz="1100"/>
              <a:t>initiatives</a:t>
            </a:r>
            <a:r>
              <a:rPr b="1" lang="en" sz="1100"/>
              <a:t> scorecard outputs</a:t>
            </a:r>
            <a:endParaRPr b="1" sz="1100"/>
          </a:p>
          <a:p>
            <a:pPr indent="0" lvl="0" marL="0" rtl="0" algn="l">
              <a:spcBef>
                <a:spcPts val="400"/>
              </a:spcBef>
              <a:spcAft>
                <a:spcPts val="0"/>
              </a:spcAft>
              <a:buNone/>
            </a:pPr>
            <a:r>
              <a:t/>
            </a:r>
            <a:endParaRPr/>
          </a:p>
        </p:txBody>
      </p:sp>
      <p:sp>
        <p:nvSpPr>
          <p:cNvPr id="1493" name="Google Shape;1493;p126"/>
          <p:cNvSpPr txBox="1"/>
          <p:nvPr/>
        </p:nvSpPr>
        <p:spPr>
          <a:xfrm>
            <a:off x="6735525" y="0"/>
            <a:ext cx="2408400" cy="307800"/>
          </a:xfrm>
          <a:prstGeom prst="rect">
            <a:avLst/>
          </a:prstGeom>
          <a:solidFill>
            <a:schemeClr val="lt1"/>
          </a:solidFill>
          <a:ln>
            <a:noFill/>
          </a:ln>
        </p:spPr>
        <p:txBody>
          <a:bodyPr anchorCtr="0" anchor="t" bIns="91425" lIns="91425" spcFirstLastPara="1" rIns="91425" wrap="square" tIns="91425">
            <a:spAutoFit/>
          </a:bodyPr>
          <a:lstStyle/>
          <a:p>
            <a:pPr indent="0" lvl="0" marL="0" rtl="0" algn="r">
              <a:lnSpc>
                <a:spcPct val="130000"/>
              </a:lnSpc>
              <a:spcBef>
                <a:spcPts val="0"/>
              </a:spcBef>
              <a:spcAft>
                <a:spcPts val="0"/>
              </a:spcAft>
              <a:buNone/>
            </a:pPr>
            <a:r>
              <a:rPr b="1" lang="en" sz="800" u="sng">
                <a:solidFill>
                  <a:schemeClr val="hlink"/>
                </a:solidFill>
                <a:latin typeface="DM Sans"/>
                <a:ea typeface="DM Sans"/>
                <a:cs typeface="DM Sans"/>
                <a:sym typeface="DM Sans"/>
                <a:hlinkClick r:id="rId3"/>
              </a:rPr>
              <a:t>Link to Holistic Roadmap</a:t>
            </a:r>
            <a:r>
              <a:rPr b="1" lang="en" sz="800">
                <a:solidFill>
                  <a:schemeClr val="dk1"/>
                </a:solidFill>
                <a:latin typeface="DM Sans"/>
                <a:ea typeface="DM Sans"/>
                <a:cs typeface="DM Sans"/>
                <a:sym typeface="DM Sans"/>
              </a:rPr>
              <a:t>  |  PW: SynCX2024 </a:t>
            </a:r>
            <a:endParaRPr b="1" sz="800">
              <a:solidFill>
                <a:schemeClr val="dk1"/>
              </a:solidFill>
              <a:latin typeface="DM Sans"/>
              <a:ea typeface="DM Sans"/>
              <a:cs typeface="DM Sans"/>
              <a:sym typeface="DM Sans"/>
            </a:endParaRPr>
          </a:p>
        </p:txBody>
      </p:sp>
      <p:pic>
        <p:nvPicPr>
          <p:cNvPr id="1494" name="Google Shape;1494;p126"/>
          <p:cNvPicPr preferRelativeResize="0"/>
          <p:nvPr/>
        </p:nvPicPr>
        <p:blipFill rotWithShape="1">
          <a:blip r:embed="rId4">
            <a:alphaModFix/>
          </a:blip>
          <a:srcRect b="17925" l="0" r="0" t="0"/>
          <a:stretch/>
        </p:blipFill>
        <p:spPr>
          <a:xfrm>
            <a:off x="2969925" y="949450"/>
            <a:ext cx="6049026" cy="34464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8" name="Shape 1498"/>
        <p:cNvGrpSpPr/>
        <p:nvPr/>
      </p:nvGrpSpPr>
      <p:grpSpPr>
        <a:xfrm>
          <a:off x="0" y="0"/>
          <a:ext cx="0" cy="0"/>
          <a:chOff x="0" y="0"/>
          <a:chExt cx="0" cy="0"/>
        </a:xfrm>
      </p:grpSpPr>
      <p:sp>
        <p:nvSpPr>
          <p:cNvPr id="1499" name="Google Shape;1499;p127"/>
          <p:cNvSpPr txBox="1"/>
          <p:nvPr>
            <p:ph type="title"/>
          </p:nvPr>
        </p:nvSpPr>
        <p:spPr>
          <a:xfrm>
            <a:off x="355406" y="663778"/>
            <a:ext cx="2859300" cy="938700"/>
          </a:xfrm>
          <a:prstGeom prst="rect">
            <a:avLst/>
          </a:prstGeom>
        </p:spPr>
        <p:txBody>
          <a:bodyPr anchorCtr="0" anchor="t" bIns="0" lIns="0" spcFirstLastPara="1" rIns="0" wrap="square" tIns="144000">
            <a:noAutofit/>
          </a:bodyPr>
          <a:lstStyle/>
          <a:p>
            <a:pPr indent="0" lvl="0" marL="0" rtl="0" algn="l">
              <a:spcBef>
                <a:spcPts val="0"/>
              </a:spcBef>
              <a:spcAft>
                <a:spcPts val="0"/>
              </a:spcAft>
              <a:buNone/>
            </a:pPr>
            <a:r>
              <a:rPr lang="en" sz="2500">
                <a:solidFill>
                  <a:schemeClr val="accent1"/>
                </a:solidFill>
              </a:rPr>
              <a:t>MVP</a:t>
            </a:r>
            <a:endParaRPr sz="2500">
              <a:solidFill>
                <a:schemeClr val="accent1"/>
              </a:solidFill>
            </a:endParaRPr>
          </a:p>
          <a:p>
            <a:pPr indent="0" lvl="0" marL="0" rtl="0" algn="l">
              <a:spcBef>
                <a:spcPts val="0"/>
              </a:spcBef>
              <a:spcAft>
                <a:spcPts val="0"/>
              </a:spcAft>
              <a:buNone/>
            </a:pPr>
            <a:r>
              <a:rPr lang="en" sz="2500"/>
              <a:t>Product </a:t>
            </a:r>
            <a:r>
              <a:rPr lang="en" sz="2500"/>
              <a:t>Roadmap</a:t>
            </a:r>
            <a:endParaRPr sz="2500"/>
          </a:p>
        </p:txBody>
      </p:sp>
      <p:pic>
        <p:nvPicPr>
          <p:cNvPr id="1500" name="Google Shape;1500;p127"/>
          <p:cNvPicPr preferRelativeResize="0"/>
          <p:nvPr/>
        </p:nvPicPr>
        <p:blipFill rotWithShape="1">
          <a:blip r:embed="rId3">
            <a:alphaModFix/>
          </a:blip>
          <a:srcRect b="2139" l="0" r="2856" t="10873"/>
          <a:stretch/>
        </p:blipFill>
        <p:spPr>
          <a:xfrm>
            <a:off x="3214700" y="1359328"/>
            <a:ext cx="5401702" cy="3355926"/>
          </a:xfrm>
          <a:prstGeom prst="rect">
            <a:avLst/>
          </a:prstGeom>
          <a:noFill/>
          <a:ln>
            <a:noFill/>
          </a:ln>
        </p:spPr>
      </p:pic>
      <p:sp>
        <p:nvSpPr>
          <p:cNvPr id="1501" name="Google Shape;1501;p127"/>
          <p:cNvSpPr txBox="1"/>
          <p:nvPr>
            <p:ph idx="2" type="body"/>
          </p:nvPr>
        </p:nvSpPr>
        <p:spPr>
          <a:xfrm>
            <a:off x="355400" y="3193899"/>
            <a:ext cx="2529600" cy="12279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sz="900"/>
              <a:t>These Initiatives and Prioritized Epics were established based on workshop outputs with the Core CX team. Size and effort were estimates based on assumptions at the </a:t>
            </a:r>
            <a:r>
              <a:rPr b="1" lang="en" sz="900"/>
              <a:t>initiative level</a:t>
            </a:r>
            <a:r>
              <a:rPr lang="en" sz="900"/>
              <a:t>, and true epic estimates need to be established once delivery teams are in place.</a:t>
            </a:r>
            <a:endParaRPr sz="900"/>
          </a:p>
        </p:txBody>
      </p:sp>
      <p:sp>
        <p:nvSpPr>
          <p:cNvPr id="1502" name="Google Shape;1502;p127"/>
          <p:cNvSpPr txBox="1"/>
          <p:nvPr>
            <p:ph idx="1" type="subTitle"/>
          </p:nvPr>
        </p:nvSpPr>
        <p:spPr>
          <a:xfrm>
            <a:off x="355400" y="1564405"/>
            <a:ext cx="2447100" cy="1164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b="1" lang="en" sz="1100"/>
              <a:t>This MVP product roadmap was built directly off of the </a:t>
            </a:r>
            <a:r>
              <a:rPr b="1" lang="en" sz="1100"/>
              <a:t>XX</a:t>
            </a:r>
            <a:r>
              <a:rPr b="1" lang="en" sz="1100"/>
              <a:t> team’s recommendations. </a:t>
            </a:r>
            <a:r>
              <a:rPr b="1" lang="en" sz="1100"/>
              <a:t>The items highlighted in yellow are our proposed definition of MVP, which we highly recommend executing as a priority.</a:t>
            </a:r>
            <a:endParaRPr b="1" sz="1100"/>
          </a:p>
          <a:p>
            <a:pPr indent="0" lvl="0" marL="0" rtl="0" algn="l">
              <a:spcBef>
                <a:spcPts val="400"/>
              </a:spcBef>
              <a:spcAft>
                <a:spcPts val="0"/>
              </a:spcAft>
              <a:buNone/>
            </a:pPr>
            <a:r>
              <a:t/>
            </a:r>
            <a:endParaRPr/>
          </a:p>
        </p:txBody>
      </p:sp>
      <p:sp>
        <p:nvSpPr>
          <p:cNvPr id="1503" name="Google Shape;1503;p127"/>
          <p:cNvSpPr txBox="1"/>
          <p:nvPr/>
        </p:nvSpPr>
        <p:spPr>
          <a:xfrm>
            <a:off x="6897125" y="0"/>
            <a:ext cx="2247000" cy="307800"/>
          </a:xfrm>
          <a:prstGeom prst="rect">
            <a:avLst/>
          </a:prstGeom>
          <a:solidFill>
            <a:schemeClr val="lt1"/>
          </a:solidFill>
          <a:ln>
            <a:noFill/>
          </a:ln>
        </p:spPr>
        <p:txBody>
          <a:bodyPr anchorCtr="0" anchor="t" bIns="91425" lIns="91425" spcFirstLastPara="1" rIns="91425" wrap="square" tIns="91425">
            <a:spAutoFit/>
          </a:bodyPr>
          <a:lstStyle/>
          <a:p>
            <a:pPr indent="0" lvl="0" marL="0" rtl="0" algn="r">
              <a:lnSpc>
                <a:spcPct val="130000"/>
              </a:lnSpc>
              <a:spcBef>
                <a:spcPts val="0"/>
              </a:spcBef>
              <a:spcAft>
                <a:spcPts val="0"/>
              </a:spcAft>
              <a:buNone/>
            </a:pPr>
            <a:r>
              <a:rPr b="1" lang="en" sz="800" u="sng">
                <a:solidFill>
                  <a:schemeClr val="hlink"/>
                </a:solidFill>
                <a:latin typeface="DM Sans"/>
                <a:ea typeface="DM Sans"/>
                <a:cs typeface="DM Sans"/>
                <a:sym typeface="DM Sans"/>
                <a:hlinkClick r:id="rId4"/>
              </a:rPr>
              <a:t>Link to MVP Roadmap</a:t>
            </a:r>
            <a:r>
              <a:rPr b="1" lang="en" sz="800">
                <a:solidFill>
                  <a:schemeClr val="dk1"/>
                </a:solidFill>
                <a:latin typeface="DM Sans"/>
                <a:ea typeface="DM Sans"/>
                <a:cs typeface="DM Sans"/>
                <a:sym typeface="DM Sans"/>
              </a:rPr>
              <a:t>  |  PW: SynCX2024 </a:t>
            </a:r>
            <a:endParaRPr b="1" sz="800">
              <a:solidFill>
                <a:schemeClr val="dk1"/>
              </a:solidFill>
              <a:latin typeface="DM Sans"/>
              <a:ea typeface="DM Sans"/>
              <a:cs typeface="DM Sans"/>
              <a:sym typeface="DM Sans"/>
            </a:endParaRPr>
          </a:p>
        </p:txBody>
      </p:sp>
      <p:pic>
        <p:nvPicPr>
          <p:cNvPr id="1504" name="Google Shape;1504;p127"/>
          <p:cNvPicPr preferRelativeResize="0"/>
          <p:nvPr/>
        </p:nvPicPr>
        <p:blipFill>
          <a:blip r:embed="rId5">
            <a:alphaModFix/>
          </a:blip>
          <a:stretch>
            <a:fillRect/>
          </a:stretch>
        </p:blipFill>
        <p:spPr>
          <a:xfrm>
            <a:off x="3134350" y="871234"/>
            <a:ext cx="5635200" cy="391176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509" name="Shape 1509"/>
        <p:cNvGrpSpPr/>
        <p:nvPr/>
      </p:nvGrpSpPr>
      <p:grpSpPr>
        <a:xfrm>
          <a:off x="0" y="0"/>
          <a:ext cx="0" cy="0"/>
          <a:chOff x="0" y="0"/>
          <a:chExt cx="0" cy="0"/>
        </a:xfrm>
      </p:grpSpPr>
      <p:sp>
        <p:nvSpPr>
          <p:cNvPr id="1510" name="Google Shape;1510;p128"/>
          <p:cNvSpPr/>
          <p:nvPr/>
        </p:nvSpPr>
        <p:spPr>
          <a:xfrm>
            <a:off x="4349900" y="25"/>
            <a:ext cx="479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128"/>
          <p:cNvSpPr txBox="1"/>
          <p:nvPr>
            <p:ph type="ctrTitle"/>
          </p:nvPr>
        </p:nvSpPr>
        <p:spPr>
          <a:xfrm>
            <a:off x="552793" y="1252800"/>
            <a:ext cx="3257400" cy="1992900"/>
          </a:xfrm>
          <a:prstGeom prst="rect">
            <a:avLst/>
          </a:prstGeom>
        </p:spPr>
        <p:txBody>
          <a:bodyPr anchorCtr="0" anchor="t" bIns="0" lIns="0" spcFirstLastPara="1" rIns="0" wrap="square" tIns="144450">
            <a:spAutoFit/>
          </a:bodyPr>
          <a:lstStyle/>
          <a:p>
            <a:pPr indent="0" lvl="0" marL="0" rtl="0" algn="l">
              <a:spcBef>
                <a:spcPts val="0"/>
              </a:spcBef>
              <a:spcAft>
                <a:spcPts val="0"/>
              </a:spcAft>
              <a:buNone/>
            </a:pPr>
            <a:r>
              <a:rPr lang="en" sz="3000"/>
              <a:t>The future state will build upon our current successes and will make </a:t>
            </a:r>
            <a:r>
              <a:rPr lang="en" sz="3000">
                <a:solidFill>
                  <a:schemeClr val="accent5"/>
                </a:solidFill>
              </a:rPr>
              <a:t>farmers</a:t>
            </a:r>
            <a:r>
              <a:rPr lang="en" sz="3000">
                <a:solidFill>
                  <a:schemeClr val="accent5"/>
                </a:solidFill>
              </a:rPr>
              <a:t> feel:</a:t>
            </a:r>
            <a:endParaRPr sz="3000">
              <a:solidFill>
                <a:schemeClr val="accent5"/>
              </a:solidFill>
            </a:endParaRPr>
          </a:p>
        </p:txBody>
      </p:sp>
      <p:sp>
        <p:nvSpPr>
          <p:cNvPr id="1512" name="Google Shape;1512;p128"/>
          <p:cNvSpPr txBox="1"/>
          <p:nvPr/>
        </p:nvSpPr>
        <p:spPr>
          <a:xfrm>
            <a:off x="4944300" y="1371150"/>
            <a:ext cx="38175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DM Sans"/>
                <a:ea typeface="DM Sans"/>
                <a:cs typeface="DM Sans"/>
                <a:sym typeface="DM Sans"/>
              </a:rPr>
              <a:t>Supported</a:t>
            </a:r>
            <a:r>
              <a:rPr lang="en" sz="1200">
                <a:solidFill>
                  <a:schemeClr val="dk1"/>
                </a:solidFill>
                <a:latin typeface="DM Sans"/>
                <a:ea typeface="DM Sans"/>
                <a:cs typeface="DM Sans"/>
                <a:sym typeface="DM Sans"/>
              </a:rPr>
              <a:t> by the brand that values their needs while listening and understanding their concerns</a:t>
            </a:r>
            <a:endParaRPr sz="1200">
              <a:solidFill>
                <a:schemeClr val="dk1"/>
              </a:solidFill>
              <a:latin typeface="DM Sans"/>
              <a:ea typeface="DM Sans"/>
              <a:cs typeface="DM Sans"/>
              <a:sym typeface="DM Sans"/>
            </a:endParaRPr>
          </a:p>
          <a:p>
            <a:pPr indent="0" lvl="0" marL="0" rtl="0" algn="l">
              <a:spcBef>
                <a:spcPts val="0"/>
              </a:spcBef>
              <a:spcAft>
                <a:spcPts val="0"/>
              </a:spcAft>
              <a:buNone/>
            </a:pPr>
            <a:r>
              <a:t/>
            </a:r>
            <a:endParaRPr sz="1200">
              <a:solidFill>
                <a:schemeClr val="dk1"/>
              </a:solidFill>
              <a:latin typeface="DM Sans"/>
              <a:ea typeface="DM Sans"/>
              <a:cs typeface="DM Sans"/>
              <a:sym typeface="DM Sans"/>
            </a:endParaRPr>
          </a:p>
          <a:p>
            <a:pPr indent="0" lvl="0" marL="0" rtl="0" algn="l">
              <a:spcBef>
                <a:spcPts val="0"/>
              </a:spcBef>
              <a:spcAft>
                <a:spcPts val="0"/>
              </a:spcAft>
              <a:buNone/>
            </a:pPr>
            <a:r>
              <a:t/>
            </a:r>
            <a:endParaRPr sz="1200">
              <a:solidFill>
                <a:schemeClr val="dk1"/>
              </a:solidFill>
              <a:latin typeface="DM Sans"/>
              <a:ea typeface="DM Sans"/>
              <a:cs typeface="DM Sans"/>
              <a:sym typeface="DM Sans"/>
            </a:endParaRPr>
          </a:p>
          <a:p>
            <a:pPr indent="0" lvl="0" marL="0" rtl="0" algn="l">
              <a:spcBef>
                <a:spcPts val="0"/>
              </a:spcBef>
              <a:spcAft>
                <a:spcPts val="0"/>
              </a:spcAft>
              <a:buNone/>
            </a:pPr>
            <a:r>
              <a:rPr b="1" lang="en" sz="1200">
                <a:solidFill>
                  <a:schemeClr val="dk1"/>
                </a:solidFill>
                <a:latin typeface="DM Sans"/>
                <a:ea typeface="DM Sans"/>
                <a:cs typeface="DM Sans"/>
                <a:sym typeface="DM Sans"/>
              </a:rPr>
              <a:t>Confident</a:t>
            </a:r>
            <a:r>
              <a:rPr lang="en" sz="1200">
                <a:solidFill>
                  <a:schemeClr val="dk1"/>
                </a:solidFill>
                <a:latin typeface="DM Sans"/>
                <a:ea typeface="DM Sans"/>
                <a:cs typeface="DM Sans"/>
                <a:sym typeface="DM Sans"/>
              </a:rPr>
              <a:t> in their investment and know they made the right choice in a partnership for </a:t>
            </a:r>
            <a:r>
              <a:rPr lang="en" sz="1200">
                <a:solidFill>
                  <a:schemeClr val="dk1"/>
                </a:solidFill>
                <a:latin typeface="DM Sans"/>
                <a:ea typeface="DM Sans"/>
                <a:cs typeface="DM Sans"/>
                <a:sym typeface="DM Sans"/>
              </a:rPr>
              <a:t>their farming operations. </a:t>
            </a:r>
            <a:endParaRPr sz="1200">
              <a:solidFill>
                <a:schemeClr val="dk1"/>
              </a:solidFill>
              <a:latin typeface="DM Sans"/>
              <a:ea typeface="DM Sans"/>
              <a:cs typeface="DM Sans"/>
              <a:sym typeface="DM Sans"/>
            </a:endParaRPr>
          </a:p>
          <a:p>
            <a:pPr indent="0" lvl="0" marL="0" rtl="0" algn="l">
              <a:spcBef>
                <a:spcPts val="0"/>
              </a:spcBef>
              <a:spcAft>
                <a:spcPts val="0"/>
              </a:spcAft>
              <a:buNone/>
            </a:pPr>
            <a:r>
              <a:t/>
            </a:r>
            <a:endParaRPr sz="1200">
              <a:solidFill>
                <a:schemeClr val="dk1"/>
              </a:solidFill>
              <a:latin typeface="DM Sans"/>
              <a:ea typeface="DM Sans"/>
              <a:cs typeface="DM Sans"/>
              <a:sym typeface="DM Sans"/>
            </a:endParaRPr>
          </a:p>
          <a:p>
            <a:pPr indent="0" lvl="0" marL="0" rtl="0" algn="l">
              <a:spcBef>
                <a:spcPts val="0"/>
              </a:spcBef>
              <a:spcAft>
                <a:spcPts val="0"/>
              </a:spcAft>
              <a:buNone/>
            </a:pPr>
            <a:r>
              <a:t/>
            </a:r>
            <a:endParaRPr sz="1200">
              <a:solidFill>
                <a:schemeClr val="dk1"/>
              </a:solidFill>
              <a:latin typeface="DM Sans"/>
              <a:ea typeface="DM Sans"/>
              <a:cs typeface="DM Sans"/>
              <a:sym typeface="DM Sans"/>
            </a:endParaRPr>
          </a:p>
          <a:p>
            <a:pPr indent="0" lvl="0" marL="0" rtl="0" algn="l">
              <a:spcBef>
                <a:spcPts val="0"/>
              </a:spcBef>
              <a:spcAft>
                <a:spcPts val="0"/>
              </a:spcAft>
              <a:buNone/>
            </a:pPr>
            <a:r>
              <a:rPr b="1" lang="en" sz="1200">
                <a:solidFill>
                  <a:schemeClr val="dk1"/>
                </a:solidFill>
                <a:latin typeface="DM Sans"/>
                <a:ea typeface="DM Sans"/>
                <a:cs typeface="DM Sans"/>
                <a:sym typeface="DM Sans"/>
              </a:rPr>
              <a:t>Excited</a:t>
            </a:r>
            <a:r>
              <a:rPr lang="en" sz="1200">
                <a:solidFill>
                  <a:schemeClr val="dk1"/>
                </a:solidFill>
                <a:latin typeface="DM Sans"/>
                <a:ea typeface="DM Sans"/>
                <a:cs typeface="DM Sans"/>
                <a:sym typeface="DM Sans"/>
              </a:rPr>
              <a:t> by the opportunities, </a:t>
            </a:r>
            <a:r>
              <a:rPr lang="en" sz="1200">
                <a:solidFill>
                  <a:schemeClr val="dk1"/>
                </a:solidFill>
                <a:latin typeface="DM Sans"/>
                <a:ea typeface="DM Sans"/>
                <a:cs typeface="DM Sans"/>
                <a:sym typeface="DM Sans"/>
              </a:rPr>
              <a:t>levels of </a:t>
            </a:r>
            <a:r>
              <a:rPr lang="en" sz="1200">
                <a:solidFill>
                  <a:schemeClr val="dk1"/>
                </a:solidFill>
                <a:latin typeface="DM Sans"/>
                <a:ea typeface="DM Sans"/>
                <a:cs typeface="DM Sans"/>
                <a:sym typeface="DM Sans"/>
              </a:rPr>
              <a:t>service and convenience that XX unlocks for their businesses. </a:t>
            </a:r>
            <a:endParaRPr sz="1200">
              <a:solidFill>
                <a:schemeClr val="dk1"/>
              </a:solidFill>
              <a:latin typeface="DM Sans"/>
              <a:ea typeface="DM Sans"/>
              <a:cs typeface="DM Sans"/>
              <a:sym typeface="DM Sans"/>
            </a:endParaRPr>
          </a:p>
        </p:txBody>
      </p:sp>
      <p:sp>
        <p:nvSpPr>
          <p:cNvPr id="1513" name="Google Shape;1513;p128"/>
          <p:cNvSpPr txBox="1"/>
          <p:nvPr>
            <p:ph idx="2" type="subTitle"/>
          </p:nvPr>
        </p:nvSpPr>
        <p:spPr>
          <a:xfrm>
            <a:off x="6729806" y="492328"/>
            <a:ext cx="1822500" cy="369000"/>
          </a:xfrm>
          <a:prstGeom prst="rect">
            <a:avLst/>
          </a:prstGeom>
        </p:spPr>
        <p:txBody>
          <a:bodyPr anchorCtr="0" anchor="t" bIns="0" lIns="0" spcFirstLastPara="1" rIns="0" wrap="square" tIns="0">
            <a:noAutofit/>
          </a:bodyPr>
          <a:lstStyle/>
          <a:p>
            <a:pPr indent="0" lvl="0" marL="0" rtl="0" algn="r">
              <a:spcBef>
                <a:spcPts val="40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8" name="Shape 1518"/>
        <p:cNvGrpSpPr/>
        <p:nvPr/>
      </p:nvGrpSpPr>
      <p:grpSpPr>
        <a:xfrm>
          <a:off x="0" y="0"/>
          <a:ext cx="0" cy="0"/>
          <a:chOff x="0" y="0"/>
          <a:chExt cx="0" cy="0"/>
        </a:xfrm>
      </p:grpSpPr>
      <p:pic>
        <p:nvPicPr>
          <p:cNvPr id="1519" name="Google Shape;1519;p129"/>
          <p:cNvPicPr preferRelativeResize="0"/>
          <p:nvPr/>
        </p:nvPicPr>
        <p:blipFill rotWithShape="1">
          <a:blip r:embed="rId3">
            <a:alphaModFix/>
          </a:blip>
          <a:srcRect b="7806" l="0" r="0" t="7798"/>
          <a:stretch/>
        </p:blipFill>
        <p:spPr>
          <a:xfrm>
            <a:off x="-3375" y="0"/>
            <a:ext cx="9144003" cy="5143501"/>
          </a:xfrm>
          <a:prstGeom prst="rect">
            <a:avLst/>
          </a:prstGeom>
          <a:noFill/>
          <a:ln>
            <a:noFill/>
          </a:ln>
        </p:spPr>
      </p:pic>
      <p:sp>
        <p:nvSpPr>
          <p:cNvPr id="1520" name="Google Shape;1520;p129"/>
          <p:cNvSpPr txBox="1"/>
          <p:nvPr>
            <p:ph idx="12" type="sldNum"/>
          </p:nvPr>
        </p:nvSpPr>
        <p:spPr>
          <a:xfrm>
            <a:off x="8573959" y="4733641"/>
            <a:ext cx="270000" cy="1350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cxnSp>
        <p:nvCxnSpPr>
          <p:cNvPr id="1521" name="Google Shape;1521;p129"/>
          <p:cNvCxnSpPr>
            <a:stCxn id="1522" idx="6"/>
            <a:endCxn id="1523" idx="2"/>
          </p:cNvCxnSpPr>
          <p:nvPr/>
        </p:nvCxnSpPr>
        <p:spPr>
          <a:xfrm>
            <a:off x="1133562" y="942772"/>
            <a:ext cx="6498300" cy="0"/>
          </a:xfrm>
          <a:prstGeom prst="straightConnector1">
            <a:avLst/>
          </a:prstGeom>
          <a:noFill/>
          <a:ln cap="flat" cmpd="sng" w="9525">
            <a:solidFill>
              <a:schemeClr val="lt1"/>
            </a:solidFill>
            <a:prstDash val="solid"/>
            <a:round/>
            <a:headEnd len="med" w="med" type="none"/>
            <a:tailEnd len="med" w="med" type="none"/>
          </a:ln>
        </p:spPr>
      </p:cxnSp>
      <p:sp>
        <p:nvSpPr>
          <p:cNvPr id="1524" name="Google Shape;1524;p129">
            <a:hlinkClick action="ppaction://hlinksldjump" r:id="rId4"/>
          </p:cNvPr>
          <p:cNvSpPr/>
          <p:nvPr/>
        </p:nvSpPr>
        <p:spPr>
          <a:xfrm>
            <a:off x="2102603"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129">
            <a:hlinkClick action="ppaction://hlinksldjump" r:id="rId5"/>
          </p:cNvPr>
          <p:cNvSpPr/>
          <p:nvPr/>
        </p:nvSpPr>
        <p:spPr>
          <a:xfrm>
            <a:off x="3208444"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29">
            <a:hlinkClick action="ppaction://hlinksldjump" r:id="rId6"/>
          </p:cNvPr>
          <p:cNvSpPr/>
          <p:nvPr/>
        </p:nvSpPr>
        <p:spPr>
          <a:xfrm>
            <a:off x="4314285"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29">
            <a:hlinkClick action="ppaction://hlinksldjump" r:id="rId7"/>
          </p:cNvPr>
          <p:cNvSpPr/>
          <p:nvPr/>
        </p:nvSpPr>
        <p:spPr>
          <a:xfrm>
            <a:off x="5420126" y="875272"/>
            <a:ext cx="136800" cy="135000"/>
          </a:xfrm>
          <a:prstGeom prst="ellipse">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29">
            <a:hlinkClick action="ppaction://hlinksldjump" r:id="rId8"/>
          </p:cNvPr>
          <p:cNvSpPr/>
          <p:nvPr/>
        </p:nvSpPr>
        <p:spPr>
          <a:xfrm>
            <a:off x="6525967"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129">
            <a:hlinkClick action="ppaction://hlinksldjump" r:id="rId9"/>
          </p:cNvPr>
          <p:cNvSpPr/>
          <p:nvPr/>
        </p:nvSpPr>
        <p:spPr>
          <a:xfrm>
            <a:off x="7631808"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129">
            <a:hlinkClick action="ppaction://hlinksldjump" r:id="rId10"/>
          </p:cNvPr>
          <p:cNvSpPr/>
          <p:nvPr/>
        </p:nvSpPr>
        <p:spPr>
          <a:xfrm>
            <a:off x="996762"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529" name="Google Shape;1529;p129"/>
          <p:cNvGraphicFramePr/>
          <p:nvPr/>
        </p:nvGraphicFramePr>
        <p:xfrm>
          <a:off x="521100" y="273075"/>
          <a:ext cx="3000000" cy="3000000"/>
        </p:xfrm>
        <a:graphic>
          <a:graphicData uri="http://schemas.openxmlformats.org/drawingml/2006/table">
            <a:tbl>
              <a:tblPr>
                <a:noFill/>
                <a:tableStyleId>{F17664FD-022D-4316-9195-48E870C04C47}</a:tableStyleId>
              </a:tblPr>
              <a:tblGrid>
                <a:gridCol w="1098275"/>
                <a:gridCol w="1098275"/>
                <a:gridCol w="1098275"/>
                <a:gridCol w="1098275"/>
                <a:gridCol w="1098275"/>
                <a:gridCol w="1098275"/>
                <a:gridCol w="1098275"/>
              </a:tblGrid>
              <a:tr h="126025">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Executive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Summary</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Understanding the Current State</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Mapping the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Service Blueprint</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Crafting  a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Future State </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Black"/>
                          <a:ea typeface="DM Sans Black"/>
                          <a:cs typeface="DM Sans Black"/>
                          <a:sym typeface="DM Sans Black"/>
                        </a:rPr>
                        <a:t>Complete Ecosystem for Success</a:t>
                      </a:r>
                      <a:r>
                        <a:rPr lang="en" sz="700">
                          <a:solidFill>
                            <a:schemeClr val="lt1"/>
                          </a:solidFill>
                          <a:latin typeface="DM Sans Black"/>
                          <a:ea typeface="DM Sans Black"/>
                          <a:cs typeface="DM Sans Black"/>
                          <a:sym typeface="DM Sans Black"/>
                        </a:rPr>
                        <a:t> </a:t>
                      </a:r>
                      <a:endParaRPr sz="700">
                        <a:solidFill>
                          <a:schemeClr val="lt1"/>
                        </a:solidFill>
                        <a:latin typeface="DM Sans Black"/>
                        <a:ea typeface="DM Sans Black"/>
                        <a:cs typeface="DM Sans Black"/>
                        <a:sym typeface="DM Sans Black"/>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Next Steps</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uFill>
                            <a:noFill/>
                          </a:uFill>
                          <a:latin typeface="DM Sans Medium"/>
                          <a:ea typeface="DM Sans Medium"/>
                          <a:cs typeface="DM Sans Medium"/>
                          <a:sym typeface="DM Sans Medium"/>
                          <a:hlinkClick>
                            <a:extLst>
                              <a:ext uri="{A12FA001-AC4F-418D-AE19-62706E023703}">
                                <ahyp:hlinkClr val="tx"/>
                              </a:ext>
                            </a:extLst>
                          </a:hlinkClick>
                        </a:rPr>
                        <a:t>Appendix</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1530" name="Google Shape;1530;p129"/>
          <p:cNvSpPr txBox="1"/>
          <p:nvPr/>
        </p:nvSpPr>
        <p:spPr>
          <a:xfrm>
            <a:off x="773922" y="4566050"/>
            <a:ext cx="3459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600">
                <a:solidFill>
                  <a:schemeClr val="lt1"/>
                </a:solidFill>
                <a:latin typeface="DM Sans"/>
                <a:ea typeface="DM Sans"/>
                <a:cs typeface="DM Sans"/>
                <a:sym typeface="DM Sans"/>
              </a:rPr>
              <a:t>Click the white circles above to navigate to the desired section </a:t>
            </a:r>
            <a:endParaRPr i="1" sz="600">
              <a:solidFill>
                <a:schemeClr val="lt1"/>
              </a:solidFill>
              <a:latin typeface="DM Sans"/>
              <a:ea typeface="DM Sans"/>
              <a:cs typeface="DM Sans"/>
              <a:sym typeface="DM Sans"/>
            </a:endParaRPr>
          </a:p>
        </p:txBody>
      </p:sp>
      <p:sp>
        <p:nvSpPr>
          <p:cNvPr id="1531" name="Google Shape;1531;p129"/>
          <p:cNvSpPr/>
          <p:nvPr/>
        </p:nvSpPr>
        <p:spPr>
          <a:xfrm>
            <a:off x="624825" y="4640397"/>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129"/>
          <p:cNvSpPr txBox="1"/>
          <p:nvPr>
            <p:ph type="title"/>
          </p:nvPr>
        </p:nvSpPr>
        <p:spPr>
          <a:xfrm>
            <a:off x="624825" y="2890950"/>
            <a:ext cx="5983800" cy="1331100"/>
          </a:xfrm>
          <a:prstGeom prst="rect">
            <a:avLst/>
          </a:prstGeom>
        </p:spPr>
        <p:txBody>
          <a:bodyPr anchorCtr="0" anchor="ctr"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4700"/>
              <a:t>Complete </a:t>
            </a:r>
            <a:r>
              <a:rPr lang="en" sz="4700"/>
              <a:t>Ecosystem for Success</a:t>
            </a:r>
            <a:r>
              <a:rPr lang="en" sz="4700"/>
              <a:t> </a:t>
            </a:r>
            <a:endParaRPr sz="47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6" name="Shape 1536"/>
        <p:cNvGrpSpPr/>
        <p:nvPr/>
      </p:nvGrpSpPr>
      <p:grpSpPr>
        <a:xfrm>
          <a:off x="0" y="0"/>
          <a:ext cx="0" cy="0"/>
          <a:chOff x="0" y="0"/>
          <a:chExt cx="0" cy="0"/>
        </a:xfrm>
      </p:grpSpPr>
      <p:sp>
        <p:nvSpPr>
          <p:cNvPr id="1537" name="Google Shape;1537;p130"/>
          <p:cNvSpPr txBox="1"/>
          <p:nvPr/>
        </p:nvSpPr>
        <p:spPr>
          <a:xfrm>
            <a:off x="1511875" y="4776025"/>
            <a:ext cx="1416000" cy="270900"/>
          </a:xfrm>
          <a:prstGeom prst="rect">
            <a:avLst/>
          </a:prstGeom>
          <a:gradFill>
            <a:gsLst>
              <a:gs pos="0">
                <a:srgbClr val="9E9E9E"/>
              </a:gs>
              <a:gs pos="100000">
                <a:schemeClr val="dk1"/>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Biz Process + Chg Mgmt</a:t>
            </a:r>
            <a:endParaRPr b="1" sz="800">
              <a:solidFill>
                <a:schemeClr val="lt1"/>
              </a:solidFill>
              <a:latin typeface="DM Sans"/>
              <a:ea typeface="DM Sans"/>
              <a:cs typeface="DM Sans"/>
              <a:sym typeface="DM Sans"/>
            </a:endParaRPr>
          </a:p>
        </p:txBody>
      </p:sp>
      <p:sp>
        <p:nvSpPr>
          <p:cNvPr id="1538" name="Google Shape;1538;p130"/>
          <p:cNvSpPr txBox="1"/>
          <p:nvPr/>
        </p:nvSpPr>
        <p:spPr>
          <a:xfrm>
            <a:off x="3079955" y="4776025"/>
            <a:ext cx="1416000" cy="270900"/>
          </a:xfrm>
          <a:prstGeom prst="rect">
            <a:avLst/>
          </a:prstGeom>
          <a:gradFill>
            <a:gsLst>
              <a:gs pos="0">
                <a:srgbClr val="A41C7D"/>
              </a:gs>
              <a:gs pos="50000">
                <a:srgbClr val="FF0CBA"/>
              </a:gs>
              <a:gs pos="100000">
                <a:srgbClr val="FB91DD"/>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Marketing + Engagement</a:t>
            </a:r>
            <a:endParaRPr b="1" sz="800">
              <a:solidFill>
                <a:schemeClr val="lt1"/>
              </a:solidFill>
              <a:latin typeface="DM Sans"/>
              <a:ea typeface="DM Sans"/>
              <a:cs typeface="DM Sans"/>
              <a:sym typeface="DM Sans"/>
            </a:endParaRPr>
          </a:p>
        </p:txBody>
      </p:sp>
      <p:sp>
        <p:nvSpPr>
          <p:cNvPr id="1539" name="Google Shape;1539;p130"/>
          <p:cNvSpPr txBox="1"/>
          <p:nvPr/>
        </p:nvSpPr>
        <p:spPr>
          <a:xfrm>
            <a:off x="4648034" y="4776025"/>
            <a:ext cx="1416000" cy="270900"/>
          </a:xfrm>
          <a:prstGeom prst="rect">
            <a:avLst/>
          </a:prstGeom>
          <a:gradFill>
            <a:gsLst>
              <a:gs pos="0">
                <a:srgbClr val="FF8551"/>
              </a:gs>
              <a:gs pos="50000">
                <a:srgbClr val="FC4C00"/>
              </a:gs>
              <a:gs pos="100000">
                <a:srgbClr val="BF430F"/>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Data + Performance</a:t>
            </a:r>
            <a:endParaRPr b="1" sz="800">
              <a:solidFill>
                <a:schemeClr val="lt1"/>
              </a:solidFill>
              <a:latin typeface="DM Sans"/>
              <a:ea typeface="DM Sans"/>
              <a:cs typeface="DM Sans"/>
              <a:sym typeface="DM Sans"/>
            </a:endParaRPr>
          </a:p>
        </p:txBody>
      </p:sp>
      <p:sp>
        <p:nvSpPr>
          <p:cNvPr id="1540" name="Google Shape;1540;p130"/>
          <p:cNvSpPr txBox="1"/>
          <p:nvPr/>
        </p:nvSpPr>
        <p:spPr>
          <a:xfrm>
            <a:off x="6216114" y="4776025"/>
            <a:ext cx="1416000" cy="270900"/>
          </a:xfrm>
          <a:prstGeom prst="rect">
            <a:avLst/>
          </a:prstGeom>
          <a:gradFill>
            <a:gsLst>
              <a:gs pos="0">
                <a:srgbClr val="6726FF"/>
              </a:gs>
              <a:gs pos="100000">
                <a:srgbClr val="D0C0FF"/>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Tools + Tech</a:t>
            </a:r>
            <a:endParaRPr b="1" sz="800">
              <a:solidFill>
                <a:schemeClr val="lt1"/>
              </a:solidFill>
              <a:latin typeface="DM Sans"/>
              <a:ea typeface="DM Sans"/>
              <a:cs typeface="DM Sans"/>
              <a:sym typeface="DM Sans"/>
            </a:endParaRPr>
          </a:p>
        </p:txBody>
      </p:sp>
      <p:sp>
        <p:nvSpPr>
          <p:cNvPr id="1541" name="Google Shape;1541;p130"/>
          <p:cNvSpPr txBox="1"/>
          <p:nvPr>
            <p:ph type="title"/>
          </p:nvPr>
        </p:nvSpPr>
        <p:spPr>
          <a:xfrm>
            <a:off x="331488" y="727106"/>
            <a:ext cx="8298600" cy="430800"/>
          </a:xfrm>
          <a:prstGeom prst="rect">
            <a:avLst/>
          </a:prstGeom>
        </p:spPr>
        <p:txBody>
          <a:bodyPr anchorCtr="0" anchor="t" bIns="0" lIns="0" spcFirstLastPara="1" rIns="0" wrap="square" tIns="144000">
            <a:noAutofit/>
          </a:bodyPr>
          <a:lstStyle/>
          <a:p>
            <a:pPr indent="0" lvl="0" marL="0" rtl="0" algn="l">
              <a:spcBef>
                <a:spcPts val="0"/>
              </a:spcBef>
              <a:spcAft>
                <a:spcPts val="0"/>
              </a:spcAft>
              <a:buNone/>
            </a:pPr>
            <a:r>
              <a:rPr b="0" lang="en">
                <a:latin typeface="DM Sans SemiBold"/>
                <a:ea typeface="DM Sans SemiBold"/>
                <a:cs typeface="DM Sans SemiBold"/>
                <a:sym typeface="DM Sans SemiBold"/>
              </a:rPr>
              <a:t>An Ecosystem of Initiatives</a:t>
            </a:r>
            <a:endParaRPr b="0">
              <a:latin typeface="DM Sans SemiBold"/>
              <a:ea typeface="DM Sans SemiBold"/>
              <a:cs typeface="DM Sans SemiBold"/>
              <a:sym typeface="DM Sans SemiBold"/>
            </a:endParaRPr>
          </a:p>
        </p:txBody>
      </p:sp>
      <p:sp>
        <p:nvSpPr>
          <p:cNvPr id="1542" name="Google Shape;1542;p130"/>
          <p:cNvSpPr txBox="1"/>
          <p:nvPr/>
        </p:nvSpPr>
        <p:spPr>
          <a:xfrm>
            <a:off x="3255825" y="638350"/>
            <a:ext cx="56520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DM Sans"/>
                <a:ea typeface="DM Sans"/>
                <a:cs typeface="DM Sans"/>
                <a:sym typeface="DM Sans"/>
              </a:rPr>
              <a:t>All of the initiatives live within an ecosystem that is constantly relying on each other to operate efficiently. This gives a view into why it is so vital to not lose sight of even one or two initiatives, as it will disable this ecosystem to perform to its full potential</a:t>
            </a:r>
            <a:endParaRPr sz="900">
              <a:solidFill>
                <a:schemeClr val="dk1"/>
              </a:solidFill>
              <a:latin typeface="DM Sans"/>
              <a:ea typeface="DM Sans"/>
              <a:cs typeface="DM Sans"/>
              <a:sym typeface="DM Sans"/>
            </a:endParaRPr>
          </a:p>
        </p:txBody>
      </p:sp>
      <p:pic>
        <p:nvPicPr>
          <p:cNvPr id="1543" name="Google Shape;1543;p130"/>
          <p:cNvPicPr preferRelativeResize="0"/>
          <p:nvPr/>
        </p:nvPicPr>
        <p:blipFill>
          <a:blip r:embed="rId3">
            <a:alphaModFix/>
          </a:blip>
          <a:stretch>
            <a:fillRect/>
          </a:stretch>
        </p:blipFill>
        <p:spPr>
          <a:xfrm>
            <a:off x="125551" y="1238650"/>
            <a:ext cx="8922552" cy="31760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sp>
        <p:nvSpPr>
          <p:cNvPr id="1548" name="Google Shape;1548;p131"/>
          <p:cNvSpPr txBox="1"/>
          <p:nvPr>
            <p:ph type="title"/>
          </p:nvPr>
        </p:nvSpPr>
        <p:spPr>
          <a:xfrm>
            <a:off x="331488" y="727106"/>
            <a:ext cx="8298600" cy="430800"/>
          </a:xfrm>
          <a:prstGeom prst="rect">
            <a:avLst/>
          </a:prstGeom>
        </p:spPr>
        <p:txBody>
          <a:bodyPr anchorCtr="0" anchor="t" bIns="0" lIns="0" spcFirstLastPara="1" rIns="0" wrap="square" tIns="144000">
            <a:noAutofit/>
          </a:bodyPr>
          <a:lstStyle/>
          <a:p>
            <a:pPr indent="0" lvl="0" marL="0" rtl="0" algn="l">
              <a:spcBef>
                <a:spcPts val="0"/>
              </a:spcBef>
              <a:spcAft>
                <a:spcPts val="0"/>
              </a:spcAft>
              <a:buNone/>
            </a:pPr>
            <a:r>
              <a:rPr b="0" lang="en">
                <a:latin typeface="DM Sans SemiBold"/>
                <a:ea typeface="DM Sans SemiBold"/>
                <a:cs typeface="DM Sans SemiBold"/>
                <a:sym typeface="DM Sans SemiBold"/>
              </a:rPr>
              <a:t>XX</a:t>
            </a:r>
            <a:r>
              <a:rPr b="0" lang="en">
                <a:latin typeface="DM Sans SemiBold"/>
                <a:ea typeface="DM Sans SemiBold"/>
                <a:cs typeface="DM Sans SemiBold"/>
                <a:sym typeface="DM Sans SemiBold"/>
              </a:rPr>
              <a:t>’s Starting MVP</a:t>
            </a:r>
            <a:endParaRPr b="0">
              <a:latin typeface="DM Sans SemiBold"/>
              <a:ea typeface="DM Sans SemiBold"/>
              <a:cs typeface="DM Sans SemiBold"/>
              <a:sym typeface="DM Sans SemiBold"/>
            </a:endParaRPr>
          </a:p>
        </p:txBody>
      </p:sp>
      <p:sp>
        <p:nvSpPr>
          <p:cNvPr id="1549" name="Google Shape;1549;p131"/>
          <p:cNvSpPr txBox="1"/>
          <p:nvPr/>
        </p:nvSpPr>
        <p:spPr>
          <a:xfrm>
            <a:off x="3255825" y="638350"/>
            <a:ext cx="5742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DM Sans"/>
                <a:ea typeface="DM Sans"/>
                <a:cs typeface="DM Sans"/>
                <a:sym typeface="DM Sans"/>
              </a:rPr>
              <a:t>These were identified as the priority starting points for </a:t>
            </a:r>
            <a:r>
              <a:rPr lang="en" sz="900">
                <a:solidFill>
                  <a:schemeClr val="dk1"/>
                </a:solidFill>
                <a:latin typeface="DM Sans"/>
                <a:ea typeface="DM Sans"/>
                <a:cs typeface="DM Sans"/>
                <a:sym typeface="DM Sans"/>
              </a:rPr>
              <a:t>XX</a:t>
            </a:r>
            <a:r>
              <a:rPr lang="en" sz="900">
                <a:solidFill>
                  <a:schemeClr val="dk1"/>
                </a:solidFill>
                <a:latin typeface="DM Sans"/>
                <a:ea typeface="DM Sans"/>
                <a:cs typeface="DM Sans"/>
                <a:sym typeface="DM Sans"/>
              </a:rPr>
              <a:t> and will provide a positive step towards the Lead Generation effort. Looking towards long term success, we can see the other </a:t>
            </a:r>
            <a:r>
              <a:rPr lang="en" sz="900">
                <a:solidFill>
                  <a:schemeClr val="dk1"/>
                </a:solidFill>
                <a:latin typeface="DM Sans"/>
                <a:ea typeface="DM Sans"/>
                <a:cs typeface="DM Sans"/>
                <a:sym typeface="DM Sans"/>
              </a:rPr>
              <a:t>initiatives</a:t>
            </a:r>
            <a:r>
              <a:rPr lang="en" sz="900">
                <a:solidFill>
                  <a:schemeClr val="dk1"/>
                </a:solidFill>
                <a:latin typeface="DM Sans"/>
                <a:ea typeface="DM Sans"/>
                <a:cs typeface="DM Sans"/>
                <a:sym typeface="DM Sans"/>
              </a:rPr>
              <a:t> that will continue the snowball of lead management transformation as well as the importance of continuing the work and ensuring these </a:t>
            </a:r>
            <a:r>
              <a:rPr lang="en" sz="900">
                <a:solidFill>
                  <a:schemeClr val="dk1"/>
                </a:solidFill>
                <a:latin typeface="DM Sans"/>
                <a:ea typeface="DM Sans"/>
                <a:cs typeface="DM Sans"/>
                <a:sym typeface="DM Sans"/>
              </a:rPr>
              <a:t>initiatives</a:t>
            </a:r>
            <a:r>
              <a:rPr lang="en" sz="900">
                <a:solidFill>
                  <a:schemeClr val="dk1"/>
                </a:solidFill>
                <a:latin typeface="DM Sans"/>
                <a:ea typeface="DM Sans"/>
                <a:cs typeface="DM Sans"/>
                <a:sym typeface="DM Sans"/>
              </a:rPr>
              <a:t> reach 100% completion</a:t>
            </a:r>
            <a:endParaRPr sz="900">
              <a:solidFill>
                <a:schemeClr val="dk1"/>
              </a:solidFill>
              <a:latin typeface="DM Sans"/>
              <a:ea typeface="DM Sans"/>
              <a:cs typeface="DM Sans"/>
              <a:sym typeface="DM Sans"/>
            </a:endParaRPr>
          </a:p>
        </p:txBody>
      </p:sp>
      <p:sp>
        <p:nvSpPr>
          <p:cNvPr id="1550" name="Google Shape;1550;p131"/>
          <p:cNvSpPr txBox="1"/>
          <p:nvPr/>
        </p:nvSpPr>
        <p:spPr>
          <a:xfrm>
            <a:off x="1511875" y="4776025"/>
            <a:ext cx="1416000" cy="270900"/>
          </a:xfrm>
          <a:prstGeom prst="rect">
            <a:avLst/>
          </a:prstGeom>
          <a:gradFill>
            <a:gsLst>
              <a:gs pos="0">
                <a:srgbClr val="9E9E9E"/>
              </a:gs>
              <a:gs pos="100000">
                <a:schemeClr val="dk1"/>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Biz Process + Chg Mgmt</a:t>
            </a:r>
            <a:endParaRPr b="1" sz="800">
              <a:solidFill>
                <a:schemeClr val="lt1"/>
              </a:solidFill>
              <a:latin typeface="DM Sans"/>
              <a:ea typeface="DM Sans"/>
              <a:cs typeface="DM Sans"/>
              <a:sym typeface="DM Sans"/>
            </a:endParaRPr>
          </a:p>
        </p:txBody>
      </p:sp>
      <p:sp>
        <p:nvSpPr>
          <p:cNvPr id="1551" name="Google Shape;1551;p131"/>
          <p:cNvSpPr txBox="1"/>
          <p:nvPr/>
        </p:nvSpPr>
        <p:spPr>
          <a:xfrm>
            <a:off x="3079955" y="4776025"/>
            <a:ext cx="1416000" cy="270900"/>
          </a:xfrm>
          <a:prstGeom prst="rect">
            <a:avLst/>
          </a:prstGeom>
          <a:gradFill>
            <a:gsLst>
              <a:gs pos="0">
                <a:srgbClr val="A41C7D"/>
              </a:gs>
              <a:gs pos="50000">
                <a:srgbClr val="FF0CBA"/>
              </a:gs>
              <a:gs pos="100000">
                <a:srgbClr val="FB91DD"/>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Marketing + Engagement</a:t>
            </a:r>
            <a:endParaRPr b="1" sz="800">
              <a:solidFill>
                <a:schemeClr val="lt1"/>
              </a:solidFill>
              <a:latin typeface="DM Sans"/>
              <a:ea typeface="DM Sans"/>
              <a:cs typeface="DM Sans"/>
              <a:sym typeface="DM Sans"/>
            </a:endParaRPr>
          </a:p>
        </p:txBody>
      </p:sp>
      <p:sp>
        <p:nvSpPr>
          <p:cNvPr id="1552" name="Google Shape;1552;p131"/>
          <p:cNvSpPr txBox="1"/>
          <p:nvPr/>
        </p:nvSpPr>
        <p:spPr>
          <a:xfrm>
            <a:off x="4648034" y="4776025"/>
            <a:ext cx="1416000" cy="270900"/>
          </a:xfrm>
          <a:prstGeom prst="rect">
            <a:avLst/>
          </a:prstGeom>
          <a:gradFill>
            <a:gsLst>
              <a:gs pos="0">
                <a:srgbClr val="FF8551"/>
              </a:gs>
              <a:gs pos="50000">
                <a:srgbClr val="FC4C00"/>
              </a:gs>
              <a:gs pos="100000">
                <a:srgbClr val="BF430F"/>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Data + Performance</a:t>
            </a:r>
            <a:endParaRPr b="1" sz="800">
              <a:solidFill>
                <a:schemeClr val="lt1"/>
              </a:solidFill>
              <a:latin typeface="DM Sans"/>
              <a:ea typeface="DM Sans"/>
              <a:cs typeface="DM Sans"/>
              <a:sym typeface="DM Sans"/>
            </a:endParaRPr>
          </a:p>
        </p:txBody>
      </p:sp>
      <p:sp>
        <p:nvSpPr>
          <p:cNvPr id="1553" name="Google Shape;1553;p131"/>
          <p:cNvSpPr txBox="1"/>
          <p:nvPr/>
        </p:nvSpPr>
        <p:spPr>
          <a:xfrm>
            <a:off x="6216114" y="4776025"/>
            <a:ext cx="1416000" cy="270900"/>
          </a:xfrm>
          <a:prstGeom prst="rect">
            <a:avLst/>
          </a:prstGeom>
          <a:gradFill>
            <a:gsLst>
              <a:gs pos="0">
                <a:srgbClr val="6726FF"/>
              </a:gs>
              <a:gs pos="100000">
                <a:srgbClr val="D0C0FF"/>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Tools + Tech</a:t>
            </a:r>
            <a:endParaRPr b="1" sz="800">
              <a:solidFill>
                <a:schemeClr val="lt1"/>
              </a:solidFill>
              <a:latin typeface="DM Sans"/>
              <a:ea typeface="DM Sans"/>
              <a:cs typeface="DM Sans"/>
              <a:sym typeface="DM Sans"/>
            </a:endParaRPr>
          </a:p>
        </p:txBody>
      </p:sp>
      <p:pic>
        <p:nvPicPr>
          <p:cNvPr id="1554" name="Google Shape;1554;p131"/>
          <p:cNvPicPr preferRelativeResize="0"/>
          <p:nvPr/>
        </p:nvPicPr>
        <p:blipFill>
          <a:blip r:embed="rId3">
            <a:alphaModFix/>
          </a:blip>
          <a:stretch>
            <a:fillRect/>
          </a:stretch>
        </p:blipFill>
        <p:spPr>
          <a:xfrm>
            <a:off x="114658" y="1238650"/>
            <a:ext cx="8944952" cy="3201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sp>
        <p:nvSpPr>
          <p:cNvPr id="1559" name="Google Shape;1559;p132"/>
          <p:cNvSpPr txBox="1"/>
          <p:nvPr>
            <p:ph idx="4294967295" type="title"/>
          </p:nvPr>
        </p:nvSpPr>
        <p:spPr>
          <a:xfrm>
            <a:off x="298125" y="699175"/>
            <a:ext cx="4949100" cy="5322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500">
                <a:solidFill>
                  <a:schemeClr val="dk2"/>
                </a:solidFill>
              </a:rPr>
              <a:t>The critical role of completing all </a:t>
            </a:r>
            <a:r>
              <a:rPr lang="en" sz="2500">
                <a:solidFill>
                  <a:schemeClr val="dk2"/>
                </a:solidFill>
              </a:rPr>
              <a:t>initiatives</a:t>
            </a:r>
            <a:r>
              <a:rPr lang="en" sz="2500">
                <a:solidFill>
                  <a:schemeClr val="dk2"/>
                </a:solidFill>
              </a:rPr>
              <a:t> epics</a:t>
            </a:r>
            <a:endParaRPr sz="2500">
              <a:solidFill>
                <a:schemeClr val="accent1"/>
              </a:solidFill>
              <a:latin typeface="DM Sans"/>
              <a:ea typeface="DM Sans"/>
              <a:cs typeface="DM Sans"/>
              <a:sym typeface="DM Sans"/>
            </a:endParaRPr>
          </a:p>
        </p:txBody>
      </p:sp>
      <p:sp>
        <p:nvSpPr>
          <p:cNvPr id="1560" name="Google Shape;1560;p132"/>
          <p:cNvSpPr txBox="1"/>
          <p:nvPr/>
        </p:nvSpPr>
        <p:spPr>
          <a:xfrm>
            <a:off x="298125" y="1605250"/>
            <a:ext cx="4732800" cy="2942700"/>
          </a:xfrm>
          <a:prstGeom prst="rect">
            <a:avLst/>
          </a:prstGeom>
          <a:noFill/>
          <a:ln>
            <a:noFill/>
          </a:ln>
        </p:spPr>
        <p:txBody>
          <a:bodyPr anchorCtr="0" anchor="t" bIns="27000" lIns="0" spcFirstLastPara="1" rIns="162000" wrap="square" tIns="27000">
            <a:noAutofit/>
          </a:bodyPr>
          <a:lstStyle/>
          <a:p>
            <a:pPr indent="0" lvl="0" marL="0" rtl="0" algn="l">
              <a:lnSpc>
                <a:spcPct val="115000"/>
              </a:lnSpc>
              <a:spcBef>
                <a:spcPts val="0"/>
              </a:spcBef>
              <a:spcAft>
                <a:spcPts val="0"/>
              </a:spcAft>
              <a:buClr>
                <a:schemeClr val="dk1"/>
              </a:buClr>
              <a:buSzPts val="1100"/>
              <a:buFont typeface="Arial"/>
              <a:buNone/>
            </a:pPr>
            <a:r>
              <a:rPr lang="en" sz="1100">
                <a:solidFill>
                  <a:srgbClr val="1D1C1D"/>
                </a:solidFill>
                <a:highlight>
                  <a:srgbClr val="F8F8F8"/>
                </a:highlight>
                <a:latin typeface="DM Sans"/>
                <a:ea typeface="DM Sans"/>
                <a:cs typeface="DM Sans"/>
                <a:sym typeface="DM Sans"/>
              </a:rPr>
              <a:t>It is easy in many instances to de-</a:t>
            </a:r>
            <a:r>
              <a:rPr lang="en" sz="1100">
                <a:solidFill>
                  <a:srgbClr val="1D1C1D"/>
                </a:solidFill>
                <a:highlight>
                  <a:srgbClr val="F8F8F8"/>
                </a:highlight>
                <a:latin typeface="DM Sans"/>
                <a:ea typeface="DM Sans"/>
                <a:cs typeface="DM Sans"/>
                <a:sym typeface="DM Sans"/>
              </a:rPr>
              <a:t>prioritize</a:t>
            </a:r>
            <a:r>
              <a:rPr lang="en" sz="1100">
                <a:solidFill>
                  <a:srgbClr val="1D1C1D"/>
                </a:solidFill>
                <a:highlight>
                  <a:srgbClr val="F8F8F8"/>
                </a:highlight>
                <a:latin typeface="DM Sans"/>
                <a:ea typeface="DM Sans"/>
                <a:cs typeface="DM Sans"/>
                <a:sym typeface="DM Sans"/>
              </a:rPr>
              <a:t> or </a:t>
            </a:r>
            <a:r>
              <a:rPr b="1" lang="en" sz="1100">
                <a:solidFill>
                  <a:srgbClr val="1D1C1D"/>
                </a:solidFill>
                <a:highlight>
                  <a:srgbClr val="F8F8F8"/>
                </a:highlight>
                <a:latin typeface="DM Sans"/>
                <a:ea typeface="DM Sans"/>
                <a:cs typeface="DM Sans"/>
                <a:sym typeface="DM Sans"/>
              </a:rPr>
              <a:t>lose sight of total achievement as you get farther down the stream</a:t>
            </a:r>
            <a:r>
              <a:rPr lang="en" sz="1100">
                <a:solidFill>
                  <a:srgbClr val="1D1C1D"/>
                </a:solidFill>
                <a:highlight>
                  <a:srgbClr val="F8F8F8"/>
                </a:highlight>
                <a:latin typeface="DM Sans"/>
                <a:ea typeface="DM Sans"/>
                <a:cs typeface="DM Sans"/>
                <a:sym typeface="DM Sans"/>
              </a:rPr>
              <a:t> with goals and </a:t>
            </a:r>
            <a:r>
              <a:rPr lang="en" sz="1100">
                <a:solidFill>
                  <a:srgbClr val="1D1C1D"/>
                </a:solidFill>
                <a:highlight>
                  <a:srgbClr val="F8F8F8"/>
                </a:highlight>
                <a:latin typeface="DM Sans"/>
                <a:ea typeface="DM Sans"/>
                <a:cs typeface="DM Sans"/>
                <a:sym typeface="DM Sans"/>
              </a:rPr>
              <a:t>initiatives</a:t>
            </a:r>
            <a:r>
              <a:rPr lang="en" sz="1100">
                <a:solidFill>
                  <a:srgbClr val="1D1C1D"/>
                </a:solidFill>
                <a:highlight>
                  <a:srgbClr val="F8F8F8"/>
                </a:highlight>
                <a:latin typeface="DM Sans"/>
                <a:ea typeface="DM Sans"/>
                <a:cs typeface="DM Sans"/>
                <a:sym typeface="DM Sans"/>
              </a:rPr>
              <a:t> on every type of project, it is no different and evermore vital when it comes to ones as large as lead generation.</a:t>
            </a:r>
            <a:endParaRPr sz="1100">
              <a:solidFill>
                <a:srgbClr val="1D1C1D"/>
              </a:solidFill>
              <a:highlight>
                <a:srgbClr val="F8F8F8"/>
              </a:highlight>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t/>
            </a:r>
            <a:endParaRPr sz="1100">
              <a:solidFill>
                <a:srgbClr val="1D1C1D"/>
              </a:solidFill>
              <a:highlight>
                <a:srgbClr val="F8F8F8"/>
              </a:highlight>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rPr lang="en" sz="1100">
                <a:solidFill>
                  <a:srgbClr val="1D1C1D"/>
                </a:solidFill>
                <a:highlight>
                  <a:srgbClr val="F8F8F8"/>
                </a:highlight>
                <a:latin typeface="DM Sans"/>
                <a:ea typeface="DM Sans"/>
                <a:cs typeface="DM Sans"/>
                <a:sym typeface="DM Sans"/>
              </a:rPr>
              <a:t>Ensuring the </a:t>
            </a:r>
            <a:r>
              <a:rPr b="1" lang="en" sz="1100">
                <a:solidFill>
                  <a:srgbClr val="1D1C1D"/>
                </a:solidFill>
                <a:highlight>
                  <a:srgbClr val="F8F8F8"/>
                </a:highlight>
                <a:latin typeface="DM Sans"/>
                <a:ea typeface="DM Sans"/>
                <a:cs typeface="DM Sans"/>
                <a:sym typeface="DM Sans"/>
              </a:rPr>
              <a:t>completion of all epics within an initiative is essential for accomplishing a complete ecosystem</a:t>
            </a:r>
            <a:r>
              <a:rPr lang="en" sz="1100">
                <a:solidFill>
                  <a:srgbClr val="1D1C1D"/>
                </a:solidFill>
                <a:highlight>
                  <a:srgbClr val="F8F8F8"/>
                </a:highlight>
                <a:latin typeface="DM Sans"/>
                <a:ea typeface="DM Sans"/>
                <a:cs typeface="DM Sans"/>
                <a:sym typeface="DM Sans"/>
              </a:rPr>
              <a:t> that meets user and business needs comprehensively. Overlooking any epics risks leaving critical </a:t>
            </a:r>
            <a:r>
              <a:rPr lang="en" sz="1100">
                <a:solidFill>
                  <a:srgbClr val="1D1C1D"/>
                </a:solidFill>
                <a:highlight>
                  <a:srgbClr val="F8F8F8"/>
                </a:highlight>
                <a:latin typeface="DM Sans"/>
                <a:ea typeface="DM Sans"/>
                <a:cs typeface="DM Sans"/>
                <a:sym typeface="DM Sans"/>
              </a:rPr>
              <a:t>operations and </a:t>
            </a:r>
            <a:r>
              <a:rPr lang="en" sz="1100">
                <a:solidFill>
                  <a:srgbClr val="1D1C1D"/>
                </a:solidFill>
                <a:highlight>
                  <a:srgbClr val="F8F8F8"/>
                </a:highlight>
                <a:latin typeface="DM Sans"/>
                <a:ea typeface="DM Sans"/>
                <a:cs typeface="DM Sans"/>
                <a:sym typeface="DM Sans"/>
              </a:rPr>
              <a:t>functionality unfinished, which could hinder the success of the project.</a:t>
            </a:r>
            <a:endParaRPr sz="1100">
              <a:solidFill>
                <a:srgbClr val="1D1C1D"/>
              </a:solidFill>
              <a:highlight>
                <a:srgbClr val="F8F8F8"/>
              </a:highlight>
              <a:latin typeface="DM Sans"/>
              <a:ea typeface="DM Sans"/>
              <a:cs typeface="DM Sans"/>
              <a:sym typeface="DM Sans"/>
            </a:endParaRPr>
          </a:p>
          <a:p>
            <a:pPr indent="0" lvl="0" marL="0" rtl="0" algn="l">
              <a:lnSpc>
                <a:spcPct val="115000"/>
              </a:lnSpc>
              <a:spcBef>
                <a:spcPts val="0"/>
              </a:spcBef>
              <a:spcAft>
                <a:spcPts val="0"/>
              </a:spcAft>
              <a:buClr>
                <a:schemeClr val="dk1"/>
              </a:buClr>
              <a:buSzPts val="1100"/>
              <a:buFont typeface="Arial"/>
              <a:buNone/>
            </a:pPr>
            <a:r>
              <a:t/>
            </a:r>
            <a:endParaRPr sz="1100">
              <a:solidFill>
                <a:srgbClr val="1D1C1D"/>
              </a:solidFill>
              <a:highlight>
                <a:srgbClr val="F8F8F8"/>
              </a:highlight>
              <a:latin typeface="DM Sans"/>
              <a:ea typeface="DM Sans"/>
              <a:cs typeface="DM Sans"/>
              <a:sym typeface="DM Sans"/>
            </a:endParaRPr>
          </a:p>
          <a:p>
            <a:pPr indent="0" lvl="0" marL="0" rtl="0" algn="l">
              <a:lnSpc>
                <a:spcPct val="115000"/>
              </a:lnSpc>
              <a:spcBef>
                <a:spcPts val="800"/>
              </a:spcBef>
              <a:spcAft>
                <a:spcPts val="0"/>
              </a:spcAft>
              <a:buClr>
                <a:schemeClr val="dk1"/>
              </a:buClr>
              <a:buFont typeface="Arial"/>
              <a:buNone/>
            </a:pPr>
            <a:r>
              <a:t/>
            </a:r>
            <a:endParaRPr sz="800">
              <a:solidFill>
                <a:schemeClr val="dk1"/>
              </a:solidFill>
              <a:latin typeface="DM Sans"/>
              <a:ea typeface="DM Sans"/>
              <a:cs typeface="DM Sans"/>
              <a:sym typeface="DM Sans"/>
            </a:endParaRPr>
          </a:p>
        </p:txBody>
      </p:sp>
      <p:sp>
        <p:nvSpPr>
          <p:cNvPr id="1561" name="Google Shape;1561;p132"/>
          <p:cNvSpPr/>
          <p:nvPr/>
        </p:nvSpPr>
        <p:spPr>
          <a:xfrm>
            <a:off x="6235289" y="353125"/>
            <a:ext cx="2577900" cy="4342200"/>
          </a:xfrm>
          <a:prstGeom prst="roundRect">
            <a:avLst>
              <a:gd fmla="val 0" name="adj"/>
            </a:avLst>
          </a:prstGeom>
          <a:solidFill>
            <a:schemeClr val="lt1"/>
          </a:solidFill>
          <a:ln>
            <a:noFill/>
          </a:ln>
          <a:effectLst>
            <a:outerShdw blurRad="57150" rotWithShape="0" algn="bl" dir="5400000" dist="19050">
              <a:srgbClr val="000000">
                <a:alpha val="50000"/>
              </a:srgbClr>
            </a:outerShdw>
          </a:effectLst>
        </p:spPr>
        <p:txBody>
          <a:bodyPr anchorCtr="0" anchor="ctr" bIns="34275" lIns="0" spcFirstLastPara="1" rIns="0" wrap="square" tIns="34275">
            <a:noAutofit/>
          </a:bodyPr>
          <a:lstStyle/>
          <a:p>
            <a:pPr indent="0" lvl="0" marL="0" rtl="0" algn="ctr">
              <a:spcBef>
                <a:spcPts val="0"/>
              </a:spcBef>
              <a:spcAft>
                <a:spcPts val="0"/>
              </a:spcAft>
              <a:buNone/>
            </a:pPr>
            <a:r>
              <a:t/>
            </a:r>
            <a:endParaRPr sz="400"/>
          </a:p>
        </p:txBody>
      </p:sp>
      <p:sp>
        <p:nvSpPr>
          <p:cNvPr id="1562" name="Google Shape;1562;p132"/>
          <p:cNvSpPr/>
          <p:nvPr/>
        </p:nvSpPr>
        <p:spPr>
          <a:xfrm>
            <a:off x="6235274" y="353133"/>
            <a:ext cx="2577900" cy="66900"/>
          </a:xfrm>
          <a:prstGeom prst="rect">
            <a:avLst/>
          </a:prstGeom>
          <a:solidFill>
            <a:schemeClr val="accent1"/>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pic>
        <p:nvPicPr>
          <p:cNvPr id="1563" name="Google Shape;1563;p132"/>
          <p:cNvPicPr preferRelativeResize="0"/>
          <p:nvPr/>
        </p:nvPicPr>
        <p:blipFill>
          <a:blip r:embed="rId3">
            <a:alphaModFix/>
          </a:blip>
          <a:stretch>
            <a:fillRect/>
          </a:stretch>
        </p:blipFill>
        <p:spPr>
          <a:xfrm>
            <a:off x="6547725" y="553777"/>
            <a:ext cx="1868500" cy="40359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9"/>
          <p:cNvSpPr/>
          <p:nvPr/>
        </p:nvSpPr>
        <p:spPr>
          <a:xfrm>
            <a:off x="3875063" y="1751653"/>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sp>
        <p:nvSpPr>
          <p:cNvPr id="586" name="Google Shape;586;p79"/>
          <p:cNvSpPr txBox="1"/>
          <p:nvPr>
            <p:ph idx="4294967295" type="title"/>
          </p:nvPr>
        </p:nvSpPr>
        <p:spPr>
          <a:xfrm>
            <a:off x="298250" y="881225"/>
            <a:ext cx="8007900" cy="8592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2700"/>
              <a:buFont typeface="DM Serif Display"/>
              <a:buNone/>
            </a:pPr>
            <a:r>
              <a:rPr lang="en" sz="2700">
                <a:solidFill>
                  <a:schemeClr val="dk2"/>
                </a:solidFill>
              </a:rPr>
              <a:t>We completed </a:t>
            </a:r>
            <a:r>
              <a:rPr lang="en" sz="2700">
                <a:solidFill>
                  <a:schemeClr val="accent1"/>
                </a:solidFill>
              </a:rPr>
              <a:t>3 bodies of work</a:t>
            </a:r>
            <a:r>
              <a:rPr lang="en" sz="2700">
                <a:solidFill>
                  <a:schemeClr val="dk2"/>
                </a:solidFill>
              </a:rPr>
              <a:t> in the past 2 months</a:t>
            </a:r>
            <a:endParaRPr sz="2700">
              <a:solidFill>
                <a:schemeClr val="accent1"/>
              </a:solidFill>
            </a:endParaRPr>
          </a:p>
        </p:txBody>
      </p:sp>
      <p:sp>
        <p:nvSpPr>
          <p:cNvPr id="587" name="Google Shape;587;p79"/>
          <p:cNvSpPr txBox="1"/>
          <p:nvPr>
            <p:ph idx="4294967295" type="body"/>
          </p:nvPr>
        </p:nvSpPr>
        <p:spPr>
          <a:xfrm>
            <a:off x="769275" y="3242425"/>
            <a:ext cx="21366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Extensive </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rPr b="1" lang="en" sz="1200">
                <a:solidFill>
                  <a:schemeClr val="accent1"/>
                </a:solidFill>
              </a:rPr>
              <a:t>Interviews &amp; Analysis </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a:p>
            <a:pPr indent="0" lvl="1" marL="0" rtl="0" algn="ctr">
              <a:lnSpc>
                <a:spcPct val="115000"/>
              </a:lnSpc>
              <a:spcBef>
                <a:spcPts val="0"/>
              </a:spcBef>
              <a:spcAft>
                <a:spcPts val="0"/>
              </a:spcAft>
              <a:buClr>
                <a:schemeClr val="lt1"/>
              </a:buClr>
              <a:buSzPts val="1100"/>
              <a:buNone/>
            </a:pPr>
            <a:r>
              <a:rPr lang="en" sz="800">
                <a:solidFill>
                  <a:schemeClr val="dk2"/>
                </a:solidFill>
              </a:rPr>
              <a:t>We conducted Stakeholder, Seller and Farmer interviews to understand current state of the Lead Management process from all perspectives. We found several themes and opportunities for improvement</a:t>
            </a:r>
            <a:endParaRPr sz="800">
              <a:solidFill>
                <a:schemeClr val="dk2"/>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p:txBody>
      </p:sp>
      <p:sp>
        <p:nvSpPr>
          <p:cNvPr id="588" name="Google Shape;588;p79"/>
          <p:cNvSpPr txBox="1"/>
          <p:nvPr>
            <p:ph idx="4294967295" type="body"/>
          </p:nvPr>
        </p:nvSpPr>
        <p:spPr>
          <a:xfrm>
            <a:off x="3503700" y="3242425"/>
            <a:ext cx="21366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Blueprint with Opportunities </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a:p>
            <a:pPr indent="0" lvl="1" marL="0" rtl="0" algn="ctr">
              <a:lnSpc>
                <a:spcPct val="115000"/>
              </a:lnSpc>
              <a:spcBef>
                <a:spcPts val="0"/>
              </a:spcBef>
              <a:spcAft>
                <a:spcPts val="0"/>
              </a:spcAft>
              <a:buClr>
                <a:schemeClr val="lt1"/>
              </a:buClr>
              <a:buSzPts val="1100"/>
              <a:buNone/>
            </a:pPr>
            <a:r>
              <a:rPr lang="en" sz="800">
                <a:solidFill>
                  <a:schemeClr val="dk2"/>
                </a:solidFill>
              </a:rPr>
              <a:t>We laid out what we understood as the current state of the lead management journey from awareness to conversion. We layered in opportunities to improve and elevate the farmer journey</a:t>
            </a:r>
            <a:endParaRPr sz="800">
              <a:solidFill>
                <a:schemeClr val="dk2"/>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p:txBody>
      </p:sp>
      <p:sp>
        <p:nvSpPr>
          <p:cNvPr id="589" name="Google Shape;589;p79"/>
          <p:cNvSpPr txBox="1"/>
          <p:nvPr>
            <p:ph idx="4294967295" type="body"/>
          </p:nvPr>
        </p:nvSpPr>
        <p:spPr>
          <a:xfrm>
            <a:off x="6238122" y="3242425"/>
            <a:ext cx="2136600" cy="1393800"/>
          </a:xfrm>
          <a:prstGeom prst="rect">
            <a:avLst/>
          </a:prstGeom>
          <a:noFill/>
          <a:ln>
            <a:noFill/>
          </a:ln>
        </p:spPr>
        <p:txBody>
          <a:bodyPr anchorCtr="0" anchor="t" bIns="0" lIns="0" spcFirstLastPara="1" rIns="0" wrap="square" tIns="0">
            <a:noAutofit/>
          </a:bodyPr>
          <a:lstStyle/>
          <a:p>
            <a:pPr indent="0" lvl="1" marL="0" rtl="0" algn="ctr">
              <a:lnSpc>
                <a:spcPct val="115000"/>
              </a:lnSpc>
              <a:spcBef>
                <a:spcPts val="0"/>
              </a:spcBef>
              <a:spcAft>
                <a:spcPts val="0"/>
              </a:spcAft>
              <a:buClr>
                <a:schemeClr val="lt1"/>
              </a:buClr>
              <a:buSzPts val="1100"/>
              <a:buNone/>
            </a:pPr>
            <a:r>
              <a:rPr b="1" lang="en" sz="1200">
                <a:solidFill>
                  <a:schemeClr val="accent1"/>
                </a:solidFill>
              </a:rPr>
              <a:t>Roadmap &amp;</a:t>
            </a:r>
            <a:r>
              <a:rPr b="1" lang="en" sz="1200">
                <a:solidFill>
                  <a:schemeClr val="accent1"/>
                </a:solidFill>
              </a:rPr>
              <a:t> Recommendations</a:t>
            </a:r>
            <a:endParaRPr b="1" sz="1200">
              <a:solidFill>
                <a:schemeClr val="accent1"/>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a:p>
            <a:pPr indent="0" lvl="1" marL="0" rtl="0" algn="ctr">
              <a:lnSpc>
                <a:spcPct val="115000"/>
              </a:lnSpc>
              <a:spcBef>
                <a:spcPts val="0"/>
              </a:spcBef>
              <a:spcAft>
                <a:spcPts val="0"/>
              </a:spcAft>
              <a:buClr>
                <a:schemeClr val="lt1"/>
              </a:buClr>
              <a:buSzPts val="1100"/>
              <a:buNone/>
            </a:pPr>
            <a:r>
              <a:rPr lang="en" sz="800">
                <a:solidFill>
                  <a:schemeClr val="dk2"/>
                </a:solidFill>
              </a:rPr>
              <a:t>We prioritized these opportunities and categorized them into themes and initiatives. We developed a roadmap for implementation and additional recommendations to create KPIs to measure success.  </a:t>
            </a:r>
            <a:endParaRPr sz="800">
              <a:solidFill>
                <a:schemeClr val="dk2"/>
              </a:solidFill>
            </a:endParaRPr>
          </a:p>
          <a:p>
            <a:pPr indent="0" lvl="1" marL="0" rtl="0" algn="ctr">
              <a:lnSpc>
                <a:spcPct val="115000"/>
              </a:lnSpc>
              <a:spcBef>
                <a:spcPts val="0"/>
              </a:spcBef>
              <a:spcAft>
                <a:spcPts val="0"/>
              </a:spcAft>
              <a:buClr>
                <a:schemeClr val="lt1"/>
              </a:buClr>
              <a:buSzPts val="1100"/>
              <a:buNone/>
            </a:pPr>
            <a:r>
              <a:t/>
            </a:r>
            <a:endParaRPr b="1">
              <a:solidFill>
                <a:schemeClr val="dk2"/>
              </a:solidFill>
            </a:endParaRPr>
          </a:p>
        </p:txBody>
      </p:sp>
      <p:cxnSp>
        <p:nvCxnSpPr>
          <p:cNvPr id="590" name="Google Shape;590;p79"/>
          <p:cNvCxnSpPr>
            <a:stCxn id="591" idx="6"/>
            <a:endCxn id="585" idx="2"/>
          </p:cNvCxnSpPr>
          <p:nvPr/>
        </p:nvCxnSpPr>
        <p:spPr>
          <a:xfrm>
            <a:off x="2534441" y="2448603"/>
            <a:ext cx="1340700" cy="0"/>
          </a:xfrm>
          <a:prstGeom prst="straightConnector1">
            <a:avLst/>
          </a:prstGeom>
          <a:noFill/>
          <a:ln cap="flat" cmpd="sng" w="38100">
            <a:solidFill>
              <a:srgbClr val="666666"/>
            </a:solidFill>
            <a:prstDash val="dot"/>
            <a:round/>
            <a:headEnd len="med" w="med" type="none"/>
            <a:tailEnd len="med" w="med" type="none"/>
          </a:ln>
        </p:spPr>
      </p:cxnSp>
      <p:cxnSp>
        <p:nvCxnSpPr>
          <p:cNvPr id="592" name="Google Shape;592;p79"/>
          <p:cNvCxnSpPr>
            <a:stCxn id="585" idx="6"/>
            <a:endCxn id="593" idx="2"/>
          </p:cNvCxnSpPr>
          <p:nvPr/>
        </p:nvCxnSpPr>
        <p:spPr>
          <a:xfrm>
            <a:off x="5268863" y="2448553"/>
            <a:ext cx="1340700" cy="0"/>
          </a:xfrm>
          <a:prstGeom prst="straightConnector1">
            <a:avLst/>
          </a:prstGeom>
          <a:noFill/>
          <a:ln cap="flat" cmpd="sng" w="38100">
            <a:solidFill>
              <a:srgbClr val="666666"/>
            </a:solidFill>
            <a:prstDash val="dot"/>
            <a:round/>
            <a:headEnd len="med" w="med" type="none"/>
            <a:tailEnd len="med" w="med" type="none"/>
          </a:ln>
        </p:spPr>
      </p:cxnSp>
      <p:grpSp>
        <p:nvGrpSpPr>
          <p:cNvPr id="594" name="Google Shape;594;p79"/>
          <p:cNvGrpSpPr/>
          <p:nvPr/>
        </p:nvGrpSpPr>
        <p:grpSpPr>
          <a:xfrm>
            <a:off x="1140641" y="1751703"/>
            <a:ext cx="1393800" cy="1393800"/>
            <a:chOff x="1140641" y="1751703"/>
            <a:chExt cx="1393800" cy="1393800"/>
          </a:xfrm>
        </p:grpSpPr>
        <p:sp>
          <p:nvSpPr>
            <p:cNvPr id="591" name="Google Shape;591;p79"/>
            <p:cNvSpPr/>
            <p:nvPr/>
          </p:nvSpPr>
          <p:spPr>
            <a:xfrm>
              <a:off x="1140641" y="1751703"/>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pic>
          <p:nvPicPr>
            <p:cNvPr id="595" name="Google Shape;595;p79"/>
            <p:cNvPicPr preferRelativeResize="0"/>
            <p:nvPr/>
          </p:nvPicPr>
          <p:blipFill rotWithShape="1">
            <a:blip r:embed="rId3">
              <a:alphaModFix/>
            </a:blip>
            <a:srcRect b="-8600" l="0" r="0" t="8600"/>
            <a:stretch/>
          </p:blipFill>
          <p:spPr>
            <a:xfrm>
              <a:off x="1394778" y="2005841"/>
              <a:ext cx="885600" cy="885600"/>
            </a:xfrm>
            <a:prstGeom prst="rect">
              <a:avLst/>
            </a:prstGeom>
            <a:noFill/>
            <a:ln>
              <a:noFill/>
            </a:ln>
          </p:spPr>
        </p:pic>
      </p:grpSp>
      <p:grpSp>
        <p:nvGrpSpPr>
          <p:cNvPr id="596" name="Google Shape;596;p79"/>
          <p:cNvGrpSpPr/>
          <p:nvPr/>
        </p:nvGrpSpPr>
        <p:grpSpPr>
          <a:xfrm>
            <a:off x="6609522" y="1751653"/>
            <a:ext cx="1393800" cy="1393800"/>
            <a:chOff x="6246084" y="1751653"/>
            <a:chExt cx="1393800" cy="1393800"/>
          </a:xfrm>
        </p:grpSpPr>
        <p:sp>
          <p:nvSpPr>
            <p:cNvPr id="593" name="Google Shape;593;p79"/>
            <p:cNvSpPr/>
            <p:nvPr/>
          </p:nvSpPr>
          <p:spPr>
            <a:xfrm>
              <a:off x="6246084" y="1751653"/>
              <a:ext cx="1393800" cy="1393800"/>
            </a:xfrm>
            <a:prstGeom prst="ellipse">
              <a:avLst/>
            </a:prstGeom>
            <a:noFill/>
            <a:ln cap="flat" cmpd="sng" w="38100">
              <a:solidFill>
                <a:srgbClr val="B19CF8"/>
              </a:solidFill>
              <a:prstDash val="solid"/>
              <a:round/>
              <a:headEnd len="sm" w="sm" type="none"/>
              <a:tailEnd len="sm" w="sm" type="none"/>
            </a:ln>
          </p:spPr>
          <p:txBody>
            <a:bodyPr anchorCtr="0" anchor="ctr" bIns="34275" lIns="34275" spcFirstLastPara="1" rIns="34275" wrap="square" tIns="34275">
              <a:noAutofit/>
            </a:bodyPr>
            <a:lstStyle/>
            <a:p>
              <a:pPr indent="0" lvl="0" marL="0" rtl="0" algn="l">
                <a:spcBef>
                  <a:spcPts val="0"/>
                </a:spcBef>
                <a:spcAft>
                  <a:spcPts val="0"/>
                </a:spcAft>
                <a:buNone/>
              </a:pPr>
              <a:r>
                <a:t/>
              </a:r>
              <a:endParaRPr/>
            </a:p>
          </p:txBody>
        </p:sp>
        <p:pic>
          <p:nvPicPr>
            <p:cNvPr id="597" name="Google Shape;597;p79"/>
            <p:cNvPicPr preferRelativeResize="0"/>
            <p:nvPr/>
          </p:nvPicPr>
          <p:blipFill>
            <a:blip r:embed="rId4">
              <a:alphaModFix/>
            </a:blip>
            <a:stretch>
              <a:fillRect/>
            </a:stretch>
          </p:blipFill>
          <p:spPr>
            <a:xfrm>
              <a:off x="6609506" y="1962703"/>
              <a:ext cx="666975" cy="666975"/>
            </a:xfrm>
            <a:prstGeom prst="rect">
              <a:avLst/>
            </a:prstGeom>
            <a:noFill/>
            <a:ln>
              <a:noFill/>
            </a:ln>
          </p:spPr>
        </p:pic>
      </p:grpSp>
      <p:pic>
        <p:nvPicPr>
          <p:cNvPr id="598" name="Google Shape;598;p79"/>
          <p:cNvPicPr preferRelativeResize="0"/>
          <p:nvPr/>
        </p:nvPicPr>
        <p:blipFill>
          <a:blip r:embed="rId5">
            <a:alphaModFix/>
          </a:blip>
          <a:stretch>
            <a:fillRect/>
          </a:stretch>
        </p:blipFill>
        <p:spPr>
          <a:xfrm>
            <a:off x="4190539" y="1914750"/>
            <a:ext cx="762888" cy="762888"/>
          </a:xfrm>
          <a:prstGeom prst="rect">
            <a:avLst/>
          </a:prstGeom>
          <a:noFill/>
          <a:ln>
            <a:noFill/>
          </a:ln>
        </p:spPr>
      </p:pic>
      <p:cxnSp>
        <p:nvCxnSpPr>
          <p:cNvPr id="599" name="Google Shape;599;p79"/>
          <p:cNvCxnSpPr/>
          <p:nvPr/>
        </p:nvCxnSpPr>
        <p:spPr>
          <a:xfrm>
            <a:off x="288202" y="1339436"/>
            <a:ext cx="571200" cy="0"/>
          </a:xfrm>
          <a:prstGeom prst="straightConnector1">
            <a:avLst/>
          </a:prstGeom>
          <a:noFill/>
          <a:ln cap="flat" cmpd="sng" w="12700">
            <a:solidFill>
              <a:schemeClr val="accent1"/>
            </a:solidFill>
            <a:prstDash val="solid"/>
            <a:miter lim="800000"/>
            <a:headEnd len="sm" w="sm" type="none"/>
            <a:tailEnd len="sm" w="sm" type="none"/>
          </a:ln>
        </p:spPr>
      </p:cxnSp>
      <p:sp>
        <p:nvSpPr>
          <p:cNvPr id="600" name="Google Shape;600;p79"/>
          <p:cNvSpPr txBox="1"/>
          <p:nvPr/>
        </p:nvSpPr>
        <p:spPr>
          <a:xfrm>
            <a:off x="896034" y="2706162"/>
            <a:ext cx="1883100" cy="243000"/>
          </a:xfrm>
          <a:prstGeom prst="rect">
            <a:avLst/>
          </a:prstGeom>
          <a:noFill/>
          <a:ln>
            <a:noFill/>
          </a:ln>
        </p:spPr>
        <p:txBody>
          <a:bodyPr anchorCtr="0" anchor="t" bIns="0" lIns="0" spcFirstLastPara="1" rIns="0" wrap="square" tIns="0">
            <a:noAutofit/>
          </a:bodyPr>
          <a:lstStyle/>
          <a:p>
            <a:pPr indent="0" lvl="0" marL="0" rtl="0" algn="ctr">
              <a:lnSpc>
                <a:spcPct val="118000"/>
              </a:lnSpc>
              <a:spcBef>
                <a:spcPts val="400"/>
              </a:spcBef>
              <a:spcAft>
                <a:spcPts val="0"/>
              </a:spcAft>
              <a:buNone/>
            </a:pPr>
            <a:r>
              <a:rPr b="1" lang="en" sz="1000">
                <a:latin typeface="DM Sans"/>
                <a:ea typeface="DM Sans"/>
                <a:cs typeface="DM Sans"/>
                <a:sym typeface="DM Sans"/>
              </a:rPr>
              <a:t>Understand</a:t>
            </a:r>
            <a:endParaRPr b="1" sz="1000">
              <a:solidFill>
                <a:srgbClr val="000000"/>
              </a:solidFill>
              <a:latin typeface="DM Sans"/>
              <a:ea typeface="DM Sans"/>
              <a:cs typeface="DM Sans"/>
              <a:sym typeface="DM Sans"/>
            </a:endParaRPr>
          </a:p>
        </p:txBody>
      </p:sp>
      <p:sp>
        <p:nvSpPr>
          <p:cNvPr id="601" name="Google Shape;601;p79"/>
          <p:cNvSpPr txBox="1"/>
          <p:nvPr/>
        </p:nvSpPr>
        <p:spPr>
          <a:xfrm>
            <a:off x="3630447" y="2706162"/>
            <a:ext cx="1883100" cy="243000"/>
          </a:xfrm>
          <a:prstGeom prst="rect">
            <a:avLst/>
          </a:prstGeom>
          <a:noFill/>
          <a:ln>
            <a:noFill/>
          </a:ln>
        </p:spPr>
        <p:txBody>
          <a:bodyPr anchorCtr="0" anchor="t" bIns="0" lIns="0" spcFirstLastPara="1" rIns="0" wrap="square" tIns="0">
            <a:noAutofit/>
          </a:bodyPr>
          <a:lstStyle/>
          <a:p>
            <a:pPr indent="0" lvl="0" marL="0" rtl="0" algn="ctr">
              <a:lnSpc>
                <a:spcPct val="118000"/>
              </a:lnSpc>
              <a:spcBef>
                <a:spcPts val="400"/>
              </a:spcBef>
              <a:spcAft>
                <a:spcPts val="0"/>
              </a:spcAft>
              <a:buNone/>
            </a:pPr>
            <a:r>
              <a:rPr b="1" lang="en" sz="1000">
                <a:latin typeface="DM Sans"/>
                <a:ea typeface="DM Sans"/>
                <a:cs typeface="DM Sans"/>
                <a:sym typeface="DM Sans"/>
              </a:rPr>
              <a:t>Discover</a:t>
            </a:r>
            <a:endParaRPr b="1" sz="1000">
              <a:solidFill>
                <a:srgbClr val="000000"/>
              </a:solidFill>
              <a:latin typeface="DM Sans"/>
              <a:ea typeface="DM Sans"/>
              <a:cs typeface="DM Sans"/>
              <a:sym typeface="DM Sans"/>
            </a:endParaRPr>
          </a:p>
        </p:txBody>
      </p:sp>
      <p:sp>
        <p:nvSpPr>
          <p:cNvPr id="602" name="Google Shape;602;p79"/>
          <p:cNvSpPr txBox="1"/>
          <p:nvPr/>
        </p:nvSpPr>
        <p:spPr>
          <a:xfrm>
            <a:off x="6373647" y="2706162"/>
            <a:ext cx="1883100" cy="243000"/>
          </a:xfrm>
          <a:prstGeom prst="rect">
            <a:avLst/>
          </a:prstGeom>
          <a:noFill/>
          <a:ln>
            <a:noFill/>
          </a:ln>
        </p:spPr>
        <p:txBody>
          <a:bodyPr anchorCtr="0" anchor="t" bIns="0" lIns="0" spcFirstLastPara="1" rIns="0" wrap="square" tIns="0">
            <a:noAutofit/>
          </a:bodyPr>
          <a:lstStyle/>
          <a:p>
            <a:pPr indent="0" lvl="0" marL="0" rtl="0" algn="ctr">
              <a:lnSpc>
                <a:spcPct val="118000"/>
              </a:lnSpc>
              <a:spcBef>
                <a:spcPts val="400"/>
              </a:spcBef>
              <a:spcAft>
                <a:spcPts val="0"/>
              </a:spcAft>
              <a:buNone/>
            </a:pPr>
            <a:r>
              <a:rPr b="1" lang="en" sz="1000">
                <a:latin typeface="DM Sans"/>
                <a:ea typeface="DM Sans"/>
                <a:cs typeface="DM Sans"/>
                <a:sym typeface="DM Sans"/>
              </a:rPr>
              <a:t>Define</a:t>
            </a:r>
            <a:endParaRPr b="1" sz="1000">
              <a:solidFill>
                <a:srgbClr val="000000"/>
              </a:solidFill>
              <a:latin typeface="DM Sans"/>
              <a:ea typeface="DM Sans"/>
              <a:cs typeface="DM Sans"/>
              <a:sym typeface="DM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8" name="Shape 1568"/>
        <p:cNvGrpSpPr/>
        <p:nvPr/>
      </p:nvGrpSpPr>
      <p:grpSpPr>
        <a:xfrm>
          <a:off x="0" y="0"/>
          <a:ext cx="0" cy="0"/>
          <a:chOff x="0" y="0"/>
          <a:chExt cx="0" cy="0"/>
        </a:xfrm>
      </p:grpSpPr>
      <p:sp>
        <p:nvSpPr>
          <p:cNvPr id="1569" name="Google Shape;1569;p133"/>
          <p:cNvSpPr txBox="1"/>
          <p:nvPr>
            <p:ph idx="4294967295" type="title"/>
          </p:nvPr>
        </p:nvSpPr>
        <p:spPr>
          <a:xfrm>
            <a:off x="298256" y="555638"/>
            <a:ext cx="6183900" cy="4032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2700"/>
              <a:buFont typeface="DM Serif Display"/>
              <a:buNone/>
            </a:pPr>
            <a:r>
              <a:rPr lang="en" sz="2700">
                <a:solidFill>
                  <a:schemeClr val="dk2"/>
                </a:solidFill>
              </a:rPr>
              <a:t>Benefits that go </a:t>
            </a:r>
            <a:r>
              <a:rPr lang="en" sz="2700">
                <a:solidFill>
                  <a:srgbClr val="834EFF"/>
                </a:solidFill>
              </a:rPr>
              <a:t>beyond</a:t>
            </a:r>
            <a:r>
              <a:rPr lang="en" sz="2700">
                <a:solidFill>
                  <a:schemeClr val="accent1"/>
                </a:solidFill>
              </a:rPr>
              <a:t> the obvious</a:t>
            </a:r>
            <a:endParaRPr sz="2700">
              <a:solidFill>
                <a:schemeClr val="accent1"/>
              </a:solidFill>
            </a:endParaRPr>
          </a:p>
        </p:txBody>
      </p:sp>
      <p:sp>
        <p:nvSpPr>
          <p:cNvPr id="1570" name="Google Shape;1570;p133"/>
          <p:cNvSpPr txBox="1"/>
          <p:nvPr/>
        </p:nvSpPr>
        <p:spPr>
          <a:xfrm>
            <a:off x="307875" y="2229050"/>
            <a:ext cx="2569500" cy="8697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400"/>
              <a:buFont typeface="DM Sans"/>
              <a:buNone/>
            </a:pPr>
            <a:r>
              <a:rPr lang="en" sz="900">
                <a:latin typeface="DM Sans"/>
                <a:ea typeface="DM Sans"/>
                <a:cs typeface="DM Sans"/>
                <a:sym typeface="DM Sans"/>
              </a:rPr>
              <a:t>XX</a:t>
            </a:r>
            <a:r>
              <a:rPr lang="en" sz="900">
                <a:latin typeface="DM Sans"/>
                <a:ea typeface="DM Sans"/>
                <a:cs typeface="DM Sans"/>
                <a:sym typeface="DM Sans"/>
              </a:rPr>
              <a:t> has revenue sitting amongst their systems that is being lost due to gaps in process and resourcing. These </a:t>
            </a:r>
            <a:r>
              <a:rPr lang="en" sz="900">
                <a:latin typeface="DM Sans"/>
                <a:ea typeface="DM Sans"/>
                <a:cs typeface="DM Sans"/>
                <a:sym typeface="DM Sans"/>
              </a:rPr>
              <a:t>initiatives</a:t>
            </a:r>
            <a:r>
              <a:rPr lang="en" sz="900">
                <a:latin typeface="DM Sans"/>
                <a:ea typeface="DM Sans"/>
                <a:cs typeface="DM Sans"/>
                <a:sym typeface="DM Sans"/>
              </a:rPr>
              <a:t> are </a:t>
            </a:r>
            <a:r>
              <a:rPr b="1" lang="en" sz="900">
                <a:latin typeface="DM Sans"/>
                <a:ea typeface="DM Sans"/>
                <a:cs typeface="DM Sans"/>
                <a:sym typeface="DM Sans"/>
              </a:rPr>
              <a:t>vital for current missed opps, but more importantly for net new lead generation and brand awareness</a:t>
            </a:r>
            <a:endParaRPr b="1" sz="900"/>
          </a:p>
        </p:txBody>
      </p:sp>
      <p:sp>
        <p:nvSpPr>
          <p:cNvPr id="1571" name="Google Shape;1571;p133"/>
          <p:cNvSpPr txBox="1"/>
          <p:nvPr/>
        </p:nvSpPr>
        <p:spPr>
          <a:xfrm>
            <a:off x="307871" y="1664213"/>
            <a:ext cx="2130000" cy="247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2700"/>
              <a:buFont typeface="DM Serif Display"/>
              <a:buNone/>
            </a:pPr>
            <a:r>
              <a:rPr lang="en" sz="1700">
                <a:latin typeface="DM Serif Display"/>
                <a:ea typeface="DM Serif Display"/>
                <a:cs typeface="DM Serif Display"/>
                <a:sym typeface="DM Serif Display"/>
              </a:rPr>
              <a:t>Revenue Growth</a:t>
            </a:r>
            <a:endParaRPr sz="1700"/>
          </a:p>
        </p:txBody>
      </p:sp>
      <p:cxnSp>
        <p:nvCxnSpPr>
          <p:cNvPr id="1572" name="Google Shape;1572;p133"/>
          <p:cNvCxnSpPr/>
          <p:nvPr/>
        </p:nvCxnSpPr>
        <p:spPr>
          <a:xfrm>
            <a:off x="330315" y="2077050"/>
            <a:ext cx="1062600" cy="0"/>
          </a:xfrm>
          <a:prstGeom prst="straightConnector1">
            <a:avLst/>
          </a:prstGeom>
          <a:noFill/>
          <a:ln cap="flat" cmpd="sng" w="9525">
            <a:solidFill>
              <a:schemeClr val="accent1"/>
            </a:solidFill>
            <a:prstDash val="solid"/>
            <a:round/>
            <a:headEnd len="med" w="med" type="none"/>
            <a:tailEnd len="med" w="med" type="none"/>
          </a:ln>
        </p:spPr>
      </p:cxnSp>
      <p:sp>
        <p:nvSpPr>
          <p:cNvPr id="1573" name="Google Shape;1573;p133"/>
          <p:cNvSpPr txBox="1"/>
          <p:nvPr/>
        </p:nvSpPr>
        <p:spPr>
          <a:xfrm>
            <a:off x="652418" y="3346106"/>
            <a:ext cx="1697700" cy="247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2700"/>
              <a:buFont typeface="DM Serif Display"/>
              <a:buNone/>
            </a:pPr>
            <a:r>
              <a:rPr lang="en" sz="1100">
                <a:latin typeface="DM Sans"/>
                <a:ea typeface="DM Sans"/>
                <a:cs typeface="DM Sans"/>
                <a:sym typeface="DM Sans"/>
              </a:rPr>
              <a:t>Executing on marketing leads</a:t>
            </a:r>
            <a:endParaRPr sz="1100">
              <a:latin typeface="DM Sans"/>
              <a:ea typeface="DM Sans"/>
              <a:cs typeface="DM Sans"/>
              <a:sym typeface="DM Sans"/>
            </a:endParaRPr>
          </a:p>
        </p:txBody>
      </p:sp>
      <p:sp>
        <p:nvSpPr>
          <p:cNvPr id="1574" name="Google Shape;1574;p133"/>
          <p:cNvSpPr txBox="1"/>
          <p:nvPr/>
        </p:nvSpPr>
        <p:spPr>
          <a:xfrm>
            <a:off x="652418" y="3776252"/>
            <a:ext cx="1447800" cy="247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2700"/>
              <a:buFont typeface="DM Serif Display"/>
              <a:buNone/>
            </a:pPr>
            <a:r>
              <a:rPr lang="en" sz="1100">
                <a:latin typeface="DM Sans"/>
                <a:ea typeface="DM Sans"/>
                <a:cs typeface="DM Sans"/>
                <a:sym typeface="DM Sans"/>
              </a:rPr>
              <a:t>Brand Awareness</a:t>
            </a:r>
            <a:endParaRPr sz="1100">
              <a:latin typeface="DM Sans"/>
              <a:ea typeface="DM Sans"/>
              <a:cs typeface="DM Sans"/>
              <a:sym typeface="DM Sans"/>
            </a:endParaRPr>
          </a:p>
        </p:txBody>
      </p:sp>
      <p:sp>
        <p:nvSpPr>
          <p:cNvPr id="1575" name="Google Shape;1575;p133"/>
          <p:cNvSpPr txBox="1"/>
          <p:nvPr/>
        </p:nvSpPr>
        <p:spPr>
          <a:xfrm>
            <a:off x="652418" y="4164375"/>
            <a:ext cx="1447800" cy="247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2700"/>
              <a:buFont typeface="DM Serif Display"/>
              <a:buNone/>
            </a:pPr>
            <a:r>
              <a:rPr lang="en" sz="1100">
                <a:latin typeface="DM Sans"/>
                <a:ea typeface="DM Sans"/>
                <a:cs typeface="DM Sans"/>
                <a:sym typeface="DM Sans"/>
              </a:rPr>
              <a:t>Lead Quality</a:t>
            </a:r>
            <a:endParaRPr sz="1100">
              <a:latin typeface="DM Sans"/>
              <a:ea typeface="DM Sans"/>
              <a:cs typeface="DM Sans"/>
              <a:sym typeface="DM Sans"/>
            </a:endParaRPr>
          </a:p>
        </p:txBody>
      </p:sp>
      <p:sp>
        <p:nvSpPr>
          <p:cNvPr id="1576" name="Google Shape;1576;p133"/>
          <p:cNvSpPr txBox="1"/>
          <p:nvPr/>
        </p:nvSpPr>
        <p:spPr>
          <a:xfrm>
            <a:off x="3227119" y="2152844"/>
            <a:ext cx="2569500" cy="10083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400"/>
              <a:buFont typeface="DM Sans"/>
              <a:buNone/>
            </a:pPr>
            <a:r>
              <a:rPr lang="en" sz="900">
                <a:latin typeface="DM Sans"/>
                <a:ea typeface="DM Sans"/>
                <a:cs typeface="DM Sans"/>
                <a:sym typeface="DM Sans"/>
              </a:rPr>
              <a:t>Streamlining processes and ensuring that you are truly addressing generated leads will </a:t>
            </a:r>
            <a:r>
              <a:rPr b="1" lang="en" sz="900">
                <a:latin typeface="DM Sans"/>
                <a:ea typeface="DM Sans"/>
                <a:cs typeface="DM Sans"/>
                <a:sym typeface="DM Sans"/>
              </a:rPr>
              <a:t>enable marketing, sales and other teams the time to truly innovate</a:t>
            </a:r>
            <a:r>
              <a:rPr lang="en" sz="900">
                <a:latin typeface="DM Sans"/>
                <a:ea typeface="DM Sans"/>
                <a:cs typeface="DM Sans"/>
                <a:sym typeface="DM Sans"/>
              </a:rPr>
              <a:t>. Less time spent on manual execution and gut checking data </a:t>
            </a:r>
            <a:r>
              <a:rPr b="1" lang="en" sz="900">
                <a:latin typeface="DM Sans"/>
                <a:ea typeface="DM Sans"/>
                <a:cs typeface="DM Sans"/>
                <a:sym typeface="DM Sans"/>
              </a:rPr>
              <a:t>provides runway for </a:t>
            </a:r>
            <a:r>
              <a:rPr b="1" lang="en" sz="900">
                <a:latin typeface="DM Sans"/>
                <a:ea typeface="DM Sans"/>
                <a:cs typeface="DM Sans"/>
                <a:sym typeface="DM Sans"/>
              </a:rPr>
              <a:t>XX</a:t>
            </a:r>
            <a:r>
              <a:rPr b="1" lang="en" sz="900">
                <a:latin typeface="DM Sans"/>
                <a:ea typeface="DM Sans"/>
                <a:cs typeface="DM Sans"/>
                <a:sym typeface="DM Sans"/>
              </a:rPr>
              <a:t> to push the boundaries in the Ag industry</a:t>
            </a:r>
            <a:endParaRPr b="1" sz="900"/>
          </a:p>
        </p:txBody>
      </p:sp>
      <p:sp>
        <p:nvSpPr>
          <p:cNvPr id="1577" name="Google Shape;1577;p133"/>
          <p:cNvSpPr txBox="1"/>
          <p:nvPr/>
        </p:nvSpPr>
        <p:spPr>
          <a:xfrm>
            <a:off x="3227125" y="1664225"/>
            <a:ext cx="2620200" cy="247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2700"/>
              <a:buFont typeface="DM Serif Display"/>
              <a:buNone/>
            </a:pPr>
            <a:r>
              <a:rPr lang="en" sz="1700">
                <a:latin typeface="DM Serif Display"/>
                <a:ea typeface="DM Serif Display"/>
                <a:cs typeface="DM Serif Display"/>
                <a:sym typeface="DM Serif Display"/>
              </a:rPr>
              <a:t>Capacity for Innovation</a:t>
            </a:r>
            <a:endParaRPr sz="1700">
              <a:latin typeface="DM Serif Display"/>
              <a:ea typeface="DM Serif Display"/>
              <a:cs typeface="DM Serif Display"/>
              <a:sym typeface="DM Serif Display"/>
            </a:endParaRPr>
          </a:p>
        </p:txBody>
      </p:sp>
      <p:cxnSp>
        <p:nvCxnSpPr>
          <p:cNvPr id="1578" name="Google Shape;1578;p133"/>
          <p:cNvCxnSpPr/>
          <p:nvPr/>
        </p:nvCxnSpPr>
        <p:spPr>
          <a:xfrm>
            <a:off x="3249563" y="2077050"/>
            <a:ext cx="1062600" cy="0"/>
          </a:xfrm>
          <a:prstGeom prst="straightConnector1">
            <a:avLst/>
          </a:prstGeom>
          <a:noFill/>
          <a:ln cap="flat" cmpd="sng" w="9525">
            <a:solidFill>
              <a:schemeClr val="accent1"/>
            </a:solidFill>
            <a:prstDash val="solid"/>
            <a:round/>
            <a:headEnd len="med" w="med" type="none"/>
            <a:tailEnd len="med" w="med" type="none"/>
          </a:ln>
        </p:spPr>
      </p:cxnSp>
      <p:sp>
        <p:nvSpPr>
          <p:cNvPr id="1579" name="Google Shape;1579;p133"/>
          <p:cNvSpPr txBox="1"/>
          <p:nvPr/>
        </p:nvSpPr>
        <p:spPr>
          <a:xfrm>
            <a:off x="3578738" y="3288956"/>
            <a:ext cx="1697700" cy="247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2700"/>
              <a:buFont typeface="DM Serif Display"/>
              <a:buNone/>
            </a:pPr>
            <a:r>
              <a:rPr lang="en" sz="1100">
                <a:latin typeface="DM Sans"/>
                <a:ea typeface="DM Sans"/>
                <a:cs typeface="DM Sans"/>
                <a:sym typeface="DM Sans"/>
              </a:rPr>
              <a:t>Innovation</a:t>
            </a:r>
            <a:endParaRPr sz="1100">
              <a:latin typeface="DM Sans"/>
              <a:ea typeface="DM Sans"/>
              <a:cs typeface="DM Sans"/>
              <a:sym typeface="DM Sans"/>
            </a:endParaRPr>
          </a:p>
        </p:txBody>
      </p:sp>
      <p:sp>
        <p:nvSpPr>
          <p:cNvPr id="1580" name="Google Shape;1580;p133"/>
          <p:cNvSpPr txBox="1"/>
          <p:nvPr/>
        </p:nvSpPr>
        <p:spPr>
          <a:xfrm>
            <a:off x="3581799" y="3640950"/>
            <a:ext cx="1893000" cy="247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2700"/>
              <a:buFont typeface="DM Serif Display"/>
              <a:buNone/>
            </a:pPr>
            <a:r>
              <a:rPr lang="en" sz="1100">
                <a:latin typeface="DM Sans"/>
                <a:ea typeface="DM Sans"/>
                <a:cs typeface="DM Sans"/>
                <a:sym typeface="DM Sans"/>
              </a:rPr>
              <a:t>Improved Productivity</a:t>
            </a:r>
            <a:endParaRPr sz="1100">
              <a:latin typeface="DM Sans"/>
              <a:ea typeface="DM Sans"/>
              <a:cs typeface="DM Sans"/>
              <a:sym typeface="DM Sans"/>
            </a:endParaRPr>
          </a:p>
        </p:txBody>
      </p:sp>
      <p:sp>
        <p:nvSpPr>
          <p:cNvPr id="1581" name="Google Shape;1581;p133"/>
          <p:cNvSpPr txBox="1"/>
          <p:nvPr/>
        </p:nvSpPr>
        <p:spPr>
          <a:xfrm>
            <a:off x="6045253" y="2229044"/>
            <a:ext cx="2569500" cy="869700"/>
          </a:xfrm>
          <a:prstGeom prst="rect">
            <a:avLst/>
          </a:prstGeom>
          <a:noFill/>
          <a:ln>
            <a:noFill/>
          </a:ln>
        </p:spPr>
        <p:txBody>
          <a:bodyPr anchorCtr="0" anchor="t" bIns="19050" lIns="19050" spcFirstLastPara="1" rIns="19050" wrap="square" tIns="19050">
            <a:spAutoFit/>
          </a:bodyPr>
          <a:lstStyle/>
          <a:p>
            <a:pPr indent="0" lvl="0" marL="0" marR="0" rtl="0" algn="l">
              <a:lnSpc>
                <a:spcPct val="100000"/>
              </a:lnSpc>
              <a:spcBef>
                <a:spcPts val="0"/>
              </a:spcBef>
              <a:spcAft>
                <a:spcPts val="0"/>
              </a:spcAft>
              <a:buClr>
                <a:srgbClr val="FFFFFF"/>
              </a:buClr>
              <a:buSzPts val="1400"/>
              <a:buFont typeface="DM Sans"/>
              <a:buNone/>
            </a:pPr>
            <a:r>
              <a:rPr lang="en" sz="900">
                <a:latin typeface="DM Sans"/>
                <a:ea typeface="DM Sans"/>
                <a:cs typeface="DM Sans"/>
                <a:sym typeface="DM Sans"/>
              </a:rPr>
              <a:t>Not only will these initiatives </a:t>
            </a:r>
            <a:r>
              <a:rPr b="1" lang="en" sz="900">
                <a:latin typeface="DM Sans"/>
                <a:ea typeface="DM Sans"/>
                <a:cs typeface="DM Sans"/>
                <a:sym typeface="DM Sans"/>
              </a:rPr>
              <a:t>provide customers with more support </a:t>
            </a:r>
            <a:r>
              <a:rPr lang="en" sz="900">
                <a:latin typeface="DM Sans"/>
                <a:ea typeface="DM Sans"/>
                <a:cs typeface="DM Sans"/>
                <a:sym typeface="DM Sans"/>
              </a:rPr>
              <a:t>during their journey and give XX a </a:t>
            </a:r>
            <a:r>
              <a:rPr b="1" lang="en" sz="900">
                <a:latin typeface="DM Sans"/>
                <a:ea typeface="DM Sans"/>
                <a:cs typeface="DM Sans"/>
                <a:sym typeface="DM Sans"/>
              </a:rPr>
              <a:t>stronger voice in the industry</a:t>
            </a:r>
            <a:r>
              <a:rPr lang="en" sz="900">
                <a:latin typeface="DM Sans"/>
                <a:ea typeface="DM Sans"/>
                <a:cs typeface="DM Sans"/>
                <a:sym typeface="DM Sans"/>
              </a:rPr>
              <a:t>, but it will give </a:t>
            </a:r>
            <a:r>
              <a:rPr b="1" lang="en" sz="900">
                <a:latin typeface="DM Sans"/>
                <a:ea typeface="DM Sans"/>
                <a:cs typeface="DM Sans"/>
                <a:sym typeface="DM Sans"/>
              </a:rPr>
              <a:t>internal teams the confidence to continue forging these relationships</a:t>
            </a:r>
            <a:endParaRPr b="1" sz="900"/>
          </a:p>
        </p:txBody>
      </p:sp>
      <p:sp>
        <p:nvSpPr>
          <p:cNvPr id="1582" name="Google Shape;1582;p133"/>
          <p:cNvSpPr txBox="1"/>
          <p:nvPr/>
        </p:nvSpPr>
        <p:spPr>
          <a:xfrm>
            <a:off x="6045248" y="1664225"/>
            <a:ext cx="1578900" cy="247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2700"/>
              <a:buFont typeface="DM Serif Display"/>
              <a:buNone/>
            </a:pPr>
            <a:r>
              <a:rPr lang="en" sz="1700">
                <a:latin typeface="DM Serif Display"/>
                <a:ea typeface="DM Serif Display"/>
                <a:cs typeface="DM Serif Display"/>
                <a:sym typeface="DM Serif Display"/>
              </a:rPr>
              <a:t>Building Trust</a:t>
            </a:r>
            <a:endParaRPr sz="1700"/>
          </a:p>
        </p:txBody>
      </p:sp>
      <p:cxnSp>
        <p:nvCxnSpPr>
          <p:cNvPr id="1583" name="Google Shape;1583;p133"/>
          <p:cNvCxnSpPr/>
          <p:nvPr/>
        </p:nvCxnSpPr>
        <p:spPr>
          <a:xfrm>
            <a:off x="6067697" y="2077050"/>
            <a:ext cx="1062600" cy="0"/>
          </a:xfrm>
          <a:prstGeom prst="straightConnector1">
            <a:avLst/>
          </a:prstGeom>
          <a:noFill/>
          <a:ln cap="flat" cmpd="sng" w="9525">
            <a:solidFill>
              <a:schemeClr val="accent1"/>
            </a:solidFill>
            <a:prstDash val="solid"/>
            <a:round/>
            <a:headEnd len="med" w="med" type="none"/>
            <a:tailEnd len="med" w="med" type="none"/>
          </a:ln>
        </p:spPr>
      </p:cxnSp>
      <p:sp>
        <p:nvSpPr>
          <p:cNvPr id="1584" name="Google Shape;1584;p133"/>
          <p:cNvSpPr txBox="1"/>
          <p:nvPr/>
        </p:nvSpPr>
        <p:spPr>
          <a:xfrm>
            <a:off x="6404885" y="3283078"/>
            <a:ext cx="1697700" cy="247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2700"/>
              <a:buFont typeface="DM Serif Display"/>
              <a:buNone/>
            </a:pPr>
            <a:r>
              <a:rPr lang="en" sz="1100">
                <a:latin typeface="DM Sans"/>
                <a:ea typeface="DM Sans"/>
                <a:cs typeface="DM Sans"/>
                <a:sym typeface="DM Sans"/>
              </a:rPr>
              <a:t>Data Reliability</a:t>
            </a:r>
            <a:endParaRPr sz="1100">
              <a:latin typeface="DM Sans"/>
              <a:ea typeface="DM Sans"/>
              <a:cs typeface="DM Sans"/>
              <a:sym typeface="DM Sans"/>
            </a:endParaRPr>
          </a:p>
        </p:txBody>
      </p:sp>
      <p:sp>
        <p:nvSpPr>
          <p:cNvPr id="1585" name="Google Shape;1585;p133"/>
          <p:cNvSpPr txBox="1"/>
          <p:nvPr/>
        </p:nvSpPr>
        <p:spPr>
          <a:xfrm>
            <a:off x="6411016" y="3698091"/>
            <a:ext cx="2282700" cy="247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2700"/>
              <a:buFont typeface="DM Serif Display"/>
              <a:buNone/>
            </a:pPr>
            <a:r>
              <a:rPr lang="en" sz="1100">
                <a:latin typeface="DM Sans"/>
                <a:ea typeface="DM Sans"/>
                <a:cs typeface="DM Sans"/>
                <a:sym typeface="DM Sans"/>
              </a:rPr>
              <a:t>Referrals + Lasting Relationships</a:t>
            </a:r>
            <a:endParaRPr i="1" sz="600">
              <a:latin typeface="DM Sans"/>
              <a:ea typeface="DM Sans"/>
              <a:cs typeface="DM Sans"/>
              <a:sym typeface="DM Sans"/>
            </a:endParaRPr>
          </a:p>
        </p:txBody>
      </p:sp>
      <p:sp>
        <p:nvSpPr>
          <p:cNvPr id="1586" name="Google Shape;1586;p133"/>
          <p:cNvSpPr txBox="1"/>
          <p:nvPr/>
        </p:nvSpPr>
        <p:spPr>
          <a:xfrm>
            <a:off x="6404885" y="4107225"/>
            <a:ext cx="2030400" cy="2475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2700"/>
              <a:buFont typeface="DM Serif Display"/>
              <a:buNone/>
            </a:pPr>
            <a:r>
              <a:rPr lang="en" sz="1100">
                <a:latin typeface="DM Sans"/>
                <a:ea typeface="DM Sans"/>
                <a:cs typeface="DM Sans"/>
                <a:sym typeface="DM Sans"/>
              </a:rPr>
              <a:t>Manual Process Reduction</a:t>
            </a:r>
            <a:endParaRPr sz="1100">
              <a:latin typeface="DM Sans"/>
              <a:ea typeface="DM Sans"/>
              <a:cs typeface="DM Sans"/>
              <a:sym typeface="DM Sans"/>
            </a:endParaRPr>
          </a:p>
        </p:txBody>
      </p:sp>
      <p:cxnSp>
        <p:nvCxnSpPr>
          <p:cNvPr id="1587" name="Google Shape;1587;p133"/>
          <p:cNvCxnSpPr/>
          <p:nvPr/>
        </p:nvCxnSpPr>
        <p:spPr>
          <a:xfrm>
            <a:off x="298252" y="1173361"/>
            <a:ext cx="571200" cy="0"/>
          </a:xfrm>
          <a:prstGeom prst="straightConnector1">
            <a:avLst/>
          </a:prstGeom>
          <a:noFill/>
          <a:ln cap="flat" cmpd="sng" w="12700">
            <a:solidFill>
              <a:schemeClr val="accent1"/>
            </a:solidFill>
            <a:prstDash val="solid"/>
            <a:miter lim="800000"/>
            <a:headEnd len="sm" w="sm" type="none"/>
            <a:tailEnd len="sm" w="sm" type="none"/>
          </a:ln>
        </p:spPr>
      </p:cxnSp>
      <p:sp>
        <p:nvSpPr>
          <p:cNvPr id="1588" name="Google Shape;1588;p133"/>
          <p:cNvSpPr txBox="1"/>
          <p:nvPr/>
        </p:nvSpPr>
        <p:spPr>
          <a:xfrm>
            <a:off x="298256" y="1266431"/>
            <a:ext cx="8316600" cy="4002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1000">
                <a:solidFill>
                  <a:schemeClr val="dk2"/>
                </a:solidFill>
                <a:latin typeface="DM Sans"/>
                <a:ea typeface="DM Sans"/>
                <a:cs typeface="DM Sans"/>
                <a:sym typeface="DM Sans"/>
              </a:rPr>
              <a:t>Pursuing this complete ecosystem provides impact larger than lead generation…</a:t>
            </a:r>
            <a:endParaRPr sz="1000">
              <a:solidFill>
                <a:schemeClr val="dk2"/>
              </a:solidFill>
              <a:latin typeface="DM Sans"/>
              <a:ea typeface="DM Sans"/>
              <a:cs typeface="DM Sans"/>
              <a:sym typeface="DM Sans"/>
            </a:endParaRPr>
          </a:p>
          <a:p>
            <a:pPr indent="0" lvl="0" marL="0" rtl="0" algn="l">
              <a:lnSpc>
                <a:spcPct val="115000"/>
              </a:lnSpc>
              <a:spcBef>
                <a:spcPts val="0"/>
              </a:spcBef>
              <a:spcAft>
                <a:spcPts val="0"/>
              </a:spcAft>
              <a:buNone/>
            </a:pPr>
            <a:r>
              <a:t/>
            </a:r>
            <a:endParaRPr sz="1000">
              <a:solidFill>
                <a:schemeClr val="dk2"/>
              </a:solidFill>
              <a:latin typeface="DM Sans"/>
              <a:ea typeface="DM Sans"/>
              <a:cs typeface="DM Sans"/>
              <a:sym typeface="DM Sans"/>
            </a:endParaRPr>
          </a:p>
        </p:txBody>
      </p:sp>
      <p:pic>
        <p:nvPicPr>
          <p:cNvPr id="1589" name="Google Shape;1589;p133"/>
          <p:cNvPicPr preferRelativeResize="0"/>
          <p:nvPr/>
        </p:nvPicPr>
        <p:blipFill>
          <a:blip r:embed="rId3">
            <a:alphaModFix/>
          </a:blip>
          <a:stretch>
            <a:fillRect/>
          </a:stretch>
        </p:blipFill>
        <p:spPr>
          <a:xfrm>
            <a:off x="6086849" y="4107172"/>
            <a:ext cx="247612" cy="247612"/>
          </a:xfrm>
          <a:prstGeom prst="rect">
            <a:avLst/>
          </a:prstGeom>
          <a:noFill/>
          <a:ln>
            <a:noFill/>
          </a:ln>
        </p:spPr>
      </p:pic>
      <p:pic>
        <p:nvPicPr>
          <p:cNvPr id="1590" name="Google Shape;1590;p133"/>
          <p:cNvPicPr preferRelativeResize="0"/>
          <p:nvPr/>
        </p:nvPicPr>
        <p:blipFill>
          <a:blip r:embed="rId4">
            <a:alphaModFix/>
          </a:blip>
          <a:stretch>
            <a:fillRect/>
          </a:stretch>
        </p:blipFill>
        <p:spPr>
          <a:xfrm>
            <a:off x="6086849" y="3288956"/>
            <a:ext cx="247612" cy="247612"/>
          </a:xfrm>
          <a:prstGeom prst="rect">
            <a:avLst/>
          </a:prstGeom>
          <a:noFill/>
          <a:ln>
            <a:noFill/>
          </a:ln>
        </p:spPr>
      </p:pic>
      <p:pic>
        <p:nvPicPr>
          <p:cNvPr id="1591" name="Google Shape;1591;p133"/>
          <p:cNvPicPr preferRelativeResize="0"/>
          <p:nvPr/>
        </p:nvPicPr>
        <p:blipFill>
          <a:blip r:embed="rId5">
            <a:alphaModFix/>
          </a:blip>
          <a:stretch>
            <a:fillRect/>
          </a:stretch>
        </p:blipFill>
        <p:spPr>
          <a:xfrm>
            <a:off x="3273975" y="3288956"/>
            <a:ext cx="247612" cy="247612"/>
          </a:xfrm>
          <a:prstGeom prst="rect">
            <a:avLst/>
          </a:prstGeom>
          <a:noFill/>
          <a:ln>
            <a:noFill/>
          </a:ln>
        </p:spPr>
      </p:pic>
      <p:pic>
        <p:nvPicPr>
          <p:cNvPr id="1592" name="Google Shape;1592;p133"/>
          <p:cNvPicPr preferRelativeResize="0"/>
          <p:nvPr/>
        </p:nvPicPr>
        <p:blipFill>
          <a:blip r:embed="rId6">
            <a:alphaModFix/>
          </a:blip>
          <a:stretch>
            <a:fillRect/>
          </a:stretch>
        </p:blipFill>
        <p:spPr>
          <a:xfrm>
            <a:off x="3273973" y="3640941"/>
            <a:ext cx="247612" cy="247612"/>
          </a:xfrm>
          <a:prstGeom prst="rect">
            <a:avLst/>
          </a:prstGeom>
          <a:noFill/>
          <a:ln>
            <a:noFill/>
          </a:ln>
        </p:spPr>
      </p:pic>
      <p:pic>
        <p:nvPicPr>
          <p:cNvPr id="1593" name="Google Shape;1593;p133"/>
          <p:cNvPicPr preferRelativeResize="0"/>
          <p:nvPr/>
        </p:nvPicPr>
        <p:blipFill>
          <a:blip r:embed="rId7">
            <a:alphaModFix/>
          </a:blip>
          <a:stretch>
            <a:fillRect/>
          </a:stretch>
        </p:blipFill>
        <p:spPr>
          <a:xfrm>
            <a:off x="6086835" y="3726775"/>
            <a:ext cx="247625" cy="247625"/>
          </a:xfrm>
          <a:prstGeom prst="rect">
            <a:avLst/>
          </a:prstGeom>
          <a:noFill/>
          <a:ln>
            <a:noFill/>
          </a:ln>
        </p:spPr>
      </p:pic>
      <p:pic>
        <p:nvPicPr>
          <p:cNvPr id="1594" name="Google Shape;1594;p133"/>
          <p:cNvPicPr preferRelativeResize="0"/>
          <p:nvPr/>
        </p:nvPicPr>
        <p:blipFill>
          <a:blip r:embed="rId8">
            <a:alphaModFix/>
          </a:blip>
          <a:stretch>
            <a:fillRect/>
          </a:stretch>
        </p:blipFill>
        <p:spPr>
          <a:xfrm>
            <a:off x="298250" y="4164313"/>
            <a:ext cx="247625" cy="247625"/>
          </a:xfrm>
          <a:prstGeom prst="rect">
            <a:avLst/>
          </a:prstGeom>
          <a:noFill/>
          <a:ln>
            <a:noFill/>
          </a:ln>
        </p:spPr>
      </p:pic>
      <p:pic>
        <p:nvPicPr>
          <p:cNvPr id="1595" name="Google Shape;1595;p133"/>
          <p:cNvPicPr preferRelativeResize="0"/>
          <p:nvPr/>
        </p:nvPicPr>
        <p:blipFill>
          <a:blip r:embed="rId9">
            <a:alphaModFix/>
          </a:blip>
          <a:stretch>
            <a:fillRect/>
          </a:stretch>
        </p:blipFill>
        <p:spPr>
          <a:xfrm>
            <a:off x="298250" y="3773225"/>
            <a:ext cx="247625" cy="247625"/>
          </a:xfrm>
          <a:prstGeom prst="rect">
            <a:avLst/>
          </a:prstGeom>
          <a:noFill/>
          <a:ln>
            <a:noFill/>
          </a:ln>
        </p:spPr>
      </p:pic>
      <p:pic>
        <p:nvPicPr>
          <p:cNvPr id="1596" name="Google Shape;1596;p133"/>
          <p:cNvPicPr preferRelativeResize="0"/>
          <p:nvPr/>
        </p:nvPicPr>
        <p:blipFill>
          <a:blip r:embed="rId10">
            <a:alphaModFix/>
          </a:blip>
          <a:stretch>
            <a:fillRect/>
          </a:stretch>
        </p:blipFill>
        <p:spPr>
          <a:xfrm>
            <a:off x="298250" y="3346038"/>
            <a:ext cx="247625" cy="2476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pic>
        <p:nvPicPr>
          <p:cNvPr id="1602" name="Google Shape;1602;p134"/>
          <p:cNvPicPr preferRelativeResize="0"/>
          <p:nvPr/>
        </p:nvPicPr>
        <p:blipFill rotWithShape="1">
          <a:blip r:embed="rId3">
            <a:alphaModFix/>
          </a:blip>
          <a:srcRect b="7806" l="0" r="0" t="7798"/>
          <a:stretch/>
        </p:blipFill>
        <p:spPr>
          <a:xfrm>
            <a:off x="0" y="0"/>
            <a:ext cx="9144003" cy="5143501"/>
          </a:xfrm>
          <a:prstGeom prst="rect">
            <a:avLst/>
          </a:prstGeom>
          <a:noFill/>
          <a:ln>
            <a:noFill/>
          </a:ln>
        </p:spPr>
      </p:pic>
      <p:sp>
        <p:nvSpPr>
          <p:cNvPr id="1603" name="Google Shape;1603;p134"/>
          <p:cNvSpPr txBox="1"/>
          <p:nvPr>
            <p:ph type="title"/>
          </p:nvPr>
        </p:nvSpPr>
        <p:spPr>
          <a:xfrm>
            <a:off x="624825" y="2743200"/>
            <a:ext cx="4910400" cy="1331100"/>
          </a:xfrm>
          <a:prstGeom prst="rect">
            <a:avLst/>
          </a:prstGeom>
        </p:spPr>
        <p:txBody>
          <a:bodyPr anchorCtr="0" anchor="ctr"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4700"/>
              <a:t>Next</a:t>
            </a:r>
            <a:endParaRPr sz="4700"/>
          </a:p>
          <a:p>
            <a:pPr indent="0" lvl="0" marL="0" rtl="0" algn="l">
              <a:spcBef>
                <a:spcPts val="0"/>
              </a:spcBef>
              <a:spcAft>
                <a:spcPts val="0"/>
              </a:spcAft>
              <a:buClr>
                <a:schemeClr val="dk1"/>
              </a:buClr>
              <a:buSzPts val="1100"/>
              <a:buFont typeface="Arial"/>
              <a:buNone/>
            </a:pPr>
            <a:r>
              <a:rPr lang="en" sz="4700"/>
              <a:t>Steps</a:t>
            </a:r>
            <a:endParaRPr sz="4700"/>
          </a:p>
        </p:txBody>
      </p:sp>
      <p:sp>
        <p:nvSpPr>
          <p:cNvPr id="1604" name="Google Shape;1604;p134"/>
          <p:cNvSpPr txBox="1"/>
          <p:nvPr>
            <p:ph idx="12" type="sldNum"/>
          </p:nvPr>
        </p:nvSpPr>
        <p:spPr>
          <a:xfrm>
            <a:off x="8573959" y="4733641"/>
            <a:ext cx="270000" cy="1350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cxnSp>
        <p:nvCxnSpPr>
          <p:cNvPr id="1605" name="Google Shape;1605;p134"/>
          <p:cNvCxnSpPr>
            <a:stCxn id="1606" idx="6"/>
            <a:endCxn id="1607" idx="2"/>
          </p:cNvCxnSpPr>
          <p:nvPr/>
        </p:nvCxnSpPr>
        <p:spPr>
          <a:xfrm>
            <a:off x="1133562" y="942772"/>
            <a:ext cx="6498300" cy="0"/>
          </a:xfrm>
          <a:prstGeom prst="straightConnector1">
            <a:avLst/>
          </a:prstGeom>
          <a:noFill/>
          <a:ln cap="flat" cmpd="sng" w="9525">
            <a:solidFill>
              <a:schemeClr val="lt1"/>
            </a:solidFill>
            <a:prstDash val="solid"/>
            <a:round/>
            <a:headEnd len="med" w="med" type="none"/>
            <a:tailEnd len="med" w="med" type="none"/>
          </a:ln>
        </p:spPr>
      </p:cxnSp>
      <p:sp>
        <p:nvSpPr>
          <p:cNvPr id="1608" name="Google Shape;1608;p134">
            <a:hlinkClick action="ppaction://hlinksldjump" r:id="rId4"/>
          </p:cNvPr>
          <p:cNvSpPr/>
          <p:nvPr/>
        </p:nvSpPr>
        <p:spPr>
          <a:xfrm>
            <a:off x="2102603"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134">
            <a:hlinkClick action="ppaction://hlinksldjump" r:id="rId5"/>
          </p:cNvPr>
          <p:cNvSpPr/>
          <p:nvPr/>
        </p:nvSpPr>
        <p:spPr>
          <a:xfrm>
            <a:off x="3208444"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134">
            <a:hlinkClick action="ppaction://hlinksldjump" r:id="rId6"/>
          </p:cNvPr>
          <p:cNvSpPr/>
          <p:nvPr/>
        </p:nvSpPr>
        <p:spPr>
          <a:xfrm>
            <a:off x="4314285"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134">
            <a:hlinkClick action="ppaction://hlinksldjump" r:id="rId7"/>
          </p:cNvPr>
          <p:cNvSpPr/>
          <p:nvPr/>
        </p:nvSpPr>
        <p:spPr>
          <a:xfrm>
            <a:off x="5420126"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134">
            <a:hlinkClick action="ppaction://hlinksldjump" r:id="rId8"/>
          </p:cNvPr>
          <p:cNvSpPr/>
          <p:nvPr/>
        </p:nvSpPr>
        <p:spPr>
          <a:xfrm>
            <a:off x="6525967" y="875272"/>
            <a:ext cx="136800" cy="135000"/>
          </a:xfrm>
          <a:prstGeom prst="ellipse">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134">
            <a:hlinkClick action="ppaction://hlinksldjump" r:id="rId9"/>
          </p:cNvPr>
          <p:cNvSpPr/>
          <p:nvPr/>
        </p:nvSpPr>
        <p:spPr>
          <a:xfrm>
            <a:off x="7631808"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134">
            <a:hlinkClick action="ppaction://hlinksldjump" r:id="rId10"/>
          </p:cNvPr>
          <p:cNvSpPr/>
          <p:nvPr/>
        </p:nvSpPr>
        <p:spPr>
          <a:xfrm>
            <a:off x="996762"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613" name="Google Shape;1613;p134"/>
          <p:cNvGraphicFramePr/>
          <p:nvPr/>
        </p:nvGraphicFramePr>
        <p:xfrm>
          <a:off x="521100" y="273075"/>
          <a:ext cx="3000000" cy="3000000"/>
        </p:xfrm>
        <a:graphic>
          <a:graphicData uri="http://schemas.openxmlformats.org/drawingml/2006/table">
            <a:tbl>
              <a:tblPr>
                <a:noFill/>
                <a:tableStyleId>{F17664FD-022D-4316-9195-48E870C04C47}</a:tableStyleId>
              </a:tblPr>
              <a:tblGrid>
                <a:gridCol w="1098275"/>
                <a:gridCol w="1098275"/>
                <a:gridCol w="1098275"/>
                <a:gridCol w="1098275"/>
                <a:gridCol w="1098275"/>
                <a:gridCol w="1098275"/>
                <a:gridCol w="1098275"/>
              </a:tblGrid>
              <a:tr h="126025">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Executive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Summary</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Understanding the Current State</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Mapping the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Service Blueprint</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Crafting  a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Future State </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Complete Ecosystem for Success</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Black"/>
                          <a:ea typeface="DM Sans Black"/>
                          <a:cs typeface="DM Sans Black"/>
                          <a:sym typeface="DM Sans Black"/>
                        </a:rPr>
                        <a:t>Next Steps</a:t>
                      </a:r>
                      <a:endParaRPr sz="700">
                        <a:solidFill>
                          <a:schemeClr val="lt1"/>
                        </a:solidFill>
                        <a:latin typeface="DM Sans Black"/>
                        <a:ea typeface="DM Sans Black"/>
                        <a:cs typeface="DM Sans Black"/>
                        <a:sym typeface="DM Sans Black"/>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uFill>
                            <a:noFill/>
                          </a:uFill>
                          <a:latin typeface="DM Sans Medium"/>
                          <a:ea typeface="DM Sans Medium"/>
                          <a:cs typeface="DM Sans Medium"/>
                          <a:sym typeface="DM Sans Medium"/>
                          <a:hlinkClick>
                            <a:extLst>
                              <a:ext uri="{A12FA001-AC4F-418D-AE19-62706E023703}">
                                <ahyp:hlinkClr val="tx"/>
                              </a:ext>
                            </a:extLst>
                          </a:hlinkClick>
                        </a:rPr>
                        <a:t>Appendix</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
        <p:nvSpPr>
          <p:cNvPr id="1614" name="Google Shape;1614;p134"/>
          <p:cNvSpPr txBox="1"/>
          <p:nvPr/>
        </p:nvSpPr>
        <p:spPr>
          <a:xfrm>
            <a:off x="773922" y="4566050"/>
            <a:ext cx="3459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600">
                <a:solidFill>
                  <a:schemeClr val="lt1"/>
                </a:solidFill>
                <a:latin typeface="DM Sans"/>
                <a:ea typeface="DM Sans"/>
                <a:cs typeface="DM Sans"/>
                <a:sym typeface="DM Sans"/>
              </a:rPr>
              <a:t>Click the white circles above to navigate to the desired section </a:t>
            </a:r>
            <a:endParaRPr i="1" sz="600">
              <a:solidFill>
                <a:schemeClr val="lt1"/>
              </a:solidFill>
              <a:latin typeface="DM Sans"/>
              <a:ea typeface="DM Sans"/>
              <a:cs typeface="DM Sans"/>
              <a:sym typeface="DM Sans"/>
            </a:endParaRPr>
          </a:p>
        </p:txBody>
      </p:sp>
      <p:sp>
        <p:nvSpPr>
          <p:cNvPr id="1615" name="Google Shape;1615;p134"/>
          <p:cNvSpPr/>
          <p:nvPr/>
        </p:nvSpPr>
        <p:spPr>
          <a:xfrm>
            <a:off x="624825" y="4640397"/>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9" name="Shape 1619"/>
        <p:cNvGrpSpPr/>
        <p:nvPr/>
      </p:nvGrpSpPr>
      <p:grpSpPr>
        <a:xfrm>
          <a:off x="0" y="0"/>
          <a:ext cx="0" cy="0"/>
          <a:chOff x="0" y="0"/>
          <a:chExt cx="0" cy="0"/>
        </a:xfrm>
      </p:grpSpPr>
      <p:sp>
        <p:nvSpPr>
          <p:cNvPr id="1620" name="Google Shape;1620;p135"/>
          <p:cNvSpPr txBox="1"/>
          <p:nvPr>
            <p:ph idx="1" type="body"/>
          </p:nvPr>
        </p:nvSpPr>
        <p:spPr>
          <a:xfrm>
            <a:off x="2409750" y="2886300"/>
            <a:ext cx="1711800" cy="14217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Sprint Zero for MVP</a:t>
            </a:r>
            <a:endParaRPr/>
          </a:p>
          <a:p>
            <a:pPr indent="-279400" lvl="0" marL="314325" rtl="0" algn="l">
              <a:lnSpc>
                <a:spcPct val="115000"/>
              </a:lnSpc>
              <a:spcBef>
                <a:spcPts val="400"/>
              </a:spcBef>
              <a:spcAft>
                <a:spcPts val="0"/>
              </a:spcAft>
              <a:buSzPts val="800"/>
              <a:buChar char="●"/>
            </a:pPr>
            <a:r>
              <a:rPr b="0" lang="en" sz="800"/>
              <a:t>Obtain appropriate resources for prioritized work</a:t>
            </a:r>
            <a:endParaRPr b="0" sz="800"/>
          </a:p>
          <a:p>
            <a:pPr indent="-279400" lvl="0" marL="314325" rtl="0" algn="l">
              <a:lnSpc>
                <a:spcPct val="115000"/>
              </a:lnSpc>
              <a:spcBef>
                <a:spcPts val="0"/>
              </a:spcBef>
              <a:spcAft>
                <a:spcPts val="0"/>
              </a:spcAft>
              <a:buSzPts val="800"/>
              <a:buChar char="●"/>
            </a:pPr>
            <a:r>
              <a:rPr b="0" lang="en" sz="800"/>
              <a:t>Confirm timeline of MVP &amp; key milestones</a:t>
            </a:r>
            <a:endParaRPr b="0" sz="800"/>
          </a:p>
          <a:p>
            <a:pPr indent="-279400" lvl="0" marL="314325" rtl="0" algn="l">
              <a:lnSpc>
                <a:spcPct val="115000"/>
              </a:lnSpc>
              <a:spcBef>
                <a:spcPts val="0"/>
              </a:spcBef>
              <a:spcAft>
                <a:spcPts val="0"/>
              </a:spcAft>
              <a:buSzPts val="800"/>
              <a:buChar char="●"/>
            </a:pPr>
            <a:r>
              <a:rPr b="0" lang="en" sz="800"/>
              <a:t>Develop program &amp; release plans </a:t>
            </a:r>
            <a:endParaRPr b="0" sz="800"/>
          </a:p>
          <a:p>
            <a:pPr indent="-279400" lvl="0" marL="314325" rtl="0" algn="l">
              <a:lnSpc>
                <a:spcPct val="115000"/>
              </a:lnSpc>
              <a:spcBef>
                <a:spcPts val="0"/>
              </a:spcBef>
              <a:spcAft>
                <a:spcPts val="0"/>
              </a:spcAft>
              <a:buSzPts val="800"/>
              <a:buChar char="●"/>
            </a:pPr>
            <a:r>
              <a:rPr b="0" lang="en" sz="800"/>
              <a:t>Identifying tasks for prioritized epics</a:t>
            </a:r>
            <a:endParaRPr b="0" sz="800"/>
          </a:p>
          <a:p>
            <a:pPr indent="-279400" lvl="0" marL="314325" rtl="0" algn="l">
              <a:lnSpc>
                <a:spcPct val="115000"/>
              </a:lnSpc>
              <a:spcBef>
                <a:spcPts val="0"/>
              </a:spcBef>
              <a:spcAft>
                <a:spcPts val="0"/>
              </a:spcAft>
              <a:buSzPts val="800"/>
              <a:buChar char="●"/>
            </a:pPr>
            <a:r>
              <a:rPr b="0" lang="en" sz="800"/>
              <a:t>Complete designs &amp; write user stories. </a:t>
            </a:r>
            <a:endParaRPr/>
          </a:p>
        </p:txBody>
      </p:sp>
      <p:sp>
        <p:nvSpPr>
          <p:cNvPr id="1621" name="Google Shape;1621;p135"/>
          <p:cNvSpPr txBox="1"/>
          <p:nvPr>
            <p:ph idx="2" type="body"/>
          </p:nvPr>
        </p:nvSpPr>
        <p:spPr>
          <a:xfrm>
            <a:off x="4338900" y="2886300"/>
            <a:ext cx="1806300" cy="255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Prioritize Epics</a:t>
            </a:r>
            <a:endParaRPr/>
          </a:p>
          <a:p>
            <a:pPr indent="0" lvl="0" marL="0" rtl="0" algn="l">
              <a:spcBef>
                <a:spcPts val="400"/>
              </a:spcBef>
              <a:spcAft>
                <a:spcPts val="0"/>
              </a:spcAft>
              <a:buNone/>
            </a:pPr>
            <a:r>
              <a:t/>
            </a:r>
            <a:endParaRPr/>
          </a:p>
        </p:txBody>
      </p:sp>
      <p:sp>
        <p:nvSpPr>
          <p:cNvPr id="1622" name="Google Shape;1622;p135"/>
          <p:cNvSpPr txBox="1"/>
          <p:nvPr>
            <p:ph idx="3" type="body"/>
          </p:nvPr>
        </p:nvSpPr>
        <p:spPr>
          <a:xfrm>
            <a:off x="6403050" y="2886300"/>
            <a:ext cx="2227800" cy="255300"/>
          </a:xfrm>
          <a:prstGeom prst="rect">
            <a:avLst/>
          </a:prstGeom>
        </p:spPr>
        <p:txBody>
          <a:bodyPr anchorCtr="0" anchor="t" bIns="0" lIns="0" spcFirstLastPara="1" rIns="0" wrap="square" tIns="0">
            <a:noAutofit/>
          </a:bodyPr>
          <a:lstStyle/>
          <a:p>
            <a:pPr indent="0" lvl="0" marL="0" rtl="0" algn="l">
              <a:lnSpc>
                <a:spcPct val="115000"/>
              </a:lnSpc>
              <a:spcBef>
                <a:spcPts val="400"/>
              </a:spcBef>
              <a:spcAft>
                <a:spcPts val="0"/>
              </a:spcAft>
              <a:buNone/>
            </a:pPr>
            <a:r>
              <a:rPr lang="en"/>
              <a:t>Track Success &amp; </a:t>
            </a:r>
            <a:r>
              <a:rPr lang="en"/>
              <a:t>Continuously</a:t>
            </a:r>
            <a:r>
              <a:rPr lang="en"/>
              <a:t> Gather Feedback</a:t>
            </a:r>
            <a:endParaRPr/>
          </a:p>
        </p:txBody>
      </p:sp>
      <p:sp>
        <p:nvSpPr>
          <p:cNvPr id="1623" name="Google Shape;1623;p135"/>
          <p:cNvSpPr txBox="1"/>
          <p:nvPr>
            <p:ph idx="5" type="body"/>
          </p:nvPr>
        </p:nvSpPr>
        <p:spPr>
          <a:xfrm>
            <a:off x="4338600" y="3169528"/>
            <a:ext cx="1806300" cy="1544400"/>
          </a:xfrm>
          <a:prstGeom prst="rect">
            <a:avLst/>
          </a:prstGeom>
        </p:spPr>
        <p:txBody>
          <a:bodyPr anchorCtr="0" anchor="t" bIns="0" lIns="0" spcFirstLastPara="1" rIns="0" wrap="square" tIns="0">
            <a:noAutofit/>
          </a:bodyPr>
          <a:lstStyle/>
          <a:p>
            <a:pPr indent="0" lvl="0" marL="0" rtl="0" algn="l">
              <a:lnSpc>
                <a:spcPct val="115000"/>
              </a:lnSpc>
              <a:spcBef>
                <a:spcPts val="400"/>
              </a:spcBef>
              <a:spcAft>
                <a:spcPts val="0"/>
              </a:spcAft>
              <a:buNone/>
            </a:pPr>
            <a:r>
              <a:rPr lang="en"/>
              <a:t>The CX team prioritized at the initiative level. Now that the initiatives are ranked by impact / effort, that same exercise should be completed within the epics of each initiative.</a:t>
            </a:r>
            <a:endParaRPr/>
          </a:p>
          <a:p>
            <a:pPr indent="0" lvl="0" marL="0" rtl="0" algn="l">
              <a:lnSpc>
                <a:spcPct val="115000"/>
              </a:lnSpc>
              <a:spcBef>
                <a:spcPts val="400"/>
              </a:spcBef>
              <a:spcAft>
                <a:spcPts val="0"/>
              </a:spcAft>
              <a:buNone/>
            </a:pPr>
            <a:r>
              <a:rPr lang="en"/>
              <a:t>This will help to build priority areas to continue to think about the entire ecosystem of </a:t>
            </a:r>
            <a:r>
              <a:rPr lang="en"/>
              <a:t>initiatives</a:t>
            </a:r>
            <a:r>
              <a:rPr lang="en"/>
              <a:t>. </a:t>
            </a:r>
            <a:endParaRPr/>
          </a:p>
        </p:txBody>
      </p:sp>
      <p:sp>
        <p:nvSpPr>
          <p:cNvPr id="1624" name="Google Shape;1624;p135"/>
          <p:cNvSpPr txBox="1"/>
          <p:nvPr>
            <p:ph idx="6" type="body"/>
          </p:nvPr>
        </p:nvSpPr>
        <p:spPr>
          <a:xfrm>
            <a:off x="6402741" y="3364953"/>
            <a:ext cx="1806300" cy="342600"/>
          </a:xfrm>
          <a:prstGeom prst="rect">
            <a:avLst/>
          </a:prstGeom>
        </p:spPr>
        <p:txBody>
          <a:bodyPr anchorCtr="0" anchor="t" bIns="0" lIns="0" spcFirstLastPara="1" rIns="0" wrap="square" tIns="0">
            <a:noAutofit/>
          </a:bodyPr>
          <a:lstStyle/>
          <a:p>
            <a:pPr indent="0" lvl="0" marL="0" rtl="0" algn="l">
              <a:lnSpc>
                <a:spcPct val="115000"/>
              </a:lnSpc>
              <a:spcBef>
                <a:spcPts val="400"/>
              </a:spcBef>
              <a:spcAft>
                <a:spcPts val="0"/>
              </a:spcAft>
              <a:buNone/>
            </a:pPr>
            <a:r>
              <a:rPr lang="en"/>
              <a:t>Ensure metrics are put in place to track investment areas. Additionally, collecting user feedback is key to ensure continuous improvement</a:t>
            </a:r>
            <a:endParaRPr/>
          </a:p>
        </p:txBody>
      </p:sp>
      <p:sp>
        <p:nvSpPr>
          <p:cNvPr id="1625" name="Google Shape;1625;p135"/>
          <p:cNvSpPr txBox="1"/>
          <p:nvPr>
            <p:ph type="title"/>
          </p:nvPr>
        </p:nvSpPr>
        <p:spPr>
          <a:xfrm>
            <a:off x="354150" y="947921"/>
            <a:ext cx="7188600" cy="421200"/>
          </a:xfrm>
          <a:prstGeom prst="rect">
            <a:avLst/>
          </a:prstGeom>
        </p:spPr>
        <p:txBody>
          <a:bodyPr anchorCtr="0" anchor="t" bIns="0" lIns="0" spcFirstLastPara="1" rIns="0" wrap="square" tIns="0">
            <a:noAutofit/>
          </a:bodyPr>
          <a:lstStyle/>
          <a:p>
            <a:pPr indent="0" lvl="0" marL="0" rtl="0" algn="l">
              <a:lnSpc>
                <a:spcPct val="80000"/>
              </a:lnSpc>
              <a:spcBef>
                <a:spcPts val="0"/>
              </a:spcBef>
              <a:spcAft>
                <a:spcPts val="0"/>
              </a:spcAft>
              <a:buNone/>
            </a:pPr>
            <a:r>
              <a:rPr lang="en" sz="2700"/>
              <a:t>Next Steps</a:t>
            </a:r>
            <a:endParaRPr sz="2700"/>
          </a:p>
        </p:txBody>
      </p:sp>
      <p:sp>
        <p:nvSpPr>
          <p:cNvPr id="1626" name="Google Shape;1626;p135"/>
          <p:cNvSpPr txBox="1"/>
          <p:nvPr/>
        </p:nvSpPr>
        <p:spPr>
          <a:xfrm>
            <a:off x="314375" y="1495027"/>
            <a:ext cx="8316600" cy="8226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1200"/>
              </a:spcBef>
              <a:spcAft>
                <a:spcPts val="1200"/>
              </a:spcAft>
              <a:buNone/>
            </a:pPr>
            <a:r>
              <a:rPr lang="en" sz="1100">
                <a:solidFill>
                  <a:schemeClr val="dk1"/>
                </a:solidFill>
                <a:latin typeface="Helvetica Neue"/>
                <a:ea typeface="Helvetica Neue"/>
                <a:cs typeface="Helvetica Neue"/>
                <a:sym typeface="Helvetica Neue"/>
              </a:rPr>
              <a:t>The CX team provided a holistic view of the lead management process within the </a:t>
            </a:r>
            <a:r>
              <a:rPr lang="en" sz="1100">
                <a:solidFill>
                  <a:schemeClr val="dk1"/>
                </a:solidFill>
                <a:latin typeface="Helvetica Neue"/>
                <a:ea typeface="Helvetica Neue"/>
                <a:cs typeface="Helvetica Neue"/>
                <a:sym typeface="Helvetica Neue"/>
              </a:rPr>
              <a:t>service</a:t>
            </a:r>
            <a:r>
              <a:rPr lang="en" sz="1100">
                <a:solidFill>
                  <a:schemeClr val="dk1"/>
                </a:solidFill>
                <a:latin typeface="Helvetica Neue"/>
                <a:ea typeface="Helvetica Neue"/>
                <a:cs typeface="Helvetica Neue"/>
                <a:sym typeface="Helvetica Neue"/>
              </a:rPr>
              <a:t> blueprint. Opportunity areas were then prioritized at the </a:t>
            </a:r>
            <a:r>
              <a:rPr lang="en" sz="1100">
                <a:solidFill>
                  <a:schemeClr val="dk1"/>
                </a:solidFill>
                <a:latin typeface="Helvetica Neue"/>
                <a:ea typeface="Helvetica Neue"/>
                <a:cs typeface="Helvetica Neue"/>
                <a:sym typeface="Helvetica Neue"/>
              </a:rPr>
              <a:t>initiative</a:t>
            </a:r>
            <a:r>
              <a:rPr lang="en" sz="1100">
                <a:solidFill>
                  <a:schemeClr val="dk1"/>
                </a:solidFill>
                <a:latin typeface="Helvetica Neue"/>
                <a:ea typeface="Helvetica Neue"/>
                <a:cs typeface="Helvetica Neue"/>
                <a:sym typeface="Helvetica Neue"/>
              </a:rPr>
              <a:t> level, with a focus on MVP that should be delivered by key dates before the season starts. </a:t>
            </a:r>
            <a:br>
              <a:rPr lang="en" sz="1100">
                <a:solidFill>
                  <a:schemeClr val="dk1"/>
                </a:solidFill>
                <a:latin typeface="Helvetica Neue"/>
                <a:ea typeface="Helvetica Neue"/>
                <a:cs typeface="Helvetica Neue"/>
                <a:sym typeface="Helvetica Neue"/>
              </a:rPr>
            </a:br>
            <a:br>
              <a:rPr lang="en" sz="1100">
                <a:solidFill>
                  <a:schemeClr val="dk1"/>
                </a:solidFill>
                <a:latin typeface="Helvetica Neue"/>
                <a:ea typeface="Helvetica Neue"/>
                <a:cs typeface="Helvetica Neue"/>
                <a:sym typeface="Helvetica Neue"/>
              </a:rPr>
            </a:br>
            <a:r>
              <a:rPr b="1" lang="en" sz="1100">
                <a:solidFill>
                  <a:schemeClr val="accent2"/>
                </a:solidFill>
                <a:latin typeface="Helvetica Neue"/>
                <a:ea typeface="Helvetica Neue"/>
                <a:cs typeface="Helvetica Neue"/>
                <a:sym typeface="Helvetica Neue"/>
              </a:rPr>
              <a:t>These</a:t>
            </a:r>
            <a:r>
              <a:rPr b="1" lang="en" sz="1100">
                <a:solidFill>
                  <a:schemeClr val="accent2"/>
                </a:solidFill>
                <a:latin typeface="Helvetica Neue"/>
                <a:ea typeface="Helvetica Neue"/>
                <a:cs typeface="Helvetica Neue"/>
                <a:sym typeface="Helvetica Neue"/>
              </a:rPr>
              <a:t> are recommended next step to ensure delivery success.</a:t>
            </a:r>
            <a:r>
              <a:rPr b="1" lang="en" sz="1100">
                <a:solidFill>
                  <a:schemeClr val="dk1"/>
                </a:solidFill>
                <a:latin typeface="Helvetica Neue"/>
                <a:ea typeface="Helvetica Neue"/>
                <a:cs typeface="Helvetica Neue"/>
                <a:sym typeface="Helvetica Neue"/>
              </a:rPr>
              <a:t> </a:t>
            </a:r>
            <a:endParaRPr b="1" sz="1100">
              <a:solidFill>
                <a:schemeClr val="dk2"/>
              </a:solidFill>
              <a:latin typeface="DM Sans"/>
              <a:ea typeface="DM Sans"/>
              <a:cs typeface="DM Sans"/>
              <a:sym typeface="DM Sans"/>
            </a:endParaRPr>
          </a:p>
        </p:txBody>
      </p:sp>
      <p:cxnSp>
        <p:nvCxnSpPr>
          <p:cNvPr id="1627" name="Google Shape;1627;p135"/>
          <p:cNvCxnSpPr/>
          <p:nvPr/>
        </p:nvCxnSpPr>
        <p:spPr>
          <a:xfrm>
            <a:off x="355402" y="1317936"/>
            <a:ext cx="5712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cxnSp>
        <p:nvCxnSpPr>
          <p:cNvPr id="1632" name="Google Shape;1632;p136"/>
          <p:cNvCxnSpPr/>
          <p:nvPr/>
        </p:nvCxnSpPr>
        <p:spPr>
          <a:xfrm>
            <a:off x="0" y="2455088"/>
            <a:ext cx="5704800" cy="0"/>
          </a:xfrm>
          <a:prstGeom prst="straightConnector1">
            <a:avLst/>
          </a:prstGeom>
          <a:noFill/>
          <a:ln cap="flat" cmpd="sng" w="38100">
            <a:solidFill>
              <a:srgbClr val="A783DF"/>
            </a:solidFill>
            <a:prstDash val="solid"/>
            <a:miter lim="800000"/>
            <a:headEnd len="sm" w="sm" type="none"/>
            <a:tailEnd len="sm" w="sm" type="none"/>
          </a:ln>
        </p:spPr>
      </p:cxnSp>
      <p:sp>
        <p:nvSpPr>
          <p:cNvPr id="1633" name="Google Shape;1633;p136"/>
          <p:cNvSpPr txBox="1"/>
          <p:nvPr>
            <p:ph type="title"/>
          </p:nvPr>
        </p:nvSpPr>
        <p:spPr>
          <a:xfrm>
            <a:off x="1333575" y="1748925"/>
            <a:ext cx="6656100" cy="1869600"/>
          </a:xfrm>
          <a:prstGeom prst="rect">
            <a:avLst/>
          </a:prstGeom>
          <a:noFill/>
          <a:ln>
            <a:noFill/>
          </a:ln>
        </p:spPr>
        <p:txBody>
          <a:bodyPr anchorCtr="0" anchor="t" bIns="0" lIns="0" spcFirstLastPara="1" rIns="0" wrap="square" tIns="0">
            <a:noAutofit/>
          </a:bodyPr>
          <a:lstStyle/>
          <a:p>
            <a:pPr indent="0" lvl="0" marL="0" rtl="0" algn="l">
              <a:lnSpc>
                <a:spcPct val="84000"/>
              </a:lnSpc>
              <a:spcBef>
                <a:spcPts val="0"/>
              </a:spcBef>
              <a:spcAft>
                <a:spcPts val="0"/>
              </a:spcAft>
              <a:buClr>
                <a:schemeClr val="accent1"/>
              </a:buClr>
              <a:buSzPts val="11300"/>
              <a:buFont typeface="DM Serif Display"/>
              <a:buNone/>
            </a:pPr>
            <a:r>
              <a:rPr lang="en">
                <a:solidFill>
                  <a:srgbClr val="FFFFFF"/>
                </a:solidFill>
              </a:rPr>
              <a:t>Thank you!</a:t>
            </a:r>
            <a:endParaRPr>
              <a:solidFill>
                <a:srgbClr val="FFFFFF"/>
              </a:solidFill>
            </a:endParaRPr>
          </a:p>
          <a:p>
            <a:pPr indent="0" lvl="0" marL="0" rtl="0" algn="l">
              <a:lnSpc>
                <a:spcPct val="84000"/>
              </a:lnSpc>
              <a:spcBef>
                <a:spcPts val="0"/>
              </a:spcBef>
              <a:spcAft>
                <a:spcPts val="0"/>
              </a:spcAft>
              <a:buClr>
                <a:schemeClr val="accent1"/>
              </a:buClr>
              <a:buSzPts val="11300"/>
              <a:buFont typeface="DM Serif Display"/>
              <a:buNone/>
            </a:pPr>
            <a:r>
              <a:t/>
            </a:r>
            <a:endParaRPr>
              <a:solidFill>
                <a:srgbClr val="FFFFFF"/>
              </a:solidFill>
            </a:endParaRPr>
          </a:p>
          <a:p>
            <a:pPr indent="0" lvl="0" marL="0" rtl="0" algn="l">
              <a:lnSpc>
                <a:spcPct val="84000"/>
              </a:lnSpc>
              <a:spcBef>
                <a:spcPts val="0"/>
              </a:spcBef>
              <a:spcAft>
                <a:spcPts val="0"/>
              </a:spcAft>
              <a:buClr>
                <a:schemeClr val="accent1"/>
              </a:buClr>
              <a:buSzPts val="11300"/>
              <a:buFont typeface="DM Serif Display"/>
              <a:buNone/>
            </a:pPr>
            <a:r>
              <a:t/>
            </a:r>
            <a:endParaRPr>
              <a:solidFill>
                <a:srgbClr val="FFFFFF"/>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7" name="Shape 1637"/>
        <p:cNvGrpSpPr/>
        <p:nvPr/>
      </p:nvGrpSpPr>
      <p:grpSpPr>
        <a:xfrm>
          <a:off x="0" y="0"/>
          <a:ext cx="0" cy="0"/>
          <a:chOff x="0" y="0"/>
          <a:chExt cx="0" cy="0"/>
        </a:xfrm>
      </p:grpSpPr>
      <p:cxnSp>
        <p:nvCxnSpPr>
          <p:cNvPr id="1638" name="Google Shape;1638;p137"/>
          <p:cNvCxnSpPr/>
          <p:nvPr/>
        </p:nvCxnSpPr>
        <p:spPr>
          <a:xfrm>
            <a:off x="0" y="2455088"/>
            <a:ext cx="3997500" cy="0"/>
          </a:xfrm>
          <a:prstGeom prst="straightConnector1">
            <a:avLst/>
          </a:prstGeom>
          <a:noFill/>
          <a:ln cap="flat" cmpd="sng" w="38100">
            <a:solidFill>
              <a:srgbClr val="E2D5F5"/>
            </a:solidFill>
            <a:prstDash val="solid"/>
            <a:miter lim="800000"/>
            <a:headEnd len="sm" w="sm" type="none"/>
            <a:tailEnd len="sm" w="sm" type="none"/>
          </a:ln>
        </p:spPr>
      </p:cxnSp>
      <p:sp>
        <p:nvSpPr>
          <p:cNvPr id="1639" name="Google Shape;1639;p137"/>
          <p:cNvSpPr txBox="1"/>
          <p:nvPr>
            <p:ph type="title"/>
          </p:nvPr>
        </p:nvSpPr>
        <p:spPr>
          <a:xfrm>
            <a:off x="224994" y="1693500"/>
            <a:ext cx="4604100" cy="1287900"/>
          </a:xfrm>
          <a:prstGeom prst="rect">
            <a:avLst/>
          </a:prstGeom>
          <a:noFill/>
          <a:ln>
            <a:noFill/>
          </a:ln>
        </p:spPr>
        <p:txBody>
          <a:bodyPr anchorCtr="0" anchor="t" bIns="0" lIns="0" spcFirstLastPara="1" rIns="0" wrap="square" tIns="0">
            <a:noAutofit/>
          </a:bodyPr>
          <a:lstStyle/>
          <a:p>
            <a:pPr indent="0" lvl="0" marL="0" rtl="0" algn="l">
              <a:lnSpc>
                <a:spcPct val="84000"/>
              </a:lnSpc>
              <a:spcBef>
                <a:spcPts val="0"/>
              </a:spcBef>
              <a:spcAft>
                <a:spcPts val="0"/>
              </a:spcAft>
              <a:buClr>
                <a:schemeClr val="accent1"/>
              </a:buClr>
              <a:buSzPts val="11300"/>
              <a:buFont typeface="DM Serif Display"/>
              <a:buNone/>
            </a:pPr>
            <a:r>
              <a:rPr lang="en" sz="6500">
                <a:solidFill>
                  <a:srgbClr val="FFFFFF"/>
                </a:solidFill>
              </a:rPr>
              <a:t>Appendix</a:t>
            </a:r>
            <a:endParaRPr sz="6500">
              <a:solidFill>
                <a:srgbClr val="FFFFFF"/>
              </a:solidFill>
            </a:endParaRPr>
          </a:p>
        </p:txBody>
      </p:sp>
      <p:cxnSp>
        <p:nvCxnSpPr>
          <p:cNvPr id="1640" name="Google Shape;1640;p137"/>
          <p:cNvCxnSpPr>
            <a:stCxn id="1641" idx="6"/>
            <a:endCxn id="1642" idx="2"/>
          </p:cNvCxnSpPr>
          <p:nvPr/>
        </p:nvCxnSpPr>
        <p:spPr>
          <a:xfrm>
            <a:off x="1133562" y="942772"/>
            <a:ext cx="6498300" cy="0"/>
          </a:xfrm>
          <a:prstGeom prst="straightConnector1">
            <a:avLst/>
          </a:prstGeom>
          <a:noFill/>
          <a:ln cap="flat" cmpd="sng" w="9525">
            <a:solidFill>
              <a:schemeClr val="lt1"/>
            </a:solidFill>
            <a:prstDash val="solid"/>
            <a:round/>
            <a:headEnd len="med" w="med" type="none"/>
            <a:tailEnd len="med" w="med" type="none"/>
          </a:ln>
        </p:spPr>
      </p:cxnSp>
      <p:sp>
        <p:nvSpPr>
          <p:cNvPr id="1643" name="Google Shape;1643;p137">
            <a:hlinkClick action="ppaction://hlinksldjump" r:id="rId3"/>
          </p:cNvPr>
          <p:cNvSpPr/>
          <p:nvPr/>
        </p:nvSpPr>
        <p:spPr>
          <a:xfrm>
            <a:off x="2102603"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137">
            <a:hlinkClick action="ppaction://hlinksldjump" r:id="rId4"/>
          </p:cNvPr>
          <p:cNvSpPr/>
          <p:nvPr/>
        </p:nvSpPr>
        <p:spPr>
          <a:xfrm>
            <a:off x="3208444"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137">
            <a:hlinkClick action="ppaction://hlinksldjump" r:id="rId5"/>
          </p:cNvPr>
          <p:cNvSpPr/>
          <p:nvPr/>
        </p:nvSpPr>
        <p:spPr>
          <a:xfrm>
            <a:off x="4314285"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137">
            <a:hlinkClick action="ppaction://hlinksldjump" r:id="rId6"/>
          </p:cNvPr>
          <p:cNvSpPr/>
          <p:nvPr/>
        </p:nvSpPr>
        <p:spPr>
          <a:xfrm>
            <a:off x="5420126"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137">
            <a:hlinkClick action="ppaction://hlinksldjump" r:id="rId7"/>
          </p:cNvPr>
          <p:cNvSpPr/>
          <p:nvPr/>
        </p:nvSpPr>
        <p:spPr>
          <a:xfrm>
            <a:off x="6525967"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137">
            <a:hlinkClick action="ppaction://hlinksldjump" r:id="rId8"/>
          </p:cNvPr>
          <p:cNvSpPr/>
          <p:nvPr/>
        </p:nvSpPr>
        <p:spPr>
          <a:xfrm>
            <a:off x="7631808" y="875272"/>
            <a:ext cx="136800" cy="135000"/>
          </a:xfrm>
          <a:prstGeom prst="ellipse">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137">
            <a:hlinkClick action="ppaction://hlinksldjump" r:id="rId9"/>
          </p:cNvPr>
          <p:cNvSpPr/>
          <p:nvPr/>
        </p:nvSpPr>
        <p:spPr>
          <a:xfrm>
            <a:off x="996762" y="875272"/>
            <a:ext cx="136800" cy="1350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648" name="Google Shape;1648;p137"/>
          <p:cNvGraphicFramePr/>
          <p:nvPr/>
        </p:nvGraphicFramePr>
        <p:xfrm>
          <a:off x="521100" y="299100"/>
          <a:ext cx="3000000" cy="3000000"/>
        </p:xfrm>
        <a:graphic>
          <a:graphicData uri="http://schemas.openxmlformats.org/drawingml/2006/table">
            <a:tbl>
              <a:tblPr>
                <a:noFill/>
                <a:tableStyleId>{F17664FD-022D-4316-9195-48E870C04C47}</a:tableStyleId>
              </a:tblPr>
              <a:tblGrid>
                <a:gridCol w="1098275"/>
                <a:gridCol w="1098275"/>
                <a:gridCol w="1098275"/>
                <a:gridCol w="1098275"/>
                <a:gridCol w="1098275"/>
                <a:gridCol w="1098275"/>
                <a:gridCol w="1098275"/>
              </a:tblGrid>
              <a:tr h="100000">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965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u="sng">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t/>
                      </a:r>
                      <a:endParaRPr sz="700">
                        <a:solidFill>
                          <a:schemeClr val="lt1"/>
                        </a:solidFill>
                        <a:latin typeface="DM Serif Display"/>
                        <a:ea typeface="DM Serif Display"/>
                        <a:cs typeface="DM Serif Display"/>
                        <a:sym typeface="DM Serif Display"/>
                      </a:endParaRPr>
                    </a:p>
                  </a:txBody>
                  <a:tcPr marT="0" marB="0" marR="0" marL="0">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r h="381000">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Executive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Summary</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Understanding the Current State</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Mapping the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Service Blueprint</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Crafting  a </a:t>
                      </a:r>
                      <a:endParaRPr sz="700">
                        <a:solidFill>
                          <a:schemeClr val="lt1"/>
                        </a:solidFill>
                        <a:latin typeface="DM Sans Medium"/>
                        <a:ea typeface="DM Sans Medium"/>
                        <a:cs typeface="DM Sans Medium"/>
                        <a:sym typeface="DM Sans Medium"/>
                      </a:endParaRPr>
                    </a:p>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Future State </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Complete Ecosystem for Success</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latin typeface="DM Sans Medium"/>
                          <a:ea typeface="DM Sans Medium"/>
                          <a:cs typeface="DM Sans Medium"/>
                          <a:sym typeface="DM Sans Medium"/>
                        </a:rPr>
                        <a:t>Next Steps</a:t>
                      </a:r>
                      <a:endParaRPr sz="700">
                        <a:solidFill>
                          <a:schemeClr val="lt1"/>
                        </a:solidFill>
                        <a:latin typeface="DM Sans Medium"/>
                        <a:ea typeface="DM Sans Medium"/>
                        <a:cs typeface="DM Sans Medium"/>
                        <a:sym typeface="DM Sans Medium"/>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lt1"/>
                          </a:solidFill>
                          <a:uFill>
                            <a:noFill/>
                          </a:uFill>
                          <a:latin typeface="DM Sans Black"/>
                          <a:ea typeface="DM Sans Black"/>
                          <a:cs typeface="DM Sans Black"/>
                          <a:sym typeface="DM Sans Black"/>
                          <a:hlinkClick>
                            <a:extLst>
                              <a:ext uri="{A12FA001-AC4F-418D-AE19-62706E023703}">
                                <ahyp:hlinkClr val="tx"/>
                              </a:ext>
                            </a:extLst>
                          </a:hlinkClick>
                        </a:rPr>
                        <a:t>Appendix</a:t>
                      </a:r>
                      <a:endParaRPr sz="700">
                        <a:solidFill>
                          <a:schemeClr val="lt1"/>
                        </a:solidFill>
                        <a:latin typeface="DM Sans Black"/>
                        <a:ea typeface="DM Sans Black"/>
                        <a:cs typeface="DM Sans Black"/>
                        <a:sym typeface="DM Sans Black"/>
                      </a:endParaRPr>
                    </a:p>
                  </a:txBody>
                  <a:tcPr marT="0" marB="0" marR="72000" marL="72000" anchor="ctr">
                    <a:lnL cap="flat" cmpd="sng" w="9525">
                      <a:solidFill>
                        <a:schemeClr val="lt1">
                          <a:alpha val="0"/>
                        </a:schemeClr>
                      </a:solidFill>
                      <a:prstDash val="solid"/>
                      <a:round/>
                      <a:headEnd len="sm" w="sm" type="none"/>
                      <a:tailEnd len="sm" w="sm" type="none"/>
                    </a:lnL>
                    <a:lnR cap="flat" cmpd="sng" w="9525">
                      <a:solidFill>
                        <a:schemeClr val="lt1">
                          <a:alpha val="0"/>
                        </a:scheme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3" name="Shape 1653"/>
        <p:cNvGrpSpPr/>
        <p:nvPr/>
      </p:nvGrpSpPr>
      <p:grpSpPr>
        <a:xfrm>
          <a:off x="0" y="0"/>
          <a:ext cx="0" cy="0"/>
          <a:chOff x="0" y="0"/>
          <a:chExt cx="0" cy="0"/>
        </a:xfrm>
      </p:grpSpPr>
      <p:sp>
        <p:nvSpPr>
          <p:cNvPr id="1654" name="Google Shape;1654;p138"/>
          <p:cNvSpPr txBox="1"/>
          <p:nvPr>
            <p:ph type="title"/>
          </p:nvPr>
        </p:nvSpPr>
        <p:spPr>
          <a:xfrm>
            <a:off x="288200" y="848925"/>
            <a:ext cx="4640400" cy="490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700"/>
              <a:t>Approach &amp; Scope </a:t>
            </a:r>
            <a:endParaRPr sz="2700"/>
          </a:p>
        </p:txBody>
      </p:sp>
      <p:sp>
        <p:nvSpPr>
          <p:cNvPr id="1655" name="Google Shape;1655;p138"/>
          <p:cNvSpPr/>
          <p:nvPr/>
        </p:nvSpPr>
        <p:spPr>
          <a:xfrm>
            <a:off x="288197" y="1600200"/>
            <a:ext cx="4969800" cy="2084700"/>
          </a:xfrm>
          <a:prstGeom prst="rect">
            <a:avLst/>
          </a:prstGeom>
          <a:solidFill>
            <a:srgbClr val="F8F8F8"/>
          </a:solidFill>
          <a:ln>
            <a:noFill/>
          </a:ln>
        </p:spPr>
        <p:txBody>
          <a:bodyPr anchorCtr="0" anchor="ctr" bIns="34275" lIns="34275" spcFirstLastPara="1" rIns="34275" wrap="square" tIns="34275">
            <a:noAutofit/>
          </a:bodyPr>
          <a:lstStyle/>
          <a:p>
            <a:pPr indent="0" lvl="0" marL="0" rtl="0" algn="ctr">
              <a:spcBef>
                <a:spcPts val="0"/>
              </a:spcBef>
              <a:spcAft>
                <a:spcPts val="0"/>
              </a:spcAft>
              <a:buNone/>
            </a:pPr>
            <a:r>
              <a:t/>
            </a:r>
            <a:endParaRPr sz="500">
              <a:latin typeface="DM Sans"/>
              <a:ea typeface="DM Sans"/>
              <a:cs typeface="DM Sans"/>
              <a:sym typeface="DM Sans"/>
            </a:endParaRPr>
          </a:p>
        </p:txBody>
      </p:sp>
      <p:grpSp>
        <p:nvGrpSpPr>
          <p:cNvPr id="1656" name="Google Shape;1656;p138"/>
          <p:cNvGrpSpPr/>
          <p:nvPr/>
        </p:nvGrpSpPr>
        <p:grpSpPr>
          <a:xfrm>
            <a:off x="522473" y="1840476"/>
            <a:ext cx="2521696" cy="2627147"/>
            <a:chOff x="1019175" y="2457450"/>
            <a:chExt cx="5076900" cy="1752600"/>
          </a:xfrm>
        </p:grpSpPr>
        <p:sp>
          <p:nvSpPr>
            <p:cNvPr id="1657" name="Google Shape;1657;p138"/>
            <p:cNvSpPr/>
            <p:nvPr/>
          </p:nvSpPr>
          <p:spPr>
            <a:xfrm>
              <a:off x="1019175" y="2457450"/>
              <a:ext cx="5076900" cy="1752600"/>
            </a:xfrm>
            <a:prstGeom prst="rect">
              <a:avLst/>
            </a:prstGeom>
            <a:solidFill>
              <a:srgbClr val="FFFFFF"/>
            </a:solidFill>
            <a:ln>
              <a:noFill/>
            </a:ln>
            <a:effectLst>
              <a:outerShdw blurRad="762000" rotWithShape="0" algn="t" dir="5400000" dist="254000">
                <a:srgbClr val="000000">
                  <a:alpha val="2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1658" name="Google Shape;1658;p138"/>
            <p:cNvSpPr/>
            <p:nvPr/>
          </p:nvSpPr>
          <p:spPr>
            <a:xfrm>
              <a:off x="1019176" y="2457450"/>
              <a:ext cx="66600" cy="17526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1659" name="Google Shape;1659;p138"/>
          <p:cNvSpPr txBox="1"/>
          <p:nvPr/>
        </p:nvSpPr>
        <p:spPr>
          <a:xfrm>
            <a:off x="863084" y="1973025"/>
            <a:ext cx="1883100" cy="243000"/>
          </a:xfrm>
          <a:prstGeom prst="rect">
            <a:avLst/>
          </a:prstGeom>
          <a:noFill/>
          <a:ln>
            <a:noFill/>
          </a:ln>
        </p:spPr>
        <p:txBody>
          <a:bodyPr anchorCtr="0" anchor="t" bIns="0" lIns="0" spcFirstLastPara="1" rIns="0" wrap="square" tIns="0">
            <a:noAutofit/>
          </a:bodyPr>
          <a:lstStyle/>
          <a:p>
            <a:pPr indent="0" lvl="0" marL="0" rtl="0" algn="l">
              <a:lnSpc>
                <a:spcPct val="118000"/>
              </a:lnSpc>
              <a:spcBef>
                <a:spcPts val="400"/>
              </a:spcBef>
              <a:spcAft>
                <a:spcPts val="0"/>
              </a:spcAft>
              <a:buNone/>
            </a:pPr>
            <a:r>
              <a:rPr b="1" lang="en" sz="1200">
                <a:latin typeface="DM Sans"/>
                <a:ea typeface="DM Sans"/>
                <a:cs typeface="DM Sans"/>
                <a:sym typeface="DM Sans"/>
              </a:rPr>
              <a:t>Understand</a:t>
            </a:r>
            <a:endParaRPr b="1" sz="1200">
              <a:solidFill>
                <a:srgbClr val="000000"/>
              </a:solidFill>
              <a:latin typeface="DM Sans"/>
              <a:ea typeface="DM Sans"/>
              <a:cs typeface="DM Sans"/>
              <a:sym typeface="DM Sans"/>
            </a:endParaRPr>
          </a:p>
        </p:txBody>
      </p:sp>
      <p:sp>
        <p:nvSpPr>
          <p:cNvPr id="1660" name="Google Shape;1660;p138"/>
          <p:cNvSpPr txBox="1"/>
          <p:nvPr/>
        </p:nvSpPr>
        <p:spPr>
          <a:xfrm>
            <a:off x="863091" y="2239725"/>
            <a:ext cx="1840200" cy="2002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400"/>
              </a:spcBef>
              <a:spcAft>
                <a:spcPts val="0"/>
              </a:spcAft>
              <a:buNone/>
            </a:pPr>
            <a:r>
              <a:rPr b="1" lang="en" sz="800">
                <a:latin typeface="DM Sans"/>
                <a:ea typeface="DM Sans"/>
                <a:cs typeface="DM Sans"/>
                <a:sym typeface="DM Sans"/>
              </a:rPr>
              <a:t>Understand the factors that are limiting and accelerating lead to sales conversions.</a:t>
            </a:r>
            <a:endParaRPr b="1" sz="800">
              <a:latin typeface="DM Sans"/>
              <a:ea typeface="DM Sans"/>
              <a:cs typeface="DM Sans"/>
              <a:sym typeface="DM Sans"/>
            </a:endParaRPr>
          </a:p>
          <a:p>
            <a:pPr indent="-133350" lvl="0" marL="177800" rtl="0" algn="l">
              <a:lnSpc>
                <a:spcPct val="115000"/>
              </a:lnSpc>
              <a:spcBef>
                <a:spcPts val="400"/>
              </a:spcBef>
              <a:spcAft>
                <a:spcPts val="0"/>
              </a:spcAft>
              <a:buClr>
                <a:srgbClr val="000000"/>
              </a:buClr>
              <a:buSzPts val="700"/>
              <a:buFont typeface="DM Sans"/>
              <a:buChar char="●"/>
            </a:pPr>
            <a:r>
              <a:rPr lang="en" sz="700">
                <a:latin typeface="DM Sans"/>
                <a:ea typeface="DM Sans"/>
                <a:cs typeface="DM Sans"/>
                <a:sym typeface="DM Sans"/>
              </a:rPr>
              <a:t>Kickoff meeting</a:t>
            </a:r>
            <a:endParaRPr sz="700">
              <a:latin typeface="DM Sans"/>
              <a:ea typeface="DM Sans"/>
              <a:cs typeface="DM Sans"/>
              <a:sym typeface="DM Sans"/>
            </a:endParaRPr>
          </a:p>
          <a:p>
            <a:pPr indent="-133350" lvl="0" marL="177800" rtl="0" algn="l">
              <a:lnSpc>
                <a:spcPct val="115000"/>
              </a:lnSpc>
              <a:spcBef>
                <a:spcPts val="0"/>
              </a:spcBef>
              <a:spcAft>
                <a:spcPts val="0"/>
              </a:spcAft>
              <a:buClr>
                <a:srgbClr val="000000"/>
              </a:buClr>
              <a:buSzPts val="700"/>
              <a:buFont typeface="DM Sans"/>
              <a:buChar char="●"/>
            </a:pPr>
            <a:r>
              <a:rPr lang="en" sz="700">
                <a:latin typeface="DM Sans"/>
                <a:ea typeface="DM Sans"/>
                <a:cs typeface="DM Sans"/>
                <a:sym typeface="DM Sans"/>
              </a:rPr>
              <a:t>Conduct 5 to 8 stakeholder interviews </a:t>
            </a:r>
            <a:r>
              <a:rPr lang="en" sz="700">
                <a:latin typeface="DM Sans"/>
                <a:ea typeface="DM Sans"/>
                <a:cs typeface="DM Sans"/>
                <a:sym typeface="DM Sans"/>
              </a:rPr>
              <a:t>to align on the definition of success</a:t>
            </a:r>
            <a:r>
              <a:rPr lang="en" sz="700">
                <a:latin typeface="DM Sans"/>
                <a:ea typeface="DM Sans"/>
                <a:cs typeface="DM Sans"/>
                <a:sym typeface="DM Sans"/>
              </a:rPr>
              <a:t>.</a:t>
            </a:r>
            <a:endParaRPr sz="700">
              <a:latin typeface="DM Sans"/>
              <a:ea typeface="DM Sans"/>
              <a:cs typeface="DM Sans"/>
              <a:sym typeface="DM Sans"/>
            </a:endParaRPr>
          </a:p>
          <a:p>
            <a:pPr indent="-133350" lvl="0" marL="177800" rtl="0" algn="l">
              <a:lnSpc>
                <a:spcPct val="115000"/>
              </a:lnSpc>
              <a:spcBef>
                <a:spcPts val="0"/>
              </a:spcBef>
              <a:spcAft>
                <a:spcPts val="0"/>
              </a:spcAft>
              <a:buClr>
                <a:srgbClr val="000000"/>
              </a:buClr>
              <a:buSzPts val="700"/>
              <a:buFont typeface="DM Sans"/>
              <a:buChar char="●"/>
            </a:pPr>
            <a:r>
              <a:rPr lang="en" sz="700">
                <a:latin typeface="DM Sans"/>
                <a:ea typeface="DM Sans"/>
                <a:cs typeface="DM Sans"/>
                <a:sym typeface="DM Sans"/>
              </a:rPr>
              <a:t>Conduct a KPIs workshop</a:t>
            </a:r>
            <a:endParaRPr sz="700">
              <a:latin typeface="DM Sans"/>
              <a:ea typeface="DM Sans"/>
              <a:cs typeface="DM Sans"/>
              <a:sym typeface="DM Sans"/>
            </a:endParaRPr>
          </a:p>
          <a:p>
            <a:pPr indent="-133350" lvl="0" marL="177800" rtl="0" algn="l">
              <a:lnSpc>
                <a:spcPct val="115000"/>
              </a:lnSpc>
              <a:spcBef>
                <a:spcPts val="0"/>
              </a:spcBef>
              <a:spcAft>
                <a:spcPts val="0"/>
              </a:spcAft>
              <a:buClr>
                <a:srgbClr val="000000"/>
              </a:buClr>
              <a:buSzPts val="700"/>
              <a:buFont typeface="DM Sans"/>
              <a:buChar char="●"/>
            </a:pPr>
            <a:r>
              <a:rPr lang="en" sz="700">
                <a:latin typeface="DM Sans"/>
                <a:ea typeface="DM Sans"/>
                <a:cs typeface="DM Sans"/>
                <a:sym typeface="DM Sans"/>
              </a:rPr>
              <a:t>Review CX</a:t>
            </a:r>
            <a:r>
              <a:rPr lang="en" sz="700">
                <a:latin typeface="DM Sans"/>
                <a:ea typeface="DM Sans"/>
                <a:cs typeface="DM Sans"/>
                <a:sym typeface="DM Sans"/>
              </a:rPr>
              <a:t> and</a:t>
            </a:r>
            <a:r>
              <a:rPr lang="en" sz="700">
                <a:latin typeface="DM Sans"/>
                <a:ea typeface="DM Sans"/>
                <a:cs typeface="DM Sans"/>
                <a:sym typeface="DM Sans"/>
              </a:rPr>
              <a:t> internal sales documents to identify gaps.</a:t>
            </a:r>
            <a:endParaRPr sz="700">
              <a:latin typeface="DM Sans"/>
              <a:ea typeface="DM Sans"/>
              <a:cs typeface="DM Sans"/>
              <a:sym typeface="DM Sans"/>
            </a:endParaRPr>
          </a:p>
          <a:p>
            <a:pPr indent="-133350" lvl="0" marL="177800" rtl="0" algn="l">
              <a:lnSpc>
                <a:spcPct val="115000"/>
              </a:lnSpc>
              <a:spcBef>
                <a:spcPts val="0"/>
              </a:spcBef>
              <a:spcAft>
                <a:spcPts val="0"/>
              </a:spcAft>
              <a:buClr>
                <a:srgbClr val="000000"/>
              </a:buClr>
              <a:buSzPts val="700"/>
              <a:buFont typeface="DM Sans"/>
              <a:buChar char="●"/>
            </a:pPr>
            <a:r>
              <a:rPr lang="en" sz="700">
                <a:latin typeface="DM Sans"/>
                <a:ea typeface="DM Sans"/>
                <a:cs typeface="DM Sans"/>
                <a:sym typeface="DM Sans"/>
              </a:rPr>
              <a:t>Participant recruiting (e.g., farmers and seed sellers).</a:t>
            </a:r>
            <a:endParaRPr sz="700">
              <a:latin typeface="DM Sans"/>
              <a:ea typeface="DM Sans"/>
              <a:cs typeface="DM Sans"/>
              <a:sym typeface="DM Sans"/>
            </a:endParaRPr>
          </a:p>
          <a:p>
            <a:pPr indent="0" lvl="0" marL="0" rtl="0" algn="l">
              <a:lnSpc>
                <a:spcPct val="115000"/>
              </a:lnSpc>
              <a:spcBef>
                <a:spcPts val="400"/>
              </a:spcBef>
              <a:spcAft>
                <a:spcPts val="0"/>
              </a:spcAft>
              <a:buNone/>
            </a:pPr>
            <a:r>
              <a:rPr b="1" lang="en" sz="700">
                <a:latin typeface="DM Sans"/>
                <a:ea typeface="DM Sans"/>
                <a:cs typeface="DM Sans"/>
                <a:sym typeface="DM Sans"/>
              </a:rPr>
              <a:t>Work Product: </a:t>
            </a:r>
            <a:endParaRPr b="1" sz="700">
              <a:latin typeface="DM Sans"/>
              <a:ea typeface="DM Sans"/>
              <a:cs typeface="DM Sans"/>
              <a:sym typeface="DM Sans"/>
            </a:endParaRPr>
          </a:p>
          <a:p>
            <a:pPr indent="-133350" lvl="0" marL="177800" rtl="0" algn="l">
              <a:lnSpc>
                <a:spcPct val="115000"/>
              </a:lnSpc>
              <a:spcBef>
                <a:spcPts val="400"/>
              </a:spcBef>
              <a:spcAft>
                <a:spcPts val="0"/>
              </a:spcAft>
              <a:buClr>
                <a:schemeClr val="accent1"/>
              </a:buClr>
              <a:buSzPts val="700"/>
              <a:buFont typeface="DM Sans"/>
              <a:buChar char="●"/>
            </a:pPr>
            <a:r>
              <a:rPr b="1" lang="en" sz="700">
                <a:solidFill>
                  <a:schemeClr val="accent1"/>
                </a:solidFill>
                <a:latin typeface="DM Sans"/>
                <a:ea typeface="DM Sans"/>
                <a:cs typeface="DM Sans"/>
                <a:sym typeface="DM Sans"/>
              </a:rPr>
              <a:t>Research discussion guide.</a:t>
            </a:r>
            <a:endParaRPr b="1" sz="700">
              <a:solidFill>
                <a:schemeClr val="accent1"/>
              </a:solidFill>
              <a:latin typeface="DM Sans"/>
              <a:ea typeface="DM Sans"/>
              <a:cs typeface="DM Sans"/>
              <a:sym typeface="DM Sans"/>
            </a:endParaRPr>
          </a:p>
          <a:p>
            <a:pPr indent="-133350" lvl="0" marL="177800" rtl="0" algn="l">
              <a:lnSpc>
                <a:spcPct val="115000"/>
              </a:lnSpc>
              <a:spcBef>
                <a:spcPts val="0"/>
              </a:spcBef>
              <a:spcAft>
                <a:spcPts val="0"/>
              </a:spcAft>
              <a:buClr>
                <a:schemeClr val="accent1"/>
              </a:buClr>
              <a:buSzPts val="700"/>
              <a:buFont typeface="DM Sans"/>
              <a:buChar char="●"/>
            </a:pPr>
            <a:r>
              <a:rPr b="1" lang="en" sz="700">
                <a:solidFill>
                  <a:schemeClr val="accent1"/>
                </a:solidFill>
                <a:latin typeface="DM Sans"/>
                <a:ea typeface="DM Sans"/>
                <a:cs typeface="DM Sans"/>
                <a:sym typeface="DM Sans"/>
              </a:rPr>
              <a:t>Pains &amp; Gains, Strategy Statement and List of KPIs.</a:t>
            </a:r>
            <a:endParaRPr b="1" sz="700">
              <a:solidFill>
                <a:schemeClr val="accent1"/>
              </a:solidFill>
              <a:latin typeface="DM Sans"/>
              <a:ea typeface="DM Sans"/>
              <a:cs typeface="DM Sans"/>
              <a:sym typeface="DM Sans"/>
            </a:endParaRPr>
          </a:p>
          <a:p>
            <a:pPr indent="0" lvl="0" marL="0" rtl="0" algn="l">
              <a:lnSpc>
                <a:spcPct val="115000"/>
              </a:lnSpc>
              <a:spcBef>
                <a:spcPts val="400"/>
              </a:spcBef>
              <a:spcAft>
                <a:spcPts val="0"/>
              </a:spcAft>
              <a:buNone/>
            </a:pPr>
            <a:r>
              <a:t/>
            </a:r>
            <a:endParaRPr sz="700">
              <a:solidFill>
                <a:srgbClr val="000000"/>
              </a:solidFill>
              <a:latin typeface="DM Sans"/>
              <a:ea typeface="DM Sans"/>
              <a:cs typeface="DM Sans"/>
              <a:sym typeface="DM Sans"/>
            </a:endParaRPr>
          </a:p>
        </p:txBody>
      </p:sp>
      <p:grpSp>
        <p:nvGrpSpPr>
          <p:cNvPr id="1661" name="Google Shape;1661;p138"/>
          <p:cNvGrpSpPr/>
          <p:nvPr/>
        </p:nvGrpSpPr>
        <p:grpSpPr>
          <a:xfrm>
            <a:off x="5937230" y="1840476"/>
            <a:ext cx="2521696" cy="2627147"/>
            <a:chOff x="1019175" y="2457450"/>
            <a:chExt cx="5076900" cy="1752600"/>
          </a:xfrm>
        </p:grpSpPr>
        <p:sp>
          <p:nvSpPr>
            <p:cNvPr id="1662" name="Google Shape;1662;p138"/>
            <p:cNvSpPr/>
            <p:nvPr/>
          </p:nvSpPr>
          <p:spPr>
            <a:xfrm>
              <a:off x="1019175" y="2457450"/>
              <a:ext cx="5076900" cy="1752600"/>
            </a:xfrm>
            <a:prstGeom prst="rect">
              <a:avLst/>
            </a:prstGeom>
            <a:solidFill>
              <a:srgbClr val="FFFFFF"/>
            </a:solidFill>
            <a:ln>
              <a:noFill/>
            </a:ln>
            <a:effectLst>
              <a:outerShdw blurRad="762000" rotWithShape="0" algn="t" dir="5400000" dist="254000">
                <a:srgbClr val="000000">
                  <a:alpha val="2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1663" name="Google Shape;1663;p138"/>
            <p:cNvSpPr/>
            <p:nvPr/>
          </p:nvSpPr>
          <p:spPr>
            <a:xfrm>
              <a:off x="1019176" y="2457450"/>
              <a:ext cx="66600" cy="17526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1664" name="Google Shape;1664;p138"/>
          <p:cNvSpPr txBox="1"/>
          <p:nvPr/>
        </p:nvSpPr>
        <p:spPr>
          <a:xfrm>
            <a:off x="6277840" y="1973025"/>
            <a:ext cx="1883100" cy="243000"/>
          </a:xfrm>
          <a:prstGeom prst="rect">
            <a:avLst/>
          </a:prstGeom>
          <a:noFill/>
          <a:ln>
            <a:noFill/>
          </a:ln>
        </p:spPr>
        <p:txBody>
          <a:bodyPr anchorCtr="0" anchor="t" bIns="0" lIns="0" spcFirstLastPara="1" rIns="0" wrap="square" tIns="0">
            <a:noAutofit/>
          </a:bodyPr>
          <a:lstStyle/>
          <a:p>
            <a:pPr indent="0" lvl="0" marL="0" rtl="0" algn="l">
              <a:lnSpc>
                <a:spcPct val="118000"/>
              </a:lnSpc>
              <a:spcBef>
                <a:spcPts val="400"/>
              </a:spcBef>
              <a:spcAft>
                <a:spcPts val="0"/>
              </a:spcAft>
              <a:buNone/>
            </a:pPr>
            <a:r>
              <a:rPr b="1" lang="en" sz="1200">
                <a:latin typeface="DM Sans"/>
                <a:ea typeface="DM Sans"/>
                <a:cs typeface="DM Sans"/>
                <a:sym typeface="DM Sans"/>
              </a:rPr>
              <a:t>Define</a:t>
            </a:r>
            <a:endParaRPr b="1" sz="1200">
              <a:solidFill>
                <a:srgbClr val="000000"/>
              </a:solidFill>
              <a:latin typeface="DM Sans"/>
              <a:ea typeface="DM Sans"/>
              <a:cs typeface="DM Sans"/>
              <a:sym typeface="DM Sans"/>
            </a:endParaRPr>
          </a:p>
        </p:txBody>
      </p:sp>
      <p:sp>
        <p:nvSpPr>
          <p:cNvPr id="1665" name="Google Shape;1665;p138"/>
          <p:cNvSpPr txBox="1"/>
          <p:nvPr/>
        </p:nvSpPr>
        <p:spPr>
          <a:xfrm>
            <a:off x="6277850" y="2239725"/>
            <a:ext cx="1703100" cy="1422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400"/>
              </a:spcBef>
              <a:spcAft>
                <a:spcPts val="0"/>
              </a:spcAft>
              <a:buNone/>
            </a:pPr>
            <a:r>
              <a:rPr b="1" lang="en" sz="800">
                <a:solidFill>
                  <a:schemeClr val="dk1"/>
                </a:solidFill>
                <a:latin typeface="DM Sans"/>
                <a:ea typeface="DM Sans"/>
                <a:cs typeface="DM Sans"/>
                <a:sym typeface="DM Sans"/>
              </a:rPr>
              <a:t>Build a roadmap based on feedback and prioritize opportunities</a:t>
            </a:r>
            <a:r>
              <a:rPr b="1" lang="en" sz="800">
                <a:solidFill>
                  <a:schemeClr val="dk1"/>
                </a:solidFill>
                <a:latin typeface="DM Sans"/>
                <a:ea typeface="DM Sans"/>
                <a:cs typeface="DM Sans"/>
                <a:sym typeface="DM Sans"/>
              </a:rPr>
              <a:t>.</a:t>
            </a:r>
            <a:endParaRPr sz="700">
              <a:latin typeface="DM Sans"/>
              <a:ea typeface="DM Sans"/>
              <a:cs typeface="DM Sans"/>
              <a:sym typeface="DM Sans"/>
            </a:endParaRPr>
          </a:p>
          <a:p>
            <a:pPr indent="-133350" lvl="0" marL="177800" rtl="0" algn="l">
              <a:lnSpc>
                <a:spcPct val="115000"/>
              </a:lnSpc>
              <a:spcBef>
                <a:spcPts val="400"/>
              </a:spcBef>
              <a:spcAft>
                <a:spcPts val="0"/>
              </a:spcAft>
              <a:buClr>
                <a:srgbClr val="000000"/>
              </a:buClr>
              <a:buSzPts val="700"/>
              <a:buFont typeface="DM Sans"/>
              <a:buChar char="●"/>
            </a:pPr>
            <a:r>
              <a:rPr lang="en" sz="700">
                <a:latin typeface="DM Sans"/>
                <a:ea typeface="DM Sans"/>
                <a:cs typeface="DM Sans"/>
                <a:sym typeface="DM Sans"/>
              </a:rPr>
              <a:t>Use Impact/Effort matrix and MoSCoW as prioritization framework</a:t>
            </a:r>
            <a:endParaRPr sz="700">
              <a:latin typeface="DM Sans"/>
              <a:ea typeface="DM Sans"/>
              <a:cs typeface="DM Sans"/>
              <a:sym typeface="DM Sans"/>
            </a:endParaRPr>
          </a:p>
          <a:p>
            <a:pPr indent="-133350" lvl="0" marL="177800" rtl="0" algn="l">
              <a:lnSpc>
                <a:spcPct val="115000"/>
              </a:lnSpc>
              <a:spcBef>
                <a:spcPts val="0"/>
              </a:spcBef>
              <a:spcAft>
                <a:spcPts val="0"/>
              </a:spcAft>
              <a:buClr>
                <a:srgbClr val="000000"/>
              </a:buClr>
              <a:buSzPts val="700"/>
              <a:buFont typeface="DM Sans"/>
              <a:buChar char="●"/>
            </a:pPr>
            <a:r>
              <a:rPr lang="en" sz="700">
                <a:latin typeface="DM Sans"/>
                <a:ea typeface="DM Sans"/>
                <a:cs typeface="DM Sans"/>
                <a:sym typeface="DM Sans"/>
              </a:rPr>
              <a:t>Develop a score to prioritize and assign organizational benefits to each initiative</a:t>
            </a:r>
            <a:endParaRPr sz="700">
              <a:latin typeface="DM Sans"/>
              <a:ea typeface="DM Sans"/>
              <a:cs typeface="DM Sans"/>
              <a:sym typeface="DM Sans"/>
            </a:endParaRPr>
          </a:p>
          <a:p>
            <a:pPr indent="-133350" lvl="0" marL="177800" rtl="0" algn="l">
              <a:lnSpc>
                <a:spcPct val="115000"/>
              </a:lnSpc>
              <a:spcBef>
                <a:spcPts val="0"/>
              </a:spcBef>
              <a:spcAft>
                <a:spcPts val="0"/>
              </a:spcAft>
              <a:buClr>
                <a:srgbClr val="000000"/>
              </a:buClr>
              <a:buSzPts val="700"/>
              <a:buFont typeface="DM Sans"/>
              <a:buChar char="●"/>
            </a:pPr>
            <a:r>
              <a:rPr lang="en" sz="700">
                <a:latin typeface="DM Sans"/>
                <a:ea typeface="DM Sans"/>
                <a:cs typeface="DM Sans"/>
                <a:sym typeface="DM Sans"/>
              </a:rPr>
              <a:t>Develop a high-level ROI revenue calculation for initiatives and assign Success Metrics + Correlated KPIs.</a:t>
            </a:r>
            <a:endParaRPr sz="700">
              <a:latin typeface="DM Sans"/>
              <a:ea typeface="DM Sans"/>
              <a:cs typeface="DM Sans"/>
              <a:sym typeface="DM Sans"/>
            </a:endParaRPr>
          </a:p>
          <a:p>
            <a:pPr indent="0" lvl="0" marL="0" rtl="0" algn="l">
              <a:lnSpc>
                <a:spcPct val="115000"/>
              </a:lnSpc>
              <a:spcBef>
                <a:spcPts val="400"/>
              </a:spcBef>
              <a:spcAft>
                <a:spcPts val="0"/>
              </a:spcAft>
              <a:buNone/>
            </a:pPr>
            <a:r>
              <a:rPr b="1" lang="en" sz="700">
                <a:latin typeface="DM Sans"/>
                <a:ea typeface="DM Sans"/>
                <a:cs typeface="DM Sans"/>
                <a:sym typeface="DM Sans"/>
              </a:rPr>
              <a:t>Work Product: </a:t>
            </a:r>
            <a:endParaRPr b="1" sz="700">
              <a:latin typeface="DM Sans"/>
              <a:ea typeface="DM Sans"/>
              <a:cs typeface="DM Sans"/>
              <a:sym typeface="DM Sans"/>
            </a:endParaRPr>
          </a:p>
          <a:p>
            <a:pPr indent="-133350" lvl="0" marL="177800" rtl="0" algn="l">
              <a:lnSpc>
                <a:spcPct val="115000"/>
              </a:lnSpc>
              <a:spcBef>
                <a:spcPts val="400"/>
              </a:spcBef>
              <a:spcAft>
                <a:spcPts val="0"/>
              </a:spcAft>
              <a:buClr>
                <a:schemeClr val="accent1"/>
              </a:buClr>
              <a:buSzPts val="700"/>
              <a:buFont typeface="DM Sans"/>
              <a:buChar char="●"/>
            </a:pPr>
            <a:r>
              <a:rPr b="1" lang="en" sz="700">
                <a:solidFill>
                  <a:schemeClr val="accent1"/>
                </a:solidFill>
                <a:latin typeface="DM Sans"/>
                <a:ea typeface="DM Sans"/>
                <a:cs typeface="DM Sans"/>
                <a:sym typeface="DM Sans"/>
              </a:rPr>
              <a:t>Initiative Scorecard</a:t>
            </a:r>
            <a:endParaRPr b="1" sz="700">
              <a:solidFill>
                <a:schemeClr val="accent1"/>
              </a:solidFill>
              <a:latin typeface="DM Sans"/>
              <a:ea typeface="DM Sans"/>
              <a:cs typeface="DM Sans"/>
              <a:sym typeface="DM Sans"/>
            </a:endParaRPr>
          </a:p>
          <a:p>
            <a:pPr indent="-133350" lvl="0" marL="177800" rtl="0" algn="l">
              <a:lnSpc>
                <a:spcPct val="115000"/>
              </a:lnSpc>
              <a:spcBef>
                <a:spcPts val="0"/>
              </a:spcBef>
              <a:spcAft>
                <a:spcPts val="0"/>
              </a:spcAft>
              <a:buClr>
                <a:schemeClr val="accent1"/>
              </a:buClr>
              <a:buSzPts val="700"/>
              <a:buFont typeface="DM Sans"/>
              <a:buChar char="●"/>
            </a:pPr>
            <a:r>
              <a:rPr b="1" lang="en" sz="700">
                <a:solidFill>
                  <a:schemeClr val="accent1"/>
                </a:solidFill>
                <a:latin typeface="DM Sans"/>
                <a:ea typeface="DM Sans"/>
                <a:cs typeface="DM Sans"/>
                <a:sym typeface="DM Sans"/>
              </a:rPr>
              <a:t>Roadmap including MVP features.</a:t>
            </a:r>
            <a:endParaRPr b="1" sz="700">
              <a:solidFill>
                <a:schemeClr val="accent1"/>
              </a:solidFill>
              <a:latin typeface="DM Sans"/>
              <a:ea typeface="DM Sans"/>
              <a:cs typeface="DM Sans"/>
              <a:sym typeface="DM Sans"/>
            </a:endParaRPr>
          </a:p>
        </p:txBody>
      </p:sp>
      <p:grpSp>
        <p:nvGrpSpPr>
          <p:cNvPr id="1666" name="Google Shape;1666;p138"/>
          <p:cNvGrpSpPr/>
          <p:nvPr/>
        </p:nvGrpSpPr>
        <p:grpSpPr>
          <a:xfrm>
            <a:off x="3229851" y="1840504"/>
            <a:ext cx="2521696" cy="2627147"/>
            <a:chOff x="1019175" y="2457450"/>
            <a:chExt cx="5076900" cy="1752600"/>
          </a:xfrm>
        </p:grpSpPr>
        <p:sp>
          <p:nvSpPr>
            <p:cNvPr id="1667" name="Google Shape;1667;p138"/>
            <p:cNvSpPr/>
            <p:nvPr/>
          </p:nvSpPr>
          <p:spPr>
            <a:xfrm>
              <a:off x="1019175" y="2457450"/>
              <a:ext cx="5076900" cy="1752600"/>
            </a:xfrm>
            <a:prstGeom prst="rect">
              <a:avLst/>
            </a:prstGeom>
            <a:solidFill>
              <a:srgbClr val="FFFFFF"/>
            </a:solidFill>
            <a:ln>
              <a:noFill/>
            </a:ln>
            <a:effectLst>
              <a:outerShdw blurRad="762000" rotWithShape="0" algn="t" dir="5400000" dist="254000">
                <a:srgbClr val="000000">
                  <a:alpha val="298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sp>
          <p:nvSpPr>
            <p:cNvPr id="1668" name="Google Shape;1668;p138"/>
            <p:cNvSpPr/>
            <p:nvPr/>
          </p:nvSpPr>
          <p:spPr>
            <a:xfrm>
              <a:off x="1019176" y="2457450"/>
              <a:ext cx="66600" cy="1752600"/>
            </a:xfrm>
            <a:prstGeom prst="rect">
              <a:avLst/>
            </a:prstGeom>
            <a:solidFill>
              <a:srgbClr val="834D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Open Sans"/>
                <a:ea typeface="Open Sans"/>
                <a:cs typeface="Open Sans"/>
                <a:sym typeface="Open Sans"/>
              </a:endParaRPr>
            </a:p>
          </p:txBody>
        </p:sp>
      </p:grpSp>
      <p:sp>
        <p:nvSpPr>
          <p:cNvPr id="1669" name="Google Shape;1669;p138"/>
          <p:cNvSpPr txBox="1"/>
          <p:nvPr/>
        </p:nvSpPr>
        <p:spPr>
          <a:xfrm>
            <a:off x="3570462" y="1973025"/>
            <a:ext cx="1883100" cy="243000"/>
          </a:xfrm>
          <a:prstGeom prst="rect">
            <a:avLst/>
          </a:prstGeom>
          <a:noFill/>
          <a:ln>
            <a:noFill/>
          </a:ln>
        </p:spPr>
        <p:txBody>
          <a:bodyPr anchorCtr="0" anchor="t" bIns="0" lIns="0" spcFirstLastPara="1" rIns="0" wrap="square" tIns="0">
            <a:noAutofit/>
          </a:bodyPr>
          <a:lstStyle/>
          <a:p>
            <a:pPr indent="0" lvl="0" marL="0" rtl="0" algn="l">
              <a:lnSpc>
                <a:spcPct val="118000"/>
              </a:lnSpc>
              <a:spcBef>
                <a:spcPts val="400"/>
              </a:spcBef>
              <a:spcAft>
                <a:spcPts val="0"/>
              </a:spcAft>
              <a:buNone/>
            </a:pPr>
            <a:r>
              <a:rPr b="1" lang="en" sz="1200">
                <a:latin typeface="DM Sans"/>
                <a:ea typeface="DM Sans"/>
                <a:cs typeface="DM Sans"/>
                <a:sym typeface="DM Sans"/>
              </a:rPr>
              <a:t>Discover</a:t>
            </a:r>
            <a:endParaRPr b="1" sz="1200">
              <a:solidFill>
                <a:srgbClr val="000000"/>
              </a:solidFill>
              <a:latin typeface="DM Sans"/>
              <a:ea typeface="DM Sans"/>
              <a:cs typeface="DM Sans"/>
              <a:sym typeface="DM Sans"/>
            </a:endParaRPr>
          </a:p>
        </p:txBody>
      </p:sp>
      <p:sp>
        <p:nvSpPr>
          <p:cNvPr id="1670" name="Google Shape;1670;p138"/>
          <p:cNvSpPr txBox="1"/>
          <p:nvPr/>
        </p:nvSpPr>
        <p:spPr>
          <a:xfrm>
            <a:off x="3570469" y="2239725"/>
            <a:ext cx="1883100" cy="1568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400"/>
              </a:spcBef>
              <a:spcAft>
                <a:spcPts val="0"/>
              </a:spcAft>
              <a:buNone/>
            </a:pPr>
            <a:r>
              <a:rPr b="1" lang="en" sz="800">
                <a:latin typeface="DM Sans"/>
                <a:ea typeface="DM Sans"/>
                <a:cs typeface="DM Sans"/>
                <a:sym typeface="DM Sans"/>
              </a:rPr>
              <a:t>Build the Service Blueprint with a goal of identifying pain points and opportunities to increase the lead to conversion rate.</a:t>
            </a:r>
            <a:endParaRPr b="1" sz="800">
              <a:solidFill>
                <a:srgbClr val="000000"/>
              </a:solidFill>
              <a:latin typeface="DM Sans"/>
              <a:ea typeface="DM Sans"/>
              <a:cs typeface="DM Sans"/>
              <a:sym typeface="DM Sans"/>
            </a:endParaRPr>
          </a:p>
          <a:p>
            <a:pPr indent="-133350" lvl="0" marL="177800" rtl="0" algn="l">
              <a:lnSpc>
                <a:spcPct val="115000"/>
              </a:lnSpc>
              <a:spcBef>
                <a:spcPts val="400"/>
              </a:spcBef>
              <a:spcAft>
                <a:spcPts val="0"/>
              </a:spcAft>
              <a:buClr>
                <a:srgbClr val="000000"/>
              </a:buClr>
              <a:buSzPts val="700"/>
              <a:buFont typeface="DM Sans"/>
              <a:buChar char="●"/>
            </a:pPr>
            <a:r>
              <a:rPr lang="en" sz="700">
                <a:latin typeface="DM Sans"/>
                <a:ea typeface="DM Sans"/>
                <a:cs typeface="DM Sans"/>
                <a:sym typeface="DM Sans"/>
              </a:rPr>
              <a:t>Interview up to 5 Seed Buyers and Seed Sellers.</a:t>
            </a:r>
            <a:endParaRPr sz="700">
              <a:latin typeface="DM Sans"/>
              <a:ea typeface="DM Sans"/>
              <a:cs typeface="DM Sans"/>
              <a:sym typeface="DM Sans"/>
            </a:endParaRPr>
          </a:p>
          <a:p>
            <a:pPr indent="-133350" lvl="0" marL="177800" rtl="0" algn="l">
              <a:lnSpc>
                <a:spcPct val="115000"/>
              </a:lnSpc>
              <a:spcBef>
                <a:spcPts val="0"/>
              </a:spcBef>
              <a:spcAft>
                <a:spcPts val="0"/>
              </a:spcAft>
              <a:buClr>
                <a:srgbClr val="000000"/>
              </a:buClr>
              <a:buSzPts val="700"/>
              <a:buFont typeface="DM Sans"/>
              <a:buChar char="●"/>
            </a:pPr>
            <a:r>
              <a:rPr lang="en" sz="700">
                <a:latin typeface="DM Sans"/>
                <a:ea typeface="DM Sans"/>
                <a:cs typeface="DM Sans"/>
                <a:sym typeface="DM Sans"/>
              </a:rPr>
              <a:t>Interview up to 5 </a:t>
            </a:r>
            <a:r>
              <a:rPr lang="en" sz="700">
                <a:latin typeface="DM Sans"/>
                <a:ea typeface="DM Sans"/>
                <a:cs typeface="DM Sans"/>
                <a:sym typeface="DM Sans"/>
              </a:rPr>
              <a:t>XX</a:t>
            </a:r>
            <a:r>
              <a:rPr lang="en" sz="700">
                <a:latin typeface="DM Sans"/>
                <a:ea typeface="DM Sans"/>
                <a:cs typeface="DM Sans"/>
                <a:sym typeface="DM Sans"/>
              </a:rPr>
              <a:t> </a:t>
            </a:r>
            <a:r>
              <a:rPr lang="en" sz="700">
                <a:latin typeface="DM Sans"/>
                <a:ea typeface="DM Sans"/>
                <a:cs typeface="DM Sans"/>
                <a:sym typeface="DM Sans"/>
              </a:rPr>
              <a:t>and</a:t>
            </a:r>
            <a:r>
              <a:rPr lang="en" sz="700">
                <a:latin typeface="DM Sans"/>
                <a:ea typeface="DM Sans"/>
                <a:cs typeface="DM Sans"/>
                <a:sym typeface="DM Sans"/>
              </a:rPr>
              <a:t> </a:t>
            </a:r>
            <a:r>
              <a:rPr lang="en" sz="700">
                <a:latin typeface="DM Sans"/>
                <a:ea typeface="DM Sans"/>
                <a:cs typeface="DM Sans"/>
                <a:sym typeface="DM Sans"/>
              </a:rPr>
              <a:t>XX</a:t>
            </a:r>
            <a:r>
              <a:rPr lang="en" sz="700">
                <a:latin typeface="DM Sans"/>
                <a:ea typeface="DM Sans"/>
                <a:cs typeface="DM Sans"/>
                <a:sym typeface="DM Sans"/>
              </a:rPr>
              <a:t> Farmers</a:t>
            </a:r>
            <a:endParaRPr sz="700">
              <a:latin typeface="DM Sans"/>
              <a:ea typeface="DM Sans"/>
              <a:cs typeface="DM Sans"/>
              <a:sym typeface="DM Sans"/>
            </a:endParaRPr>
          </a:p>
          <a:p>
            <a:pPr indent="-133350" lvl="0" marL="177800" rtl="0" algn="l">
              <a:lnSpc>
                <a:spcPct val="115000"/>
              </a:lnSpc>
              <a:spcBef>
                <a:spcPts val="0"/>
              </a:spcBef>
              <a:spcAft>
                <a:spcPts val="0"/>
              </a:spcAft>
              <a:buClr>
                <a:srgbClr val="000000"/>
              </a:buClr>
              <a:buSzPts val="700"/>
              <a:buFont typeface="DM Sans"/>
              <a:buChar char="●"/>
            </a:pPr>
            <a:r>
              <a:rPr lang="en" sz="700">
                <a:latin typeface="DM Sans"/>
                <a:ea typeface="DM Sans"/>
                <a:cs typeface="DM Sans"/>
                <a:sym typeface="DM Sans"/>
              </a:rPr>
              <a:t>Build and refine the Service Blueprint.</a:t>
            </a:r>
            <a:endParaRPr sz="700">
              <a:latin typeface="DM Sans"/>
              <a:ea typeface="DM Sans"/>
              <a:cs typeface="DM Sans"/>
              <a:sym typeface="DM Sans"/>
            </a:endParaRPr>
          </a:p>
          <a:p>
            <a:pPr indent="0" lvl="0" marL="0" rtl="0" algn="l">
              <a:lnSpc>
                <a:spcPct val="115000"/>
              </a:lnSpc>
              <a:spcBef>
                <a:spcPts val="400"/>
              </a:spcBef>
              <a:spcAft>
                <a:spcPts val="0"/>
              </a:spcAft>
              <a:buNone/>
            </a:pPr>
            <a:r>
              <a:rPr b="1" lang="en" sz="700">
                <a:latin typeface="DM Sans"/>
                <a:ea typeface="DM Sans"/>
                <a:cs typeface="DM Sans"/>
                <a:sym typeface="DM Sans"/>
              </a:rPr>
              <a:t>Work Product:</a:t>
            </a:r>
            <a:endParaRPr b="1" sz="700">
              <a:latin typeface="DM Sans"/>
              <a:ea typeface="DM Sans"/>
              <a:cs typeface="DM Sans"/>
              <a:sym typeface="DM Sans"/>
            </a:endParaRPr>
          </a:p>
          <a:p>
            <a:pPr indent="-133350" lvl="0" marL="177800" rtl="0" algn="l">
              <a:lnSpc>
                <a:spcPct val="115000"/>
              </a:lnSpc>
              <a:spcBef>
                <a:spcPts val="400"/>
              </a:spcBef>
              <a:spcAft>
                <a:spcPts val="0"/>
              </a:spcAft>
              <a:buClr>
                <a:schemeClr val="accent1"/>
              </a:buClr>
              <a:buSzPts val="700"/>
              <a:buFont typeface="DM Sans"/>
              <a:buChar char="●"/>
            </a:pPr>
            <a:r>
              <a:rPr b="1" lang="en" sz="700">
                <a:solidFill>
                  <a:schemeClr val="accent1"/>
                </a:solidFill>
                <a:latin typeface="DM Sans"/>
                <a:ea typeface="DM Sans"/>
                <a:cs typeface="DM Sans"/>
                <a:sym typeface="DM Sans"/>
              </a:rPr>
              <a:t>Service Blueprint document (from lead generation to conversion/farmer feedback).</a:t>
            </a:r>
            <a:endParaRPr b="1" sz="700">
              <a:solidFill>
                <a:schemeClr val="accent1"/>
              </a:solidFill>
              <a:latin typeface="DM Sans"/>
              <a:ea typeface="DM Sans"/>
              <a:cs typeface="DM Sans"/>
              <a:sym typeface="DM Sans"/>
            </a:endParaRPr>
          </a:p>
          <a:p>
            <a:pPr indent="-133350" lvl="0" marL="177800" rtl="0" algn="l">
              <a:lnSpc>
                <a:spcPct val="115000"/>
              </a:lnSpc>
              <a:spcBef>
                <a:spcPts val="0"/>
              </a:spcBef>
              <a:spcAft>
                <a:spcPts val="0"/>
              </a:spcAft>
              <a:buClr>
                <a:schemeClr val="accent1"/>
              </a:buClr>
              <a:buSzPts val="700"/>
              <a:buFont typeface="DM Sans"/>
              <a:buChar char="●"/>
            </a:pPr>
            <a:r>
              <a:rPr b="1" lang="en" sz="700">
                <a:solidFill>
                  <a:schemeClr val="accent1"/>
                </a:solidFill>
                <a:latin typeface="DM Sans"/>
                <a:ea typeface="DM Sans"/>
                <a:cs typeface="DM Sans"/>
                <a:sym typeface="DM Sans"/>
              </a:rPr>
              <a:t>List of lead to conversion journey KPIs.</a:t>
            </a:r>
            <a:endParaRPr b="1" sz="700">
              <a:solidFill>
                <a:schemeClr val="accent1"/>
              </a:solidFill>
              <a:latin typeface="DM Sans"/>
              <a:ea typeface="DM Sans"/>
              <a:cs typeface="DM Sans"/>
              <a:sym typeface="DM Sans"/>
            </a:endParaRPr>
          </a:p>
          <a:p>
            <a:pPr indent="0" lvl="0" marL="0" rtl="0" algn="l">
              <a:lnSpc>
                <a:spcPct val="115000"/>
              </a:lnSpc>
              <a:spcBef>
                <a:spcPts val="400"/>
              </a:spcBef>
              <a:spcAft>
                <a:spcPts val="0"/>
              </a:spcAft>
              <a:buNone/>
            </a:pPr>
            <a:r>
              <a:t/>
            </a:r>
            <a:endParaRPr sz="600">
              <a:solidFill>
                <a:srgbClr val="000000"/>
              </a:solidFill>
              <a:latin typeface="DM Sans"/>
              <a:ea typeface="DM Sans"/>
              <a:cs typeface="DM Sans"/>
              <a:sym typeface="DM Sans"/>
            </a:endParaRPr>
          </a:p>
        </p:txBody>
      </p:sp>
      <p:cxnSp>
        <p:nvCxnSpPr>
          <p:cNvPr id="1671" name="Google Shape;1671;p138"/>
          <p:cNvCxnSpPr/>
          <p:nvPr/>
        </p:nvCxnSpPr>
        <p:spPr>
          <a:xfrm>
            <a:off x="288202" y="1339436"/>
            <a:ext cx="571200" cy="0"/>
          </a:xfrm>
          <a:prstGeom prst="straightConnector1">
            <a:avLst/>
          </a:prstGeom>
          <a:noFill/>
          <a:ln cap="flat" cmpd="sng" w="12700">
            <a:solidFill>
              <a:schemeClr val="accent1"/>
            </a:solidFill>
            <a:prstDash val="solid"/>
            <a:miter lim="800000"/>
            <a:headEnd len="sm" w="sm" type="none"/>
            <a:tailEnd len="sm" w="sm" type="none"/>
          </a:ln>
        </p:spPr>
      </p:cxn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5" name="Shape 1675"/>
        <p:cNvGrpSpPr/>
        <p:nvPr/>
      </p:nvGrpSpPr>
      <p:grpSpPr>
        <a:xfrm>
          <a:off x="0" y="0"/>
          <a:ext cx="0" cy="0"/>
          <a:chOff x="0" y="0"/>
          <a:chExt cx="0" cy="0"/>
        </a:xfrm>
      </p:grpSpPr>
      <p:sp>
        <p:nvSpPr>
          <p:cNvPr id="1676" name="Google Shape;1676;p139"/>
          <p:cNvSpPr txBox="1"/>
          <p:nvPr>
            <p:ph type="title"/>
          </p:nvPr>
        </p:nvSpPr>
        <p:spPr>
          <a:xfrm>
            <a:off x="298250" y="1000225"/>
            <a:ext cx="5017800" cy="1287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Simplified Blueprints</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0" name="Shape 1680"/>
        <p:cNvGrpSpPr/>
        <p:nvPr/>
      </p:nvGrpSpPr>
      <p:grpSpPr>
        <a:xfrm>
          <a:off x="0" y="0"/>
          <a:ext cx="0" cy="0"/>
          <a:chOff x="0" y="0"/>
          <a:chExt cx="0" cy="0"/>
        </a:xfrm>
      </p:grpSpPr>
      <p:sp>
        <p:nvSpPr>
          <p:cNvPr id="1681" name="Google Shape;1681;p140"/>
          <p:cNvSpPr txBox="1"/>
          <p:nvPr/>
        </p:nvSpPr>
        <p:spPr>
          <a:xfrm>
            <a:off x="552800" y="387075"/>
            <a:ext cx="6867900" cy="687300"/>
          </a:xfrm>
          <a:prstGeom prst="rect">
            <a:avLst/>
          </a:prstGeom>
          <a:noFill/>
          <a:ln>
            <a:noFill/>
          </a:ln>
        </p:spPr>
        <p:txBody>
          <a:bodyPr anchorCtr="0" anchor="t" bIns="0" lIns="0" spcFirstLastPara="1" rIns="0" wrap="square" tIns="384000">
            <a:noAutofit/>
          </a:bodyPr>
          <a:lstStyle/>
          <a:p>
            <a:pPr indent="0" lvl="0" marL="0" rtl="0" algn="l">
              <a:lnSpc>
                <a:spcPct val="80000"/>
              </a:lnSpc>
              <a:spcBef>
                <a:spcPts val="0"/>
              </a:spcBef>
              <a:spcAft>
                <a:spcPts val="0"/>
              </a:spcAft>
              <a:buNone/>
            </a:pPr>
            <a:r>
              <a:rPr b="1" lang="en" sz="1600">
                <a:solidFill>
                  <a:schemeClr val="lt1"/>
                </a:solidFill>
                <a:latin typeface="DM Sans"/>
                <a:ea typeface="DM Sans"/>
                <a:cs typeface="DM Sans"/>
                <a:sym typeface="DM Sans"/>
              </a:rPr>
              <a:t>XX</a:t>
            </a:r>
            <a:r>
              <a:rPr b="1" lang="en" sz="1600">
                <a:solidFill>
                  <a:schemeClr val="lt1"/>
                </a:solidFill>
                <a:latin typeface="DM Sans"/>
                <a:ea typeface="DM Sans"/>
                <a:cs typeface="DM Sans"/>
                <a:sym typeface="DM Sans"/>
              </a:rPr>
              <a:t>’s Lead Management Blueprint- </a:t>
            </a:r>
            <a:r>
              <a:rPr b="1" lang="en" sz="1600">
                <a:solidFill>
                  <a:schemeClr val="accent6"/>
                </a:solidFill>
                <a:latin typeface="DM Sans"/>
                <a:ea typeface="DM Sans"/>
                <a:cs typeface="DM Sans"/>
                <a:sym typeface="DM Sans"/>
              </a:rPr>
              <a:t>Simplified: Become a Seller</a:t>
            </a:r>
            <a:endParaRPr b="1" sz="3700">
              <a:solidFill>
                <a:schemeClr val="accent6"/>
              </a:solidFill>
              <a:latin typeface="DM Sans"/>
              <a:ea typeface="DM Sans"/>
              <a:cs typeface="DM Sans"/>
              <a:sym typeface="DM Sans"/>
            </a:endParaRPr>
          </a:p>
        </p:txBody>
      </p:sp>
      <p:sp>
        <p:nvSpPr>
          <p:cNvPr id="1682" name="Google Shape;1682;p140"/>
          <p:cNvSpPr txBox="1"/>
          <p:nvPr>
            <p:ph idx="1" type="subTitle"/>
          </p:nvPr>
        </p:nvSpPr>
        <p:spPr>
          <a:xfrm>
            <a:off x="552788" y="3277800"/>
            <a:ext cx="4329900" cy="777900"/>
          </a:xfrm>
          <a:prstGeom prst="rect">
            <a:avLst/>
          </a:prstGeom>
        </p:spPr>
        <p:txBody>
          <a:bodyPr anchorCtr="0" anchor="t" bIns="27000" lIns="0" spcFirstLastPara="1" rIns="162000" wrap="square" tIns="27000">
            <a:noAutofit/>
          </a:bodyPr>
          <a:lstStyle/>
          <a:p>
            <a:pPr indent="0" lvl="0" marL="0" rtl="0" algn="l">
              <a:spcBef>
                <a:spcPts val="0"/>
              </a:spcBef>
              <a:spcAft>
                <a:spcPts val="0"/>
              </a:spcAft>
              <a:buNone/>
            </a:pPr>
            <a:r>
              <a:t/>
            </a:r>
            <a:endParaRPr/>
          </a:p>
        </p:txBody>
      </p:sp>
      <p:pic>
        <p:nvPicPr>
          <p:cNvPr id="1683" name="Google Shape;1683;p140">
            <a:hlinkClick r:id="rId3"/>
          </p:cNvPr>
          <p:cNvPicPr preferRelativeResize="0"/>
          <p:nvPr/>
        </p:nvPicPr>
        <p:blipFill>
          <a:blip r:embed="rId4">
            <a:alphaModFix/>
          </a:blip>
          <a:stretch>
            <a:fillRect/>
          </a:stretch>
        </p:blipFill>
        <p:spPr>
          <a:xfrm>
            <a:off x="552800" y="1074375"/>
            <a:ext cx="6365975" cy="3843226"/>
          </a:xfrm>
          <a:prstGeom prst="rect">
            <a:avLst/>
          </a:prstGeom>
          <a:noFill/>
          <a:ln>
            <a:noFill/>
          </a:ln>
          <a:effectLst>
            <a:outerShdw blurRad="128588" rotWithShape="0" algn="bl" dir="5400000" dist="19050">
              <a:srgbClr val="000000">
                <a:alpha val="5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sp>
        <p:nvSpPr>
          <p:cNvPr id="1688" name="Google Shape;1688;p141"/>
          <p:cNvSpPr txBox="1"/>
          <p:nvPr/>
        </p:nvSpPr>
        <p:spPr>
          <a:xfrm>
            <a:off x="552800" y="387075"/>
            <a:ext cx="7477800" cy="687300"/>
          </a:xfrm>
          <a:prstGeom prst="rect">
            <a:avLst/>
          </a:prstGeom>
          <a:noFill/>
          <a:ln>
            <a:noFill/>
          </a:ln>
        </p:spPr>
        <p:txBody>
          <a:bodyPr anchorCtr="0" anchor="t" bIns="0" lIns="0" spcFirstLastPara="1" rIns="0" wrap="square" tIns="384000">
            <a:noAutofit/>
          </a:bodyPr>
          <a:lstStyle/>
          <a:p>
            <a:pPr indent="0" lvl="0" marL="0" rtl="0" algn="l">
              <a:lnSpc>
                <a:spcPct val="80000"/>
              </a:lnSpc>
              <a:spcBef>
                <a:spcPts val="0"/>
              </a:spcBef>
              <a:spcAft>
                <a:spcPts val="0"/>
              </a:spcAft>
              <a:buNone/>
            </a:pPr>
            <a:r>
              <a:rPr b="1" lang="en" sz="1600">
                <a:solidFill>
                  <a:schemeClr val="lt1"/>
                </a:solidFill>
                <a:latin typeface="DM Sans"/>
                <a:ea typeface="DM Sans"/>
                <a:cs typeface="DM Sans"/>
                <a:sym typeface="DM Sans"/>
              </a:rPr>
              <a:t>XX</a:t>
            </a:r>
            <a:r>
              <a:rPr b="1" lang="en" sz="1600">
                <a:solidFill>
                  <a:schemeClr val="lt1"/>
                </a:solidFill>
                <a:latin typeface="DM Sans"/>
                <a:ea typeface="DM Sans"/>
                <a:cs typeface="DM Sans"/>
                <a:sym typeface="DM Sans"/>
              </a:rPr>
              <a:t>’s Lead Management Blueprint- </a:t>
            </a:r>
            <a:r>
              <a:rPr b="1" lang="en" sz="1600">
                <a:solidFill>
                  <a:schemeClr val="accent6"/>
                </a:solidFill>
                <a:latin typeface="DM Sans"/>
                <a:ea typeface="DM Sans"/>
                <a:cs typeface="DM Sans"/>
                <a:sym typeface="DM Sans"/>
              </a:rPr>
              <a:t>Simplified: </a:t>
            </a:r>
            <a:r>
              <a:rPr b="1" lang="en" sz="1600">
                <a:solidFill>
                  <a:schemeClr val="accent6"/>
                </a:solidFill>
                <a:latin typeface="DM Sans"/>
                <a:ea typeface="DM Sans"/>
                <a:cs typeface="DM Sans"/>
                <a:sym typeface="DM Sans"/>
              </a:rPr>
              <a:t>Farmer</a:t>
            </a:r>
            <a:r>
              <a:rPr b="1" lang="en" sz="1600">
                <a:solidFill>
                  <a:schemeClr val="accent6"/>
                </a:solidFill>
                <a:latin typeface="DM Sans"/>
                <a:ea typeface="DM Sans"/>
                <a:cs typeface="DM Sans"/>
                <a:sym typeface="DM Sans"/>
              </a:rPr>
              <a:t> Pre-Lead</a:t>
            </a:r>
            <a:endParaRPr b="1" sz="3700">
              <a:solidFill>
                <a:schemeClr val="accent6"/>
              </a:solidFill>
              <a:latin typeface="DM Sans"/>
              <a:ea typeface="DM Sans"/>
              <a:cs typeface="DM Sans"/>
              <a:sym typeface="DM Sans"/>
            </a:endParaRPr>
          </a:p>
        </p:txBody>
      </p:sp>
      <p:sp>
        <p:nvSpPr>
          <p:cNvPr id="1689" name="Google Shape;1689;p141"/>
          <p:cNvSpPr txBox="1"/>
          <p:nvPr>
            <p:ph idx="1" type="subTitle"/>
          </p:nvPr>
        </p:nvSpPr>
        <p:spPr>
          <a:xfrm>
            <a:off x="552788" y="3277800"/>
            <a:ext cx="4329900" cy="777900"/>
          </a:xfrm>
          <a:prstGeom prst="rect">
            <a:avLst/>
          </a:prstGeom>
        </p:spPr>
        <p:txBody>
          <a:bodyPr anchorCtr="0" anchor="t" bIns="27000" lIns="0" spcFirstLastPara="1" rIns="162000" wrap="square" tIns="27000">
            <a:noAutofit/>
          </a:bodyPr>
          <a:lstStyle/>
          <a:p>
            <a:pPr indent="0" lvl="0" marL="0" rtl="0" algn="l">
              <a:spcBef>
                <a:spcPts val="0"/>
              </a:spcBef>
              <a:spcAft>
                <a:spcPts val="0"/>
              </a:spcAft>
              <a:buNone/>
            </a:pPr>
            <a:r>
              <a:t/>
            </a:r>
            <a:endParaRPr/>
          </a:p>
        </p:txBody>
      </p:sp>
      <p:pic>
        <p:nvPicPr>
          <p:cNvPr id="1690" name="Google Shape;1690;p141">
            <a:hlinkClick r:id="rId3"/>
          </p:cNvPr>
          <p:cNvPicPr preferRelativeResize="0"/>
          <p:nvPr/>
        </p:nvPicPr>
        <p:blipFill>
          <a:blip r:embed="rId4">
            <a:alphaModFix/>
          </a:blip>
          <a:stretch>
            <a:fillRect/>
          </a:stretch>
        </p:blipFill>
        <p:spPr>
          <a:xfrm>
            <a:off x="553500" y="1049400"/>
            <a:ext cx="6047500" cy="3960999"/>
          </a:xfrm>
          <a:prstGeom prst="rect">
            <a:avLst/>
          </a:prstGeom>
          <a:noFill/>
          <a:ln>
            <a:noFill/>
          </a:ln>
          <a:effectLst>
            <a:outerShdw blurRad="128588" rotWithShape="0" algn="bl" dir="5400000" dist="19050">
              <a:schemeClr val="lt1">
                <a:alpha val="50000"/>
              </a:scheme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sp>
        <p:nvSpPr>
          <p:cNvPr id="1695" name="Google Shape;1695;p142"/>
          <p:cNvSpPr txBox="1"/>
          <p:nvPr/>
        </p:nvSpPr>
        <p:spPr>
          <a:xfrm>
            <a:off x="552800" y="387075"/>
            <a:ext cx="7826100" cy="687300"/>
          </a:xfrm>
          <a:prstGeom prst="rect">
            <a:avLst/>
          </a:prstGeom>
          <a:noFill/>
          <a:ln>
            <a:noFill/>
          </a:ln>
        </p:spPr>
        <p:txBody>
          <a:bodyPr anchorCtr="0" anchor="t" bIns="0" lIns="0" spcFirstLastPara="1" rIns="0" wrap="square" tIns="384000">
            <a:noAutofit/>
          </a:bodyPr>
          <a:lstStyle/>
          <a:p>
            <a:pPr indent="0" lvl="0" marL="0" rtl="0" algn="l">
              <a:lnSpc>
                <a:spcPct val="80000"/>
              </a:lnSpc>
              <a:spcBef>
                <a:spcPts val="0"/>
              </a:spcBef>
              <a:spcAft>
                <a:spcPts val="0"/>
              </a:spcAft>
              <a:buNone/>
            </a:pPr>
            <a:r>
              <a:rPr b="1" lang="en" sz="1600">
                <a:solidFill>
                  <a:schemeClr val="lt1"/>
                </a:solidFill>
                <a:latin typeface="DM Sans"/>
                <a:ea typeface="DM Sans"/>
                <a:cs typeface="DM Sans"/>
                <a:sym typeface="DM Sans"/>
              </a:rPr>
              <a:t>XX</a:t>
            </a:r>
            <a:r>
              <a:rPr b="1" lang="en" sz="1600">
                <a:solidFill>
                  <a:schemeClr val="lt1"/>
                </a:solidFill>
                <a:latin typeface="DM Sans"/>
                <a:ea typeface="DM Sans"/>
                <a:cs typeface="DM Sans"/>
                <a:sym typeface="DM Sans"/>
              </a:rPr>
              <a:t>’s Lead Management Blueprint- </a:t>
            </a:r>
            <a:r>
              <a:rPr b="1" lang="en" sz="1600">
                <a:solidFill>
                  <a:schemeClr val="accent6"/>
                </a:solidFill>
                <a:latin typeface="DM Sans"/>
                <a:ea typeface="DM Sans"/>
                <a:cs typeface="DM Sans"/>
                <a:sym typeface="DM Sans"/>
              </a:rPr>
              <a:t>Simplified: </a:t>
            </a:r>
            <a:r>
              <a:rPr b="1" lang="en" sz="1600">
                <a:solidFill>
                  <a:schemeClr val="accent6"/>
                </a:solidFill>
                <a:latin typeface="DM Sans"/>
                <a:ea typeface="DM Sans"/>
                <a:cs typeface="DM Sans"/>
                <a:sym typeface="DM Sans"/>
              </a:rPr>
              <a:t>Farmer</a:t>
            </a:r>
            <a:r>
              <a:rPr b="1" lang="en" sz="1600">
                <a:solidFill>
                  <a:schemeClr val="accent6"/>
                </a:solidFill>
                <a:latin typeface="DM Sans"/>
                <a:ea typeface="DM Sans"/>
                <a:cs typeface="DM Sans"/>
                <a:sym typeface="DM Sans"/>
              </a:rPr>
              <a:t> Lead / Prospect</a:t>
            </a:r>
            <a:endParaRPr b="1" sz="3700">
              <a:solidFill>
                <a:schemeClr val="accent6"/>
              </a:solidFill>
              <a:latin typeface="DM Sans"/>
              <a:ea typeface="DM Sans"/>
              <a:cs typeface="DM Sans"/>
              <a:sym typeface="DM Sans"/>
            </a:endParaRPr>
          </a:p>
        </p:txBody>
      </p:sp>
      <p:sp>
        <p:nvSpPr>
          <p:cNvPr id="1696" name="Google Shape;1696;p142"/>
          <p:cNvSpPr txBox="1"/>
          <p:nvPr>
            <p:ph idx="1" type="subTitle"/>
          </p:nvPr>
        </p:nvSpPr>
        <p:spPr>
          <a:xfrm>
            <a:off x="552788" y="3277800"/>
            <a:ext cx="4329900" cy="777900"/>
          </a:xfrm>
          <a:prstGeom prst="rect">
            <a:avLst/>
          </a:prstGeom>
        </p:spPr>
        <p:txBody>
          <a:bodyPr anchorCtr="0" anchor="t" bIns="27000" lIns="0" spcFirstLastPara="1" rIns="162000" wrap="square" tIns="27000">
            <a:noAutofit/>
          </a:bodyPr>
          <a:lstStyle/>
          <a:p>
            <a:pPr indent="0" lvl="0" marL="0" rtl="0" algn="l">
              <a:spcBef>
                <a:spcPts val="0"/>
              </a:spcBef>
              <a:spcAft>
                <a:spcPts val="0"/>
              </a:spcAft>
              <a:buNone/>
            </a:pPr>
            <a:r>
              <a:t/>
            </a:r>
            <a:endParaRPr/>
          </a:p>
        </p:txBody>
      </p:sp>
      <p:pic>
        <p:nvPicPr>
          <p:cNvPr id="1697" name="Google Shape;1697;p142">
            <a:hlinkClick r:id="rId3"/>
          </p:cNvPr>
          <p:cNvPicPr preferRelativeResize="0"/>
          <p:nvPr/>
        </p:nvPicPr>
        <p:blipFill>
          <a:blip r:embed="rId4">
            <a:alphaModFix/>
          </a:blip>
          <a:stretch>
            <a:fillRect/>
          </a:stretch>
        </p:blipFill>
        <p:spPr>
          <a:xfrm>
            <a:off x="552800" y="1049400"/>
            <a:ext cx="6047500" cy="3960999"/>
          </a:xfrm>
          <a:prstGeom prst="rect">
            <a:avLst/>
          </a:prstGeom>
          <a:noFill/>
          <a:ln>
            <a:noFill/>
          </a:ln>
          <a:effectLst>
            <a:outerShdw blurRad="128588"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80"/>
          <p:cNvSpPr txBox="1"/>
          <p:nvPr>
            <p:ph idx="1" type="body"/>
          </p:nvPr>
        </p:nvSpPr>
        <p:spPr>
          <a:xfrm>
            <a:off x="2409750" y="2886300"/>
            <a:ext cx="1806300" cy="255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Farmer Focused</a:t>
            </a:r>
            <a:endParaRPr/>
          </a:p>
        </p:txBody>
      </p:sp>
      <p:sp>
        <p:nvSpPr>
          <p:cNvPr id="608" name="Google Shape;608;p80"/>
          <p:cNvSpPr txBox="1"/>
          <p:nvPr>
            <p:ph idx="2" type="body"/>
          </p:nvPr>
        </p:nvSpPr>
        <p:spPr>
          <a:xfrm>
            <a:off x="4338900" y="2886300"/>
            <a:ext cx="1806300" cy="255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Conversion Driven</a:t>
            </a:r>
            <a:endParaRPr/>
          </a:p>
        </p:txBody>
      </p:sp>
      <p:sp>
        <p:nvSpPr>
          <p:cNvPr id="609" name="Google Shape;609;p80"/>
          <p:cNvSpPr txBox="1"/>
          <p:nvPr>
            <p:ph idx="3" type="body"/>
          </p:nvPr>
        </p:nvSpPr>
        <p:spPr>
          <a:xfrm>
            <a:off x="6403050" y="2886300"/>
            <a:ext cx="1806300" cy="2553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a:t>Value </a:t>
            </a:r>
            <a:r>
              <a:rPr lang="en"/>
              <a:t>Differentiated</a:t>
            </a:r>
            <a:r>
              <a:rPr lang="en"/>
              <a:t> </a:t>
            </a:r>
            <a:endParaRPr/>
          </a:p>
        </p:txBody>
      </p:sp>
      <p:sp>
        <p:nvSpPr>
          <p:cNvPr id="610" name="Google Shape;610;p80"/>
          <p:cNvSpPr txBox="1"/>
          <p:nvPr>
            <p:ph idx="4" type="body"/>
          </p:nvPr>
        </p:nvSpPr>
        <p:spPr>
          <a:xfrm>
            <a:off x="2409450" y="3169525"/>
            <a:ext cx="1682700" cy="14262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sz="900"/>
              <a:t>The blueprint is from the vantage point of the farmer, </a:t>
            </a:r>
            <a:r>
              <a:rPr lang="en" sz="900"/>
              <a:t>highlighting</a:t>
            </a:r>
            <a:r>
              <a:rPr lang="en" sz="900"/>
              <a:t> pains and gains of their lead to conversion user journey</a:t>
            </a:r>
            <a:endParaRPr/>
          </a:p>
        </p:txBody>
      </p:sp>
      <p:sp>
        <p:nvSpPr>
          <p:cNvPr id="611" name="Google Shape;611;p80"/>
          <p:cNvSpPr txBox="1"/>
          <p:nvPr>
            <p:ph idx="5" type="body"/>
          </p:nvPr>
        </p:nvSpPr>
        <p:spPr>
          <a:xfrm>
            <a:off x="4338600" y="3169550"/>
            <a:ext cx="1608600" cy="8511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sz="900"/>
              <a:t>By focusing on the lead management part of the journey, we </a:t>
            </a:r>
            <a:r>
              <a:rPr lang="en" sz="900"/>
              <a:t>found</a:t>
            </a:r>
            <a:r>
              <a:rPr lang="en" sz="900"/>
              <a:t> areas of opportunity to drive </a:t>
            </a:r>
            <a:r>
              <a:rPr lang="en" sz="900"/>
              <a:t>acquisition and growth</a:t>
            </a:r>
            <a:endParaRPr sz="900"/>
          </a:p>
          <a:p>
            <a:pPr indent="0" lvl="0" marL="0" rtl="0" algn="l">
              <a:spcBef>
                <a:spcPts val="400"/>
              </a:spcBef>
              <a:spcAft>
                <a:spcPts val="0"/>
              </a:spcAft>
              <a:buNone/>
            </a:pPr>
            <a:r>
              <a:t/>
            </a:r>
            <a:endParaRPr/>
          </a:p>
        </p:txBody>
      </p:sp>
      <p:sp>
        <p:nvSpPr>
          <p:cNvPr id="612" name="Google Shape;612;p80"/>
          <p:cNvSpPr txBox="1"/>
          <p:nvPr>
            <p:ph idx="6" type="body"/>
          </p:nvPr>
        </p:nvSpPr>
        <p:spPr>
          <a:xfrm>
            <a:off x="6402750" y="3169550"/>
            <a:ext cx="1608600" cy="851100"/>
          </a:xfrm>
          <a:prstGeom prst="rect">
            <a:avLst/>
          </a:prstGeom>
        </p:spPr>
        <p:txBody>
          <a:bodyPr anchorCtr="0" anchor="t" bIns="0" lIns="0" spcFirstLastPara="1" rIns="0" wrap="square" tIns="0">
            <a:noAutofit/>
          </a:bodyPr>
          <a:lstStyle/>
          <a:p>
            <a:pPr indent="0" lvl="0" marL="0" rtl="0" algn="l">
              <a:spcBef>
                <a:spcPts val="400"/>
              </a:spcBef>
              <a:spcAft>
                <a:spcPts val="0"/>
              </a:spcAft>
              <a:buNone/>
            </a:pPr>
            <a:r>
              <a:rPr lang="en" sz="900"/>
              <a:t>Identifying marketing &amp; sales </a:t>
            </a:r>
            <a:r>
              <a:rPr lang="en" sz="900"/>
              <a:t>opportunities</a:t>
            </a:r>
            <a:r>
              <a:rPr lang="en" sz="900"/>
              <a:t> to promote </a:t>
            </a:r>
            <a:r>
              <a:rPr lang="en" sz="900"/>
              <a:t>XX</a:t>
            </a:r>
            <a:r>
              <a:rPr lang="en" sz="900"/>
              <a:t> as a modernized, and personalized, brand of seed</a:t>
            </a:r>
            <a:endParaRPr sz="900"/>
          </a:p>
          <a:p>
            <a:pPr indent="0" lvl="0" marL="0" rtl="0" algn="l">
              <a:spcBef>
                <a:spcPts val="400"/>
              </a:spcBef>
              <a:spcAft>
                <a:spcPts val="0"/>
              </a:spcAft>
              <a:buNone/>
            </a:pPr>
            <a:r>
              <a:t/>
            </a:r>
            <a:endParaRPr/>
          </a:p>
        </p:txBody>
      </p:sp>
      <p:sp>
        <p:nvSpPr>
          <p:cNvPr id="613" name="Google Shape;613;p80"/>
          <p:cNvSpPr txBox="1"/>
          <p:nvPr>
            <p:ph type="title"/>
          </p:nvPr>
        </p:nvSpPr>
        <p:spPr>
          <a:xfrm>
            <a:off x="288200" y="873947"/>
            <a:ext cx="7188600" cy="5049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lt1"/>
              </a:buClr>
              <a:buSzPts val="2700"/>
              <a:buFont typeface="DM Serif Display"/>
              <a:buNone/>
            </a:pPr>
            <a:r>
              <a:rPr lang="en" sz="2700">
                <a:solidFill>
                  <a:schemeClr val="dk2"/>
                </a:solidFill>
              </a:rPr>
              <a:t>How does this </a:t>
            </a:r>
            <a:r>
              <a:rPr lang="en" sz="2700"/>
              <a:t>lead management work fit into </a:t>
            </a:r>
            <a:r>
              <a:rPr lang="en" sz="2700">
                <a:solidFill>
                  <a:schemeClr val="accent1"/>
                </a:solidFill>
              </a:rPr>
              <a:t>XX’s overall Brand Strategy?</a:t>
            </a:r>
            <a:endParaRPr sz="2700">
              <a:solidFill>
                <a:schemeClr val="accent1"/>
              </a:solidFill>
              <a:latin typeface="DM Sans"/>
              <a:ea typeface="DM Sans"/>
              <a:cs typeface="DM Sans"/>
              <a:sym typeface="DM Sans"/>
            </a:endParaRPr>
          </a:p>
          <a:p>
            <a:pPr indent="0" lvl="0" marL="0" rtl="0" algn="l">
              <a:spcBef>
                <a:spcPts val="0"/>
              </a:spcBef>
              <a:spcAft>
                <a:spcPts val="0"/>
              </a:spcAft>
              <a:buClr>
                <a:schemeClr val="dk1"/>
              </a:buClr>
              <a:buSzPts val="2700"/>
              <a:buFont typeface="DM Serif Display"/>
              <a:buNone/>
            </a:pPr>
            <a:r>
              <a:t/>
            </a:r>
            <a:endParaRPr sz="2700">
              <a:solidFill>
                <a:schemeClr val="dk2"/>
              </a:solidFill>
            </a:endParaRPr>
          </a:p>
        </p:txBody>
      </p:sp>
      <p:cxnSp>
        <p:nvCxnSpPr>
          <p:cNvPr id="614" name="Google Shape;614;p80"/>
          <p:cNvCxnSpPr/>
          <p:nvPr/>
        </p:nvCxnSpPr>
        <p:spPr>
          <a:xfrm>
            <a:off x="288202" y="1820422"/>
            <a:ext cx="571200" cy="0"/>
          </a:xfrm>
          <a:prstGeom prst="straightConnector1">
            <a:avLst/>
          </a:prstGeom>
          <a:noFill/>
          <a:ln cap="flat" cmpd="sng" w="12700">
            <a:solidFill>
              <a:schemeClr val="accent1"/>
            </a:solidFill>
            <a:prstDash val="solid"/>
            <a:miter lim="800000"/>
            <a:headEnd len="sm" w="sm" type="none"/>
            <a:tailEnd len="sm" w="sm" type="none"/>
          </a:ln>
        </p:spPr>
      </p:cxnSp>
      <p:sp>
        <p:nvSpPr>
          <p:cNvPr id="615" name="Google Shape;615;p80"/>
          <p:cNvSpPr txBox="1"/>
          <p:nvPr>
            <p:ph idx="1" type="body"/>
          </p:nvPr>
        </p:nvSpPr>
        <p:spPr>
          <a:xfrm>
            <a:off x="298250" y="2482759"/>
            <a:ext cx="1806300" cy="1206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lt1"/>
              </a:buClr>
              <a:buSzPts val="1100"/>
              <a:buFont typeface="DM Sans"/>
              <a:buNone/>
            </a:pPr>
            <a:r>
              <a:rPr b="0" lang="en" sz="1400">
                <a:solidFill>
                  <a:srgbClr val="834EFF"/>
                </a:solidFill>
              </a:rPr>
              <a:t>XX</a:t>
            </a:r>
            <a:r>
              <a:rPr b="0" lang="en" sz="1400">
                <a:solidFill>
                  <a:srgbClr val="834EFF"/>
                </a:solidFill>
              </a:rPr>
              <a:t> aims to deliver the #1 modernized farmer seed experience in agriculture.</a:t>
            </a:r>
            <a:endParaRPr b="0" sz="1700">
              <a:solidFill>
                <a:srgbClr val="834EFF"/>
              </a:solidFill>
            </a:endParaRPr>
          </a:p>
        </p:txBody>
      </p:sp>
      <p:pic>
        <p:nvPicPr>
          <p:cNvPr id="616" name="Google Shape;616;p80"/>
          <p:cNvPicPr preferRelativeResize="0"/>
          <p:nvPr/>
        </p:nvPicPr>
        <p:blipFill rotWithShape="1">
          <a:blip r:embed="rId3">
            <a:alphaModFix/>
          </a:blip>
          <a:srcRect b="13254" l="0" r="0" t="0"/>
          <a:stretch/>
        </p:blipFill>
        <p:spPr>
          <a:xfrm>
            <a:off x="2409450" y="1947479"/>
            <a:ext cx="571200" cy="495497"/>
          </a:xfrm>
          <a:prstGeom prst="rect">
            <a:avLst/>
          </a:prstGeom>
          <a:noFill/>
          <a:ln>
            <a:noFill/>
          </a:ln>
        </p:spPr>
      </p:pic>
      <p:pic>
        <p:nvPicPr>
          <p:cNvPr id="617" name="Google Shape;617;p80"/>
          <p:cNvPicPr preferRelativeResize="0"/>
          <p:nvPr/>
        </p:nvPicPr>
        <p:blipFill rotWithShape="1">
          <a:blip r:embed="rId4">
            <a:alphaModFix/>
          </a:blip>
          <a:srcRect b="14118" l="0" r="0" t="0"/>
          <a:stretch/>
        </p:blipFill>
        <p:spPr>
          <a:xfrm>
            <a:off x="4246783" y="1928850"/>
            <a:ext cx="620300" cy="532751"/>
          </a:xfrm>
          <a:prstGeom prst="rect">
            <a:avLst/>
          </a:prstGeom>
          <a:noFill/>
          <a:ln>
            <a:noFill/>
          </a:ln>
        </p:spPr>
      </p:pic>
      <p:pic>
        <p:nvPicPr>
          <p:cNvPr id="618" name="Google Shape;618;p80"/>
          <p:cNvPicPr preferRelativeResize="0"/>
          <p:nvPr/>
        </p:nvPicPr>
        <p:blipFill rotWithShape="1">
          <a:blip r:embed="rId5">
            <a:alphaModFix/>
          </a:blip>
          <a:srcRect b="14987" l="0" r="0" t="0"/>
          <a:stretch/>
        </p:blipFill>
        <p:spPr>
          <a:xfrm>
            <a:off x="6300500" y="1884061"/>
            <a:ext cx="620300" cy="52734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1" name="Shape 1701"/>
        <p:cNvGrpSpPr/>
        <p:nvPr/>
      </p:nvGrpSpPr>
      <p:grpSpPr>
        <a:xfrm>
          <a:off x="0" y="0"/>
          <a:ext cx="0" cy="0"/>
          <a:chOff x="0" y="0"/>
          <a:chExt cx="0" cy="0"/>
        </a:xfrm>
      </p:grpSpPr>
      <p:sp>
        <p:nvSpPr>
          <p:cNvPr id="1702" name="Google Shape;1702;p143"/>
          <p:cNvSpPr txBox="1"/>
          <p:nvPr/>
        </p:nvSpPr>
        <p:spPr>
          <a:xfrm>
            <a:off x="552800" y="387075"/>
            <a:ext cx="8528400" cy="687300"/>
          </a:xfrm>
          <a:prstGeom prst="rect">
            <a:avLst/>
          </a:prstGeom>
          <a:noFill/>
          <a:ln>
            <a:noFill/>
          </a:ln>
        </p:spPr>
        <p:txBody>
          <a:bodyPr anchorCtr="0" anchor="t" bIns="0" lIns="0" spcFirstLastPara="1" rIns="0" wrap="square" tIns="384000">
            <a:noAutofit/>
          </a:bodyPr>
          <a:lstStyle/>
          <a:p>
            <a:pPr indent="0" lvl="0" marL="0" rtl="0" algn="l">
              <a:lnSpc>
                <a:spcPct val="80000"/>
              </a:lnSpc>
              <a:spcBef>
                <a:spcPts val="0"/>
              </a:spcBef>
              <a:spcAft>
                <a:spcPts val="0"/>
              </a:spcAft>
              <a:buNone/>
            </a:pPr>
            <a:r>
              <a:rPr b="1" lang="en" sz="1600">
                <a:solidFill>
                  <a:schemeClr val="lt1"/>
                </a:solidFill>
                <a:latin typeface="DM Sans"/>
                <a:ea typeface="DM Sans"/>
                <a:cs typeface="DM Sans"/>
                <a:sym typeface="DM Sans"/>
              </a:rPr>
              <a:t>XX</a:t>
            </a:r>
            <a:r>
              <a:rPr b="1" lang="en" sz="1600">
                <a:solidFill>
                  <a:schemeClr val="lt1"/>
                </a:solidFill>
                <a:latin typeface="DM Sans"/>
                <a:ea typeface="DM Sans"/>
                <a:cs typeface="DM Sans"/>
                <a:sym typeface="DM Sans"/>
              </a:rPr>
              <a:t>’s Lead Management Blueprint- </a:t>
            </a:r>
            <a:r>
              <a:rPr b="1" lang="en" sz="1600">
                <a:solidFill>
                  <a:schemeClr val="accent6"/>
                </a:solidFill>
                <a:latin typeface="DM Sans"/>
                <a:ea typeface="DM Sans"/>
                <a:cs typeface="DM Sans"/>
                <a:sym typeface="DM Sans"/>
              </a:rPr>
              <a:t>Simplified: </a:t>
            </a:r>
            <a:r>
              <a:rPr b="1" lang="en" sz="1600">
                <a:solidFill>
                  <a:schemeClr val="accent6"/>
                </a:solidFill>
                <a:latin typeface="DM Sans"/>
                <a:ea typeface="DM Sans"/>
                <a:cs typeface="DM Sans"/>
                <a:sym typeface="DM Sans"/>
              </a:rPr>
              <a:t>Farmer</a:t>
            </a:r>
            <a:r>
              <a:rPr b="1" lang="en" sz="1600">
                <a:solidFill>
                  <a:schemeClr val="accent6"/>
                </a:solidFill>
                <a:latin typeface="DM Sans"/>
                <a:ea typeface="DM Sans"/>
                <a:cs typeface="DM Sans"/>
                <a:sym typeface="DM Sans"/>
              </a:rPr>
              <a:t> Account / Contact</a:t>
            </a:r>
            <a:endParaRPr b="1" sz="3700">
              <a:solidFill>
                <a:schemeClr val="accent6"/>
              </a:solidFill>
              <a:latin typeface="DM Sans"/>
              <a:ea typeface="DM Sans"/>
              <a:cs typeface="DM Sans"/>
              <a:sym typeface="DM Sans"/>
            </a:endParaRPr>
          </a:p>
        </p:txBody>
      </p:sp>
      <p:sp>
        <p:nvSpPr>
          <p:cNvPr id="1703" name="Google Shape;1703;p143"/>
          <p:cNvSpPr txBox="1"/>
          <p:nvPr>
            <p:ph idx="1" type="subTitle"/>
          </p:nvPr>
        </p:nvSpPr>
        <p:spPr>
          <a:xfrm>
            <a:off x="552788" y="3277800"/>
            <a:ext cx="4329900" cy="777900"/>
          </a:xfrm>
          <a:prstGeom prst="rect">
            <a:avLst/>
          </a:prstGeom>
        </p:spPr>
        <p:txBody>
          <a:bodyPr anchorCtr="0" anchor="t" bIns="27000" lIns="0" spcFirstLastPara="1" rIns="162000" wrap="square" tIns="27000">
            <a:noAutofit/>
          </a:bodyPr>
          <a:lstStyle/>
          <a:p>
            <a:pPr indent="0" lvl="0" marL="0" rtl="0" algn="l">
              <a:spcBef>
                <a:spcPts val="0"/>
              </a:spcBef>
              <a:spcAft>
                <a:spcPts val="0"/>
              </a:spcAft>
              <a:buNone/>
            </a:pPr>
            <a:r>
              <a:t/>
            </a:r>
            <a:endParaRPr/>
          </a:p>
        </p:txBody>
      </p:sp>
      <p:pic>
        <p:nvPicPr>
          <p:cNvPr id="1704" name="Google Shape;1704;p143">
            <a:hlinkClick r:id="rId3"/>
          </p:cNvPr>
          <p:cNvPicPr preferRelativeResize="0"/>
          <p:nvPr/>
        </p:nvPicPr>
        <p:blipFill>
          <a:blip r:embed="rId4">
            <a:alphaModFix/>
          </a:blip>
          <a:stretch>
            <a:fillRect/>
          </a:stretch>
        </p:blipFill>
        <p:spPr>
          <a:xfrm>
            <a:off x="552800" y="1049400"/>
            <a:ext cx="6047500" cy="3960999"/>
          </a:xfrm>
          <a:prstGeom prst="rect">
            <a:avLst/>
          </a:prstGeom>
          <a:noFill/>
          <a:ln>
            <a:noFill/>
          </a:ln>
          <a:effectLst>
            <a:outerShdw blurRad="128588" rotWithShape="0" algn="bl" dir="5400000" dist="19050">
              <a:srgbClr val="000000">
                <a:alpha val="5000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sp>
        <p:nvSpPr>
          <p:cNvPr id="1709" name="Google Shape;1709;p144"/>
          <p:cNvSpPr txBox="1"/>
          <p:nvPr/>
        </p:nvSpPr>
        <p:spPr>
          <a:xfrm>
            <a:off x="552800" y="387075"/>
            <a:ext cx="8528400" cy="687300"/>
          </a:xfrm>
          <a:prstGeom prst="rect">
            <a:avLst/>
          </a:prstGeom>
          <a:noFill/>
          <a:ln>
            <a:noFill/>
          </a:ln>
        </p:spPr>
        <p:txBody>
          <a:bodyPr anchorCtr="0" anchor="t" bIns="0" lIns="0" spcFirstLastPara="1" rIns="0" wrap="square" tIns="384000">
            <a:noAutofit/>
          </a:bodyPr>
          <a:lstStyle/>
          <a:p>
            <a:pPr indent="0" lvl="0" marL="0" rtl="0" algn="l">
              <a:lnSpc>
                <a:spcPct val="80000"/>
              </a:lnSpc>
              <a:spcBef>
                <a:spcPts val="0"/>
              </a:spcBef>
              <a:spcAft>
                <a:spcPts val="0"/>
              </a:spcAft>
              <a:buNone/>
            </a:pPr>
            <a:r>
              <a:rPr b="1" lang="en" sz="1600">
                <a:solidFill>
                  <a:schemeClr val="lt1"/>
                </a:solidFill>
                <a:latin typeface="DM Sans"/>
                <a:ea typeface="DM Sans"/>
                <a:cs typeface="DM Sans"/>
                <a:sym typeface="DM Sans"/>
              </a:rPr>
              <a:t>XX</a:t>
            </a:r>
            <a:r>
              <a:rPr b="1" lang="en" sz="1600">
                <a:solidFill>
                  <a:schemeClr val="lt1"/>
                </a:solidFill>
                <a:latin typeface="DM Sans"/>
                <a:ea typeface="DM Sans"/>
                <a:cs typeface="DM Sans"/>
                <a:sym typeface="DM Sans"/>
              </a:rPr>
              <a:t>’s Lead Management Blueprint- </a:t>
            </a:r>
            <a:r>
              <a:rPr b="1" lang="en" sz="1600">
                <a:solidFill>
                  <a:schemeClr val="accent5"/>
                </a:solidFill>
                <a:latin typeface="DM Sans"/>
                <a:ea typeface="DM Sans"/>
                <a:cs typeface="DM Sans"/>
                <a:sym typeface="DM Sans"/>
              </a:rPr>
              <a:t>Simplified: </a:t>
            </a:r>
            <a:r>
              <a:rPr b="1" lang="en" sz="1600">
                <a:solidFill>
                  <a:schemeClr val="accent5"/>
                </a:solidFill>
                <a:latin typeface="DM Sans"/>
                <a:ea typeface="DM Sans"/>
                <a:cs typeface="DM Sans"/>
                <a:sym typeface="DM Sans"/>
              </a:rPr>
              <a:t>Farmer</a:t>
            </a:r>
            <a:r>
              <a:rPr b="1" lang="en" sz="1600">
                <a:solidFill>
                  <a:schemeClr val="accent5"/>
                </a:solidFill>
                <a:latin typeface="DM Sans"/>
                <a:ea typeface="DM Sans"/>
                <a:cs typeface="DM Sans"/>
                <a:sym typeface="DM Sans"/>
              </a:rPr>
              <a:t> Customer (Order)</a:t>
            </a:r>
            <a:endParaRPr b="1" sz="3700">
              <a:solidFill>
                <a:schemeClr val="accent5"/>
              </a:solidFill>
              <a:latin typeface="DM Sans"/>
              <a:ea typeface="DM Sans"/>
              <a:cs typeface="DM Sans"/>
              <a:sym typeface="DM Sans"/>
            </a:endParaRPr>
          </a:p>
        </p:txBody>
      </p:sp>
      <p:sp>
        <p:nvSpPr>
          <p:cNvPr id="1710" name="Google Shape;1710;p144"/>
          <p:cNvSpPr txBox="1"/>
          <p:nvPr>
            <p:ph idx="1" type="subTitle"/>
          </p:nvPr>
        </p:nvSpPr>
        <p:spPr>
          <a:xfrm>
            <a:off x="552788" y="3277800"/>
            <a:ext cx="4329900" cy="777900"/>
          </a:xfrm>
          <a:prstGeom prst="rect">
            <a:avLst/>
          </a:prstGeom>
        </p:spPr>
        <p:txBody>
          <a:bodyPr anchorCtr="0" anchor="t" bIns="27000" lIns="0" spcFirstLastPara="1" rIns="162000" wrap="square" tIns="27000">
            <a:noAutofit/>
          </a:bodyPr>
          <a:lstStyle/>
          <a:p>
            <a:pPr indent="0" lvl="0" marL="0" rtl="0" algn="l">
              <a:spcBef>
                <a:spcPts val="0"/>
              </a:spcBef>
              <a:spcAft>
                <a:spcPts val="0"/>
              </a:spcAft>
              <a:buNone/>
            </a:pPr>
            <a:r>
              <a:t/>
            </a:r>
            <a:endParaRPr/>
          </a:p>
        </p:txBody>
      </p:sp>
      <p:pic>
        <p:nvPicPr>
          <p:cNvPr id="1711" name="Google Shape;1711;p144"/>
          <p:cNvPicPr preferRelativeResize="0"/>
          <p:nvPr/>
        </p:nvPicPr>
        <p:blipFill>
          <a:blip r:embed="rId3">
            <a:alphaModFix/>
          </a:blip>
          <a:stretch>
            <a:fillRect/>
          </a:stretch>
        </p:blipFill>
        <p:spPr>
          <a:xfrm>
            <a:off x="552800" y="1049400"/>
            <a:ext cx="6047500" cy="396099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5" name="Shape 1715"/>
        <p:cNvGrpSpPr/>
        <p:nvPr/>
      </p:nvGrpSpPr>
      <p:grpSpPr>
        <a:xfrm>
          <a:off x="0" y="0"/>
          <a:ext cx="0" cy="0"/>
          <a:chOff x="0" y="0"/>
          <a:chExt cx="0" cy="0"/>
        </a:xfrm>
      </p:grpSpPr>
      <p:sp>
        <p:nvSpPr>
          <p:cNvPr id="1716" name="Google Shape;1716;p145"/>
          <p:cNvSpPr txBox="1"/>
          <p:nvPr>
            <p:ph type="title"/>
          </p:nvPr>
        </p:nvSpPr>
        <p:spPr>
          <a:xfrm>
            <a:off x="298250" y="1000225"/>
            <a:ext cx="5017800" cy="1287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Epic Breakdown</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cxnSp>
        <p:nvCxnSpPr>
          <p:cNvPr id="1722" name="Google Shape;1722;p146"/>
          <p:cNvCxnSpPr/>
          <p:nvPr/>
        </p:nvCxnSpPr>
        <p:spPr>
          <a:xfrm>
            <a:off x="5236525" y="1368950"/>
            <a:ext cx="3544800" cy="2100"/>
          </a:xfrm>
          <a:prstGeom prst="straightConnector1">
            <a:avLst/>
          </a:prstGeom>
          <a:noFill/>
          <a:ln cap="flat" cmpd="sng" w="28575">
            <a:solidFill>
              <a:schemeClr val="accent1"/>
            </a:solidFill>
            <a:prstDash val="solid"/>
            <a:round/>
            <a:headEnd len="med" w="med" type="none"/>
            <a:tailEnd len="med" w="med" type="none"/>
          </a:ln>
        </p:spPr>
      </p:cxnSp>
      <p:cxnSp>
        <p:nvCxnSpPr>
          <p:cNvPr id="1723" name="Google Shape;1723;p146"/>
          <p:cNvCxnSpPr/>
          <p:nvPr/>
        </p:nvCxnSpPr>
        <p:spPr>
          <a:xfrm flipH="1" rot="10800000">
            <a:off x="374200" y="1375925"/>
            <a:ext cx="4104300" cy="1800"/>
          </a:xfrm>
          <a:prstGeom prst="straightConnector1">
            <a:avLst/>
          </a:prstGeom>
          <a:noFill/>
          <a:ln cap="flat" cmpd="sng" w="28575">
            <a:solidFill>
              <a:schemeClr val="accent1"/>
            </a:solidFill>
            <a:prstDash val="solid"/>
            <a:round/>
            <a:headEnd len="med" w="med" type="none"/>
            <a:tailEnd len="med" w="med" type="none"/>
          </a:ln>
        </p:spPr>
      </p:cxnSp>
      <p:sp>
        <p:nvSpPr>
          <p:cNvPr id="1724" name="Google Shape;1724;p146"/>
          <p:cNvSpPr txBox="1"/>
          <p:nvPr>
            <p:ph idx="4294967295" type="body"/>
          </p:nvPr>
        </p:nvSpPr>
        <p:spPr>
          <a:xfrm>
            <a:off x="1725089" y="1266875"/>
            <a:ext cx="14025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Prioritized Epics</a:t>
            </a:r>
            <a:endParaRPr b="1" sz="1100">
              <a:solidFill>
                <a:schemeClr val="accent1"/>
              </a:solidFill>
            </a:endParaRPr>
          </a:p>
        </p:txBody>
      </p:sp>
      <p:sp>
        <p:nvSpPr>
          <p:cNvPr id="1725" name="Google Shape;1725;p146"/>
          <p:cNvSpPr txBox="1"/>
          <p:nvPr>
            <p:ph type="title"/>
          </p:nvPr>
        </p:nvSpPr>
        <p:spPr>
          <a:xfrm>
            <a:off x="350373" y="654457"/>
            <a:ext cx="5044500" cy="588300"/>
          </a:xfrm>
          <a:prstGeom prst="rect">
            <a:avLst/>
          </a:prstGeom>
        </p:spPr>
        <p:txBody>
          <a:bodyPr anchorCtr="0" anchor="t" bIns="0" lIns="0" spcFirstLastPara="1" rIns="0" wrap="square" tIns="144000">
            <a:noAutofit/>
          </a:bodyPr>
          <a:lstStyle/>
          <a:p>
            <a:pPr indent="0" lvl="0" marL="0" rtl="0" algn="l">
              <a:spcBef>
                <a:spcPts val="0"/>
              </a:spcBef>
              <a:spcAft>
                <a:spcPts val="0"/>
              </a:spcAft>
              <a:buClr>
                <a:schemeClr val="dk1"/>
              </a:buClr>
              <a:buSzPts val="1100"/>
              <a:buFont typeface="Arial"/>
              <a:buNone/>
            </a:pPr>
            <a:r>
              <a:rPr lang="en" sz="1900"/>
              <a:t>Business Process/Change Management Details</a:t>
            </a:r>
            <a:endParaRPr sz="1900"/>
          </a:p>
        </p:txBody>
      </p:sp>
      <p:sp>
        <p:nvSpPr>
          <p:cNvPr id="1726" name="Google Shape;1726;p146"/>
          <p:cNvSpPr txBox="1"/>
          <p:nvPr>
            <p:ph idx="4294967295" type="body"/>
          </p:nvPr>
        </p:nvSpPr>
        <p:spPr>
          <a:xfrm>
            <a:off x="6372175" y="1266878"/>
            <a:ext cx="12336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Other Epics</a:t>
            </a:r>
            <a:endParaRPr b="1" sz="1100">
              <a:solidFill>
                <a:schemeClr val="accent1"/>
              </a:solidFill>
            </a:endParaRPr>
          </a:p>
        </p:txBody>
      </p:sp>
      <p:sp>
        <p:nvSpPr>
          <p:cNvPr id="1727" name="Google Shape;1727;p146"/>
          <p:cNvSpPr txBox="1"/>
          <p:nvPr>
            <p:ph idx="4294967295" type="body"/>
          </p:nvPr>
        </p:nvSpPr>
        <p:spPr>
          <a:xfrm>
            <a:off x="5196625" y="1562252"/>
            <a:ext cx="3584700" cy="3201600"/>
          </a:xfrm>
          <a:prstGeom prst="rect">
            <a:avLst/>
          </a:prstGeom>
          <a:noFill/>
          <a:ln>
            <a:noFill/>
          </a:ln>
        </p:spPr>
        <p:txBody>
          <a:bodyPr anchorCtr="0" anchor="t" bIns="0" lIns="0" spcFirstLastPara="1" rIns="0" wrap="square" tIns="0">
            <a:noAutofit/>
          </a:bodyPr>
          <a:lstStyle/>
          <a:p>
            <a:pPr indent="-171450" lvl="0" marL="215900" rtl="0" algn="l">
              <a:lnSpc>
                <a:spcPct val="150000"/>
              </a:lnSpc>
              <a:spcBef>
                <a:spcPts val="0"/>
              </a:spcBef>
              <a:spcAft>
                <a:spcPts val="0"/>
              </a:spcAft>
              <a:buSzPts val="700"/>
              <a:buChar char="●"/>
            </a:pPr>
            <a:r>
              <a:rPr lang="en"/>
              <a:t>Establish qualification requirements for dealers + </a:t>
            </a:r>
            <a:r>
              <a:rPr lang="en"/>
              <a:t>farmers</a:t>
            </a:r>
            <a:r>
              <a:rPr lang="en"/>
              <a:t> </a:t>
            </a:r>
            <a:r>
              <a:rPr b="1" lang="en" sz="700">
                <a:solidFill>
                  <a:schemeClr val="accent1"/>
                </a:solidFill>
              </a:rPr>
              <a:t>(Enhance)</a:t>
            </a:r>
            <a:endParaRPr b="1">
              <a:solidFill>
                <a:schemeClr val="accent1"/>
              </a:solidFill>
            </a:endParaRPr>
          </a:p>
          <a:p>
            <a:pPr indent="-171450" lvl="0" marL="215900" rtl="0" algn="l">
              <a:lnSpc>
                <a:spcPct val="150000"/>
              </a:lnSpc>
              <a:spcBef>
                <a:spcPts val="0"/>
              </a:spcBef>
              <a:spcAft>
                <a:spcPts val="0"/>
              </a:spcAft>
              <a:buSzPts val="700"/>
              <a:buChar char="●"/>
            </a:pPr>
            <a:r>
              <a:rPr lang="en"/>
              <a:t>Consolidate sales + targeted ACURA lists </a:t>
            </a:r>
            <a:r>
              <a:rPr b="1" lang="en" sz="700">
                <a:solidFill>
                  <a:schemeClr val="accent1"/>
                </a:solidFill>
              </a:rPr>
              <a:t>(Enhance)</a:t>
            </a:r>
            <a:endParaRPr b="1">
              <a:solidFill>
                <a:schemeClr val="accent1"/>
              </a:solidFill>
            </a:endParaRPr>
          </a:p>
          <a:p>
            <a:pPr indent="-171450" lvl="0" marL="215900" rtl="0" algn="l">
              <a:lnSpc>
                <a:spcPct val="150000"/>
              </a:lnSpc>
              <a:spcBef>
                <a:spcPts val="0"/>
              </a:spcBef>
              <a:spcAft>
                <a:spcPts val="0"/>
              </a:spcAft>
              <a:buSzPts val="700"/>
              <a:buChar char="●"/>
            </a:pPr>
            <a:r>
              <a:rPr lang="en"/>
              <a:t>Equip all sellers with customer insight tools (smartagro) </a:t>
            </a:r>
            <a:r>
              <a:rPr b="1" lang="en" sz="700">
                <a:solidFill>
                  <a:schemeClr val="accent1"/>
                </a:solidFill>
              </a:rPr>
              <a:t>(New)</a:t>
            </a:r>
            <a:endParaRPr b="1">
              <a:solidFill>
                <a:schemeClr val="accent1"/>
              </a:solidFill>
            </a:endParaRPr>
          </a:p>
          <a:p>
            <a:pPr indent="-171450" lvl="0" marL="215900" rtl="0" algn="l">
              <a:lnSpc>
                <a:spcPct val="150000"/>
              </a:lnSpc>
              <a:spcBef>
                <a:spcPts val="0"/>
              </a:spcBef>
              <a:spcAft>
                <a:spcPts val="0"/>
              </a:spcAft>
              <a:buSzPts val="700"/>
              <a:buChar char="●"/>
            </a:pPr>
            <a:r>
              <a:rPr lang="en"/>
              <a:t>Process for dealer segment validation </a:t>
            </a:r>
            <a:r>
              <a:rPr b="1" lang="en" sz="700">
                <a:solidFill>
                  <a:schemeClr val="accent1"/>
                </a:solidFill>
              </a:rPr>
              <a:t>(New)</a:t>
            </a:r>
            <a:endParaRPr b="1">
              <a:solidFill>
                <a:schemeClr val="accent1"/>
              </a:solidFill>
            </a:endParaRPr>
          </a:p>
          <a:p>
            <a:pPr indent="-171450" lvl="0" marL="215900" rtl="0" algn="l">
              <a:lnSpc>
                <a:spcPct val="150000"/>
              </a:lnSpc>
              <a:spcBef>
                <a:spcPts val="0"/>
              </a:spcBef>
              <a:spcAft>
                <a:spcPts val="0"/>
              </a:spcAft>
              <a:buSzPts val="700"/>
              <a:buChar char="●"/>
            </a:pPr>
            <a:r>
              <a:rPr lang="en"/>
              <a:t>Integrate marketing leads with sales teams</a:t>
            </a:r>
            <a:r>
              <a:rPr b="1" lang="en">
                <a:solidFill>
                  <a:schemeClr val="accent1"/>
                </a:solidFill>
              </a:rPr>
              <a:t> </a:t>
            </a:r>
            <a:r>
              <a:rPr b="1" lang="en" sz="700">
                <a:solidFill>
                  <a:schemeClr val="accent1"/>
                </a:solidFill>
              </a:rPr>
              <a:t>(New)</a:t>
            </a:r>
            <a:endParaRPr b="1">
              <a:solidFill>
                <a:schemeClr val="accent1"/>
              </a:solidFill>
            </a:endParaRPr>
          </a:p>
          <a:p>
            <a:pPr indent="-171450" lvl="0" marL="215900" rtl="0" algn="l">
              <a:lnSpc>
                <a:spcPct val="150000"/>
              </a:lnSpc>
              <a:spcBef>
                <a:spcPts val="0"/>
              </a:spcBef>
              <a:spcAft>
                <a:spcPts val="0"/>
              </a:spcAft>
              <a:buSzPts val="700"/>
              <a:buChar char="●"/>
            </a:pPr>
            <a:r>
              <a:rPr lang="en"/>
              <a:t>Use </a:t>
            </a:r>
            <a:r>
              <a:rPr lang="en"/>
              <a:t>XX</a:t>
            </a:r>
            <a:r>
              <a:rPr lang="en"/>
              <a:t> app as an acquisition tool and source to attract </a:t>
            </a:r>
            <a:r>
              <a:rPr lang="en"/>
              <a:t>farmers</a:t>
            </a:r>
            <a:r>
              <a:rPr lang="en"/>
              <a:t> </a:t>
            </a:r>
            <a:r>
              <a:rPr b="1" lang="en" sz="700">
                <a:solidFill>
                  <a:schemeClr val="accent1"/>
                </a:solidFill>
              </a:rPr>
              <a:t>(New)</a:t>
            </a:r>
            <a:endParaRPr b="1">
              <a:solidFill>
                <a:schemeClr val="accent1"/>
              </a:solidFill>
            </a:endParaRPr>
          </a:p>
          <a:p>
            <a:pPr indent="-171450" lvl="0" marL="215900" rtl="0" algn="l">
              <a:lnSpc>
                <a:spcPct val="150000"/>
              </a:lnSpc>
              <a:spcBef>
                <a:spcPts val="0"/>
              </a:spcBef>
              <a:spcAft>
                <a:spcPts val="0"/>
              </a:spcAft>
              <a:buSzPts val="700"/>
              <a:buChar char="●"/>
            </a:pPr>
            <a:r>
              <a:rPr lang="en"/>
              <a:t>Uphold proactive engagement with warm leads by sellers </a:t>
            </a:r>
            <a:r>
              <a:rPr b="1" lang="en" sz="700">
                <a:solidFill>
                  <a:schemeClr val="accent1"/>
                </a:solidFill>
              </a:rPr>
              <a:t>(New)</a:t>
            </a:r>
            <a:endParaRPr b="1">
              <a:solidFill>
                <a:schemeClr val="accent1"/>
              </a:solidFill>
            </a:endParaRPr>
          </a:p>
          <a:p>
            <a:pPr indent="-171450" lvl="0" marL="215900" rtl="0" algn="l">
              <a:lnSpc>
                <a:spcPct val="150000"/>
              </a:lnSpc>
              <a:spcBef>
                <a:spcPts val="0"/>
              </a:spcBef>
              <a:spcAft>
                <a:spcPts val="0"/>
              </a:spcAft>
              <a:buSzPts val="700"/>
              <a:buChar char="●"/>
            </a:pPr>
            <a:r>
              <a:rPr lang="en"/>
              <a:t>Establish strategy on lead identification for sales reps </a:t>
            </a:r>
            <a:r>
              <a:rPr b="1" lang="en" sz="700">
                <a:solidFill>
                  <a:schemeClr val="accent1"/>
                </a:solidFill>
              </a:rPr>
              <a:t>(Enhance)</a:t>
            </a:r>
            <a:endParaRPr b="1">
              <a:solidFill>
                <a:schemeClr val="accent1"/>
              </a:solidFill>
            </a:endParaRPr>
          </a:p>
          <a:p>
            <a:pPr indent="-171450" lvl="0" marL="215900" rtl="0" algn="l">
              <a:lnSpc>
                <a:spcPct val="150000"/>
              </a:lnSpc>
              <a:spcBef>
                <a:spcPts val="0"/>
              </a:spcBef>
              <a:spcAft>
                <a:spcPts val="0"/>
              </a:spcAft>
              <a:buSzPts val="700"/>
              <a:buChar char="●"/>
            </a:pPr>
            <a:r>
              <a:rPr lang="en"/>
              <a:t>Across company terminology alignment </a:t>
            </a:r>
            <a:r>
              <a:rPr b="1" lang="en" sz="700">
                <a:solidFill>
                  <a:schemeClr val="accent1"/>
                </a:solidFill>
              </a:rPr>
              <a:t>(Enhance)</a:t>
            </a:r>
            <a:endParaRPr b="1">
              <a:solidFill>
                <a:schemeClr val="accent1"/>
              </a:solidFill>
            </a:endParaRPr>
          </a:p>
          <a:p>
            <a:pPr indent="-171450" lvl="0" marL="215900" rtl="0" algn="l">
              <a:lnSpc>
                <a:spcPct val="150000"/>
              </a:lnSpc>
              <a:spcBef>
                <a:spcPts val="0"/>
              </a:spcBef>
              <a:spcAft>
                <a:spcPts val="0"/>
              </a:spcAft>
              <a:buSzPts val="700"/>
              <a:buChar char="●"/>
            </a:pPr>
            <a:r>
              <a:rPr lang="en"/>
              <a:t>Simplify stewardship process </a:t>
            </a:r>
            <a:r>
              <a:rPr b="1" lang="en" sz="700">
                <a:solidFill>
                  <a:schemeClr val="accent1"/>
                </a:solidFill>
              </a:rPr>
              <a:t>(Align)</a:t>
            </a:r>
            <a:endParaRPr b="1">
              <a:solidFill>
                <a:schemeClr val="accent1"/>
              </a:solidFill>
            </a:endParaRPr>
          </a:p>
          <a:p>
            <a:pPr indent="-171450" lvl="0" marL="215900" rtl="0" algn="l">
              <a:lnSpc>
                <a:spcPct val="150000"/>
              </a:lnSpc>
              <a:spcBef>
                <a:spcPts val="0"/>
              </a:spcBef>
              <a:spcAft>
                <a:spcPts val="0"/>
              </a:spcAft>
              <a:buSzPts val="700"/>
              <a:buChar char="●"/>
            </a:pPr>
            <a:r>
              <a:rPr lang="en"/>
              <a:t>Develop/Clarify  the white label </a:t>
            </a:r>
            <a:r>
              <a:rPr lang="en"/>
              <a:t>XX</a:t>
            </a:r>
            <a:r>
              <a:rPr lang="en"/>
              <a:t> Strategy </a:t>
            </a:r>
            <a:r>
              <a:rPr b="1" lang="en" sz="700">
                <a:solidFill>
                  <a:schemeClr val="accent1"/>
                </a:solidFill>
              </a:rPr>
              <a:t>(Align)</a:t>
            </a:r>
            <a:endParaRPr b="1">
              <a:solidFill>
                <a:schemeClr val="accent1"/>
              </a:solidFill>
            </a:endParaRPr>
          </a:p>
        </p:txBody>
      </p:sp>
      <p:graphicFrame>
        <p:nvGraphicFramePr>
          <p:cNvPr id="1728" name="Google Shape;1728;p146"/>
          <p:cNvGraphicFramePr/>
          <p:nvPr/>
        </p:nvGraphicFramePr>
        <p:xfrm>
          <a:off x="374200" y="1562300"/>
          <a:ext cx="3000000" cy="3000000"/>
        </p:xfrm>
        <a:graphic>
          <a:graphicData uri="http://schemas.openxmlformats.org/drawingml/2006/table">
            <a:tbl>
              <a:tblPr>
                <a:noFill/>
                <a:tableStyleId>{15ACD054-6967-41B5-B5A4-8829244CEB50}</a:tableStyleId>
              </a:tblPr>
              <a:tblGrid>
                <a:gridCol w="2600175"/>
                <a:gridCol w="893125"/>
                <a:gridCol w="652925"/>
              </a:tblGrid>
              <a:tr h="325625">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Epic</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Tag</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Progress</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r>
              <a:tr h="328250">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Operational accountability for lead generation touch points</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New Opp</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00725">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Documented activities + role expectations and execution</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New Opp</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638325">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Simplify the system for managing accounts, contacts, prospects, etc., ensuring universal understanding and terminology among stakeholders</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Simplification / Automation</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01400">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Ensure marketing leads are receiving Quick Visits</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New Opp</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01400">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Outline the routes through which leads transition between teams (e.g., </a:t>
                      </a:r>
                      <a:r>
                        <a:rPr lang="en" sz="800">
                          <a:solidFill>
                            <a:srgbClr val="1A1A1A"/>
                          </a:solidFill>
                          <a:latin typeface="DM Sans"/>
                          <a:ea typeface="DM Sans"/>
                          <a:cs typeface="DM Sans"/>
                          <a:sym typeface="DM Sans"/>
                        </a:rPr>
                        <a:t>XX</a:t>
                      </a:r>
                      <a:r>
                        <a:rPr lang="en" sz="800">
                          <a:solidFill>
                            <a:srgbClr val="1A1A1A"/>
                          </a:solidFill>
                          <a:latin typeface="DM Sans"/>
                          <a:ea typeface="DM Sans"/>
                          <a:cs typeface="DM Sans"/>
                          <a:sym typeface="DM Sans"/>
                        </a:rPr>
                        <a:t> to ADL; GH SR/DM)</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Enhancement</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bl>
          </a:graphicData>
        </a:graphic>
      </p:graphicFrame>
      <p:grpSp>
        <p:nvGrpSpPr>
          <p:cNvPr id="1729" name="Google Shape;1729;p146"/>
          <p:cNvGrpSpPr/>
          <p:nvPr/>
        </p:nvGrpSpPr>
        <p:grpSpPr>
          <a:xfrm>
            <a:off x="10003806" y="2078868"/>
            <a:ext cx="193795" cy="194332"/>
            <a:chOff x="15212549" y="5826750"/>
            <a:chExt cx="356700" cy="357688"/>
          </a:xfrm>
        </p:grpSpPr>
        <p:sp>
          <p:nvSpPr>
            <p:cNvPr id="1730" name="Google Shape;1730;p146"/>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31" name="Google Shape;1731;p146"/>
            <p:cNvSpPr/>
            <p:nvPr/>
          </p:nvSpPr>
          <p:spPr>
            <a:xfrm>
              <a:off x="15212549" y="5826750"/>
              <a:ext cx="356700" cy="356700"/>
            </a:xfrm>
            <a:prstGeom prst="pie">
              <a:avLst>
                <a:gd fmla="val 453331"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732" name="Google Shape;1732;p146"/>
          <p:cNvGrpSpPr/>
          <p:nvPr/>
        </p:nvGrpSpPr>
        <p:grpSpPr>
          <a:xfrm>
            <a:off x="9602489" y="2474585"/>
            <a:ext cx="193795" cy="194332"/>
            <a:chOff x="15212549" y="5826750"/>
            <a:chExt cx="356700" cy="357688"/>
          </a:xfrm>
        </p:grpSpPr>
        <p:sp>
          <p:nvSpPr>
            <p:cNvPr id="1733" name="Google Shape;1733;p146"/>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34" name="Google Shape;1734;p146"/>
            <p:cNvSpPr/>
            <p:nvPr/>
          </p:nvSpPr>
          <p:spPr>
            <a:xfrm>
              <a:off x="15212549" y="5826750"/>
              <a:ext cx="356700" cy="356700"/>
            </a:xfrm>
            <a:prstGeom prst="pie">
              <a:avLst>
                <a:gd fmla="val 3780525"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735" name="Google Shape;1735;p146"/>
          <p:cNvGrpSpPr/>
          <p:nvPr/>
        </p:nvGrpSpPr>
        <p:grpSpPr>
          <a:xfrm>
            <a:off x="10003801" y="2474580"/>
            <a:ext cx="193795" cy="194332"/>
            <a:chOff x="15212549" y="5826750"/>
            <a:chExt cx="356700" cy="357688"/>
          </a:xfrm>
        </p:grpSpPr>
        <p:sp>
          <p:nvSpPr>
            <p:cNvPr id="1736" name="Google Shape;1736;p146"/>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37" name="Google Shape;1737;p146"/>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738" name="Google Shape;1738;p146"/>
          <p:cNvGrpSpPr/>
          <p:nvPr/>
        </p:nvGrpSpPr>
        <p:grpSpPr>
          <a:xfrm>
            <a:off x="9602489" y="2870312"/>
            <a:ext cx="193795" cy="194332"/>
            <a:chOff x="15212549" y="5826750"/>
            <a:chExt cx="356700" cy="357688"/>
          </a:xfrm>
        </p:grpSpPr>
        <p:sp>
          <p:nvSpPr>
            <p:cNvPr id="1739" name="Google Shape;1739;p146"/>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40" name="Google Shape;1740;p146"/>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741" name="Google Shape;1741;p146"/>
          <p:cNvGrpSpPr/>
          <p:nvPr/>
        </p:nvGrpSpPr>
        <p:grpSpPr>
          <a:xfrm>
            <a:off x="10003806" y="2870311"/>
            <a:ext cx="193795" cy="194332"/>
            <a:chOff x="15212549" y="5826750"/>
            <a:chExt cx="356700" cy="357688"/>
          </a:xfrm>
        </p:grpSpPr>
        <p:sp>
          <p:nvSpPr>
            <p:cNvPr id="1742" name="Google Shape;1742;p146"/>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43" name="Google Shape;1743;p146"/>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744" name="Google Shape;1744;p146"/>
          <p:cNvSpPr/>
          <p:nvPr/>
        </p:nvSpPr>
        <p:spPr>
          <a:xfrm>
            <a:off x="9602494" y="2079398"/>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45" name="Google Shape;1745;p146"/>
          <p:cNvSpPr/>
          <p:nvPr/>
        </p:nvSpPr>
        <p:spPr>
          <a:xfrm>
            <a:off x="4092244" y="2010567"/>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46" name="Google Shape;1746;p146"/>
          <p:cNvSpPr/>
          <p:nvPr/>
        </p:nvSpPr>
        <p:spPr>
          <a:xfrm>
            <a:off x="4092244" y="249747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47" name="Google Shape;1747;p146"/>
          <p:cNvSpPr/>
          <p:nvPr/>
        </p:nvSpPr>
        <p:spPr>
          <a:xfrm>
            <a:off x="4092244" y="3066248"/>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48" name="Google Shape;1748;p146"/>
          <p:cNvSpPr/>
          <p:nvPr/>
        </p:nvSpPr>
        <p:spPr>
          <a:xfrm>
            <a:off x="4092244" y="3619523"/>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49" name="Google Shape;1749;p146"/>
          <p:cNvSpPr/>
          <p:nvPr/>
        </p:nvSpPr>
        <p:spPr>
          <a:xfrm>
            <a:off x="4092244" y="4110023"/>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nvGrpSpPr>
          <p:cNvPr id="1750" name="Google Shape;1750;p146"/>
          <p:cNvGrpSpPr/>
          <p:nvPr/>
        </p:nvGrpSpPr>
        <p:grpSpPr>
          <a:xfrm>
            <a:off x="374202" y="4566625"/>
            <a:ext cx="4443659" cy="193810"/>
            <a:chOff x="374202" y="3075825"/>
            <a:chExt cx="4443659" cy="193810"/>
          </a:xfrm>
        </p:grpSpPr>
        <p:grpSp>
          <p:nvGrpSpPr>
            <p:cNvPr id="1751" name="Google Shape;1751;p146"/>
            <p:cNvGrpSpPr/>
            <p:nvPr/>
          </p:nvGrpSpPr>
          <p:grpSpPr>
            <a:xfrm>
              <a:off x="374202" y="3075825"/>
              <a:ext cx="3077684" cy="193800"/>
              <a:chOff x="6013027" y="854475"/>
              <a:chExt cx="3077684" cy="193800"/>
            </a:xfrm>
          </p:grpSpPr>
          <p:sp>
            <p:nvSpPr>
              <p:cNvPr id="1752" name="Google Shape;1752;p146"/>
              <p:cNvSpPr/>
              <p:nvPr/>
            </p:nvSpPr>
            <p:spPr>
              <a:xfrm>
                <a:off x="6013027" y="854475"/>
                <a:ext cx="193800" cy="19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53" name="Google Shape;1753;p146"/>
              <p:cNvSpPr txBox="1"/>
              <p:nvPr/>
            </p:nvSpPr>
            <p:spPr>
              <a:xfrm>
                <a:off x="6235238" y="855225"/>
                <a:ext cx="12465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Complete</a:t>
                </a:r>
                <a:endParaRPr sz="800">
                  <a:solidFill>
                    <a:schemeClr val="dk2"/>
                  </a:solidFill>
                  <a:latin typeface="DM Sans"/>
                  <a:ea typeface="DM Sans"/>
                  <a:cs typeface="DM Sans"/>
                  <a:sym typeface="DM Sans"/>
                </a:endParaRPr>
              </a:p>
            </p:txBody>
          </p:sp>
          <p:sp>
            <p:nvSpPr>
              <p:cNvPr id="1754" name="Google Shape;1754;p146"/>
              <p:cNvSpPr txBox="1"/>
              <p:nvPr/>
            </p:nvSpPr>
            <p:spPr>
              <a:xfrm>
                <a:off x="7573010" y="85522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In Progress</a:t>
                </a:r>
                <a:endParaRPr sz="800">
                  <a:solidFill>
                    <a:schemeClr val="dk2"/>
                  </a:solidFill>
                  <a:latin typeface="DM Sans"/>
                  <a:ea typeface="DM Sans"/>
                  <a:cs typeface="DM Sans"/>
                  <a:sym typeface="DM Sans"/>
                </a:endParaRPr>
              </a:p>
            </p:txBody>
          </p:sp>
          <p:sp>
            <p:nvSpPr>
              <p:cNvPr id="1755" name="Google Shape;1755;p146"/>
              <p:cNvSpPr/>
              <p:nvPr/>
            </p:nvSpPr>
            <p:spPr>
              <a:xfrm>
                <a:off x="7370327" y="85447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756" name="Google Shape;1756;p146"/>
            <p:cNvSpPr/>
            <p:nvPr/>
          </p:nvSpPr>
          <p:spPr>
            <a:xfrm>
              <a:off x="3073394" y="30758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57" name="Google Shape;1757;p146"/>
            <p:cNvSpPr txBox="1"/>
            <p:nvPr/>
          </p:nvSpPr>
          <p:spPr>
            <a:xfrm>
              <a:off x="3300160" y="307657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To be started</a:t>
              </a:r>
              <a:endParaRPr sz="800">
                <a:solidFill>
                  <a:schemeClr val="dk2"/>
                </a:solidFill>
                <a:latin typeface="DM Sans"/>
                <a:ea typeface="DM Sans"/>
                <a:cs typeface="DM Sans"/>
                <a:sym typeface="DM Sans"/>
              </a:endParaRPr>
            </a:p>
          </p:txBody>
        </p:sp>
      </p:grpSp>
      <p:grpSp>
        <p:nvGrpSpPr>
          <p:cNvPr id="1758" name="Google Shape;1758;p146"/>
          <p:cNvGrpSpPr/>
          <p:nvPr/>
        </p:nvGrpSpPr>
        <p:grpSpPr>
          <a:xfrm>
            <a:off x="5196625" y="244150"/>
            <a:ext cx="4146300" cy="438000"/>
            <a:chOff x="5196625" y="244150"/>
            <a:chExt cx="4146300" cy="438000"/>
          </a:xfrm>
        </p:grpSpPr>
        <p:sp>
          <p:nvSpPr>
            <p:cNvPr id="1759" name="Google Shape;1759;p146"/>
            <p:cNvSpPr txBox="1"/>
            <p:nvPr/>
          </p:nvSpPr>
          <p:spPr>
            <a:xfrm>
              <a:off x="5196625" y="244150"/>
              <a:ext cx="4146300" cy="438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accent1"/>
                </a:solidFill>
                <a:latin typeface="DM Serif Display"/>
                <a:ea typeface="DM Serif Display"/>
                <a:cs typeface="DM Serif Display"/>
                <a:sym typeface="DM Serif Display"/>
              </a:endParaRPr>
            </a:p>
          </p:txBody>
        </p:sp>
        <p:sp>
          <p:nvSpPr>
            <p:cNvPr id="1760" name="Google Shape;1760;p146"/>
            <p:cNvSpPr txBox="1"/>
            <p:nvPr/>
          </p:nvSpPr>
          <p:spPr>
            <a:xfrm>
              <a:off x="5594325" y="256800"/>
              <a:ext cx="3544800" cy="415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accent1"/>
                  </a:solidFill>
                  <a:latin typeface="DM Serif Display"/>
                  <a:ea typeface="DM Serif Display"/>
                  <a:cs typeface="DM Serif Display"/>
                  <a:sym typeface="DM Serif Display"/>
                </a:rPr>
                <a:t>Theme:</a:t>
              </a:r>
              <a:r>
                <a:rPr lang="en">
                  <a:solidFill>
                    <a:schemeClr val="dk1"/>
                  </a:solidFill>
                  <a:latin typeface="DM Serif Display"/>
                  <a:ea typeface="DM Serif Display"/>
                  <a:cs typeface="DM Serif Display"/>
                  <a:sym typeface="DM Serif Display"/>
                </a:rPr>
                <a:t> Strategy &amp; Change </a:t>
              </a:r>
              <a:r>
                <a:rPr lang="en" sz="1500">
                  <a:solidFill>
                    <a:schemeClr val="dk1"/>
                  </a:solidFill>
                  <a:latin typeface="DM Serif Display"/>
                  <a:ea typeface="DM Serif Display"/>
                  <a:cs typeface="DM Serif Display"/>
                  <a:sym typeface="DM Serif Display"/>
                </a:rPr>
                <a:t>Management</a:t>
              </a:r>
              <a:endParaRPr sz="1900">
                <a:solidFill>
                  <a:schemeClr val="dk1"/>
                </a:solidFill>
              </a:endParaRPr>
            </a:p>
          </p:txBody>
        </p:sp>
        <p:pic>
          <p:nvPicPr>
            <p:cNvPr id="1761" name="Google Shape;1761;p146"/>
            <p:cNvPicPr preferRelativeResize="0"/>
            <p:nvPr/>
          </p:nvPicPr>
          <p:blipFill>
            <a:blip r:embed="rId3">
              <a:alphaModFix/>
            </a:blip>
            <a:stretch>
              <a:fillRect/>
            </a:stretch>
          </p:blipFill>
          <p:spPr>
            <a:xfrm>
              <a:off x="5394875" y="327950"/>
              <a:ext cx="273175" cy="273175"/>
            </a:xfrm>
            <a:prstGeom prst="rect">
              <a:avLst/>
            </a:prstGeom>
            <a:noFill/>
            <a:ln>
              <a:noFill/>
            </a:ln>
          </p:spPr>
        </p:pic>
      </p:gr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6" name="Shape 1766"/>
        <p:cNvGrpSpPr/>
        <p:nvPr/>
      </p:nvGrpSpPr>
      <p:grpSpPr>
        <a:xfrm>
          <a:off x="0" y="0"/>
          <a:ext cx="0" cy="0"/>
          <a:chOff x="0" y="0"/>
          <a:chExt cx="0" cy="0"/>
        </a:xfrm>
      </p:grpSpPr>
      <p:sp>
        <p:nvSpPr>
          <p:cNvPr id="1767" name="Google Shape;1767;p147"/>
          <p:cNvSpPr txBox="1"/>
          <p:nvPr>
            <p:ph idx="4294967295" type="body"/>
          </p:nvPr>
        </p:nvSpPr>
        <p:spPr>
          <a:xfrm>
            <a:off x="5196625" y="1562238"/>
            <a:ext cx="3584700" cy="2766600"/>
          </a:xfrm>
          <a:prstGeom prst="rect">
            <a:avLst/>
          </a:prstGeom>
          <a:noFill/>
          <a:ln>
            <a:noFill/>
          </a:ln>
        </p:spPr>
        <p:txBody>
          <a:bodyPr anchorCtr="0" anchor="t" bIns="0" lIns="0" spcFirstLastPara="1" rIns="0" wrap="square" tIns="0">
            <a:noAutofit/>
          </a:bodyPr>
          <a:lstStyle/>
          <a:p>
            <a:pPr indent="-171450" lvl="0" marL="215900" rtl="0" algn="l">
              <a:lnSpc>
                <a:spcPct val="150000"/>
              </a:lnSpc>
              <a:spcBef>
                <a:spcPts val="0"/>
              </a:spcBef>
              <a:spcAft>
                <a:spcPts val="0"/>
              </a:spcAft>
              <a:buSzPts val="700"/>
              <a:buChar char="●"/>
            </a:pPr>
            <a:r>
              <a:rPr lang="en"/>
              <a:t>Leveraging the </a:t>
            </a:r>
            <a:r>
              <a:rPr lang="en"/>
              <a:t>XX</a:t>
            </a:r>
            <a:r>
              <a:rPr lang="en"/>
              <a:t> Strategy to include the lead generation capabilities </a:t>
            </a:r>
            <a:r>
              <a:rPr b="1" lang="en" sz="700">
                <a:solidFill>
                  <a:schemeClr val="accent1"/>
                </a:solidFill>
              </a:rPr>
              <a:t>(Enhance)</a:t>
            </a:r>
            <a:endParaRPr b="1">
              <a:solidFill>
                <a:schemeClr val="accent1"/>
              </a:solidFill>
            </a:endParaRPr>
          </a:p>
          <a:p>
            <a:pPr indent="-171450" lvl="0" marL="215900" rtl="0" algn="l">
              <a:lnSpc>
                <a:spcPct val="150000"/>
              </a:lnSpc>
              <a:spcBef>
                <a:spcPts val="0"/>
              </a:spcBef>
              <a:spcAft>
                <a:spcPts val="0"/>
              </a:spcAft>
              <a:buSzPts val="700"/>
              <a:buChar char="●"/>
            </a:pPr>
            <a:r>
              <a:rPr lang="en"/>
              <a:t>Leverage </a:t>
            </a:r>
            <a:r>
              <a:rPr lang="en"/>
              <a:t>XX</a:t>
            </a:r>
            <a:r>
              <a:rPr lang="en"/>
              <a:t> app as a tool to engage with leads/prospects and attract new </a:t>
            </a:r>
            <a:r>
              <a:rPr lang="en"/>
              <a:t>farmers </a:t>
            </a:r>
            <a:r>
              <a:rPr b="1" lang="en" sz="700">
                <a:solidFill>
                  <a:schemeClr val="accent1"/>
                </a:solidFill>
              </a:rPr>
              <a:t>(New)</a:t>
            </a:r>
            <a:endParaRPr b="1">
              <a:solidFill>
                <a:schemeClr val="accent1"/>
              </a:solidFill>
            </a:endParaRPr>
          </a:p>
        </p:txBody>
      </p:sp>
      <p:graphicFrame>
        <p:nvGraphicFramePr>
          <p:cNvPr id="1768" name="Google Shape;1768;p147"/>
          <p:cNvGraphicFramePr/>
          <p:nvPr/>
        </p:nvGraphicFramePr>
        <p:xfrm>
          <a:off x="374200" y="1562300"/>
          <a:ext cx="3000000" cy="3000000"/>
        </p:xfrm>
        <a:graphic>
          <a:graphicData uri="http://schemas.openxmlformats.org/drawingml/2006/table">
            <a:tbl>
              <a:tblPr>
                <a:noFill/>
                <a:tableStyleId>{15ACD054-6967-41B5-B5A4-8829244CEB50}</a:tableStyleId>
              </a:tblPr>
              <a:tblGrid>
                <a:gridCol w="2600175"/>
                <a:gridCol w="893125"/>
                <a:gridCol w="652925"/>
              </a:tblGrid>
              <a:tr h="360550">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Epic</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Tag</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Progress</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r>
              <a:tr h="404975">
                <a:tc>
                  <a:txBody>
                    <a:bodyPr/>
                    <a:lstStyle/>
                    <a:p>
                      <a:pPr indent="0" lvl="0" marL="0" rtl="0" algn="l">
                        <a:spcBef>
                          <a:spcPts val="0"/>
                        </a:spcBef>
                        <a:spcAft>
                          <a:spcPts val="0"/>
                        </a:spcAft>
                        <a:buNone/>
                      </a:pPr>
                      <a:r>
                        <a:rPr lang="en" sz="800">
                          <a:latin typeface="DM Sans"/>
                          <a:ea typeface="DM Sans"/>
                          <a:cs typeface="DM Sans"/>
                          <a:sym typeface="DM Sans"/>
                        </a:rPr>
                        <a:t>A more concise UX/UI alignment on digital tools and how they are being used</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latin typeface="DM Sans"/>
                          <a:ea typeface="DM Sans"/>
                          <a:cs typeface="DM Sans"/>
                          <a:sym typeface="DM Sans"/>
                        </a:rPr>
                        <a:t>New Opp</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87400">
                <a:tc>
                  <a:txBody>
                    <a:bodyPr/>
                    <a:lstStyle/>
                    <a:p>
                      <a:pPr indent="0" lvl="0" marL="0" rtl="0" algn="l">
                        <a:spcBef>
                          <a:spcPts val="0"/>
                        </a:spcBef>
                        <a:spcAft>
                          <a:spcPts val="0"/>
                        </a:spcAft>
                        <a:buNone/>
                      </a:pPr>
                      <a:r>
                        <a:rPr lang="en" sz="800">
                          <a:latin typeface="DM Sans"/>
                          <a:ea typeface="DM Sans"/>
                          <a:cs typeface="DM Sans"/>
                          <a:sym typeface="DM Sans"/>
                        </a:rPr>
                        <a:t>Create a more simplified digital tool strategy that allows users to complete all important tasks in one application</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latin typeface="DM Sans"/>
                          <a:ea typeface="DM Sans"/>
                          <a:cs typeface="DM Sans"/>
                          <a:sym typeface="DM Sans"/>
                        </a:rPr>
                        <a:t>Simplification / Automation</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706775">
                <a:tc>
                  <a:txBody>
                    <a:bodyPr/>
                    <a:lstStyle/>
                    <a:p>
                      <a:pPr indent="0" lvl="0" marL="0" rtl="0" algn="l">
                        <a:spcBef>
                          <a:spcPts val="0"/>
                        </a:spcBef>
                        <a:spcAft>
                          <a:spcPts val="0"/>
                        </a:spcAft>
                        <a:buNone/>
                      </a:pPr>
                      <a:r>
                        <a:rPr lang="en" sz="800">
                          <a:latin typeface="DM Sans"/>
                          <a:ea typeface="DM Sans"/>
                          <a:cs typeface="DM Sans"/>
                          <a:sym typeface="DM Sans"/>
                        </a:rPr>
                        <a:t>Complete a Digital competitive analysis to determine how the competition is showing up digitally and how we can improve and align</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latin typeface="DM Sans"/>
                          <a:ea typeface="DM Sans"/>
                          <a:cs typeface="DM Sans"/>
                          <a:sym typeface="DM Sans"/>
                        </a:rPr>
                        <a:t>Alignment </a:t>
                      </a:r>
                      <a:r>
                        <a:rPr lang="en" sz="800">
                          <a:latin typeface="DM Sans"/>
                          <a:ea typeface="DM Sans"/>
                          <a:cs typeface="DM Sans"/>
                          <a:sym typeface="DM Sans"/>
                        </a:rPr>
                        <a:t>XX</a:t>
                      </a:r>
                      <a:r>
                        <a:rPr lang="en" sz="800">
                          <a:latin typeface="DM Sans"/>
                          <a:ea typeface="DM Sans"/>
                          <a:cs typeface="DM Sans"/>
                          <a:sym typeface="DM Sans"/>
                        </a:rPr>
                        <a:t> / </a:t>
                      </a:r>
                      <a:r>
                        <a:rPr lang="en" sz="800">
                          <a:latin typeface="DM Sans"/>
                          <a:ea typeface="DM Sans"/>
                          <a:cs typeface="DM Sans"/>
                          <a:sym typeface="DM Sans"/>
                        </a:rPr>
                        <a:t>XX</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bl>
          </a:graphicData>
        </a:graphic>
      </p:graphicFrame>
      <p:grpSp>
        <p:nvGrpSpPr>
          <p:cNvPr id="1769" name="Google Shape;1769;p147"/>
          <p:cNvGrpSpPr/>
          <p:nvPr/>
        </p:nvGrpSpPr>
        <p:grpSpPr>
          <a:xfrm>
            <a:off x="10317806" y="1422005"/>
            <a:ext cx="193795" cy="194332"/>
            <a:chOff x="15212549" y="5826750"/>
            <a:chExt cx="356700" cy="357688"/>
          </a:xfrm>
        </p:grpSpPr>
        <p:sp>
          <p:nvSpPr>
            <p:cNvPr id="1770" name="Google Shape;1770;p147"/>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71" name="Google Shape;1771;p147"/>
            <p:cNvSpPr/>
            <p:nvPr/>
          </p:nvSpPr>
          <p:spPr>
            <a:xfrm>
              <a:off x="15212549" y="5826750"/>
              <a:ext cx="356700" cy="356700"/>
            </a:xfrm>
            <a:prstGeom prst="pie">
              <a:avLst>
                <a:gd fmla="val 453331"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772" name="Google Shape;1772;p147"/>
          <p:cNvGrpSpPr/>
          <p:nvPr/>
        </p:nvGrpSpPr>
        <p:grpSpPr>
          <a:xfrm>
            <a:off x="9916489" y="1817723"/>
            <a:ext cx="193795" cy="194332"/>
            <a:chOff x="15212549" y="5826750"/>
            <a:chExt cx="356700" cy="357688"/>
          </a:xfrm>
        </p:grpSpPr>
        <p:sp>
          <p:nvSpPr>
            <p:cNvPr id="1773" name="Google Shape;1773;p147"/>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74" name="Google Shape;1774;p147"/>
            <p:cNvSpPr/>
            <p:nvPr/>
          </p:nvSpPr>
          <p:spPr>
            <a:xfrm>
              <a:off x="15212549" y="5826750"/>
              <a:ext cx="356700" cy="356700"/>
            </a:xfrm>
            <a:prstGeom prst="pie">
              <a:avLst>
                <a:gd fmla="val 3780525"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775" name="Google Shape;1775;p147"/>
          <p:cNvGrpSpPr/>
          <p:nvPr/>
        </p:nvGrpSpPr>
        <p:grpSpPr>
          <a:xfrm>
            <a:off x="10317801" y="1817717"/>
            <a:ext cx="193795" cy="194332"/>
            <a:chOff x="15212549" y="5826750"/>
            <a:chExt cx="356700" cy="357688"/>
          </a:xfrm>
        </p:grpSpPr>
        <p:sp>
          <p:nvSpPr>
            <p:cNvPr id="1776" name="Google Shape;1776;p147"/>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77" name="Google Shape;1777;p147"/>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778" name="Google Shape;1778;p147"/>
          <p:cNvGrpSpPr/>
          <p:nvPr/>
        </p:nvGrpSpPr>
        <p:grpSpPr>
          <a:xfrm>
            <a:off x="9916489" y="2213450"/>
            <a:ext cx="193795" cy="194332"/>
            <a:chOff x="15212549" y="5826750"/>
            <a:chExt cx="356700" cy="357688"/>
          </a:xfrm>
        </p:grpSpPr>
        <p:sp>
          <p:nvSpPr>
            <p:cNvPr id="1779" name="Google Shape;1779;p147"/>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80" name="Google Shape;1780;p147"/>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781" name="Google Shape;1781;p147"/>
          <p:cNvGrpSpPr/>
          <p:nvPr/>
        </p:nvGrpSpPr>
        <p:grpSpPr>
          <a:xfrm>
            <a:off x="10317806" y="2213449"/>
            <a:ext cx="193795" cy="194332"/>
            <a:chOff x="15212549" y="5826750"/>
            <a:chExt cx="356700" cy="357688"/>
          </a:xfrm>
        </p:grpSpPr>
        <p:sp>
          <p:nvSpPr>
            <p:cNvPr id="1782" name="Google Shape;1782;p147"/>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83" name="Google Shape;1783;p147"/>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784" name="Google Shape;1784;p147"/>
          <p:cNvSpPr/>
          <p:nvPr/>
        </p:nvSpPr>
        <p:spPr>
          <a:xfrm>
            <a:off x="9916494" y="142253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85" name="Google Shape;1785;p147"/>
          <p:cNvSpPr/>
          <p:nvPr/>
        </p:nvSpPr>
        <p:spPr>
          <a:xfrm>
            <a:off x="4096740" y="2045082"/>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86" name="Google Shape;1786;p147"/>
          <p:cNvSpPr/>
          <p:nvPr/>
        </p:nvSpPr>
        <p:spPr>
          <a:xfrm>
            <a:off x="4096740" y="25556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87" name="Google Shape;1787;p147"/>
          <p:cNvSpPr/>
          <p:nvPr/>
        </p:nvSpPr>
        <p:spPr>
          <a:xfrm>
            <a:off x="4102694" y="3181051"/>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88" name="Google Shape;1788;p147"/>
          <p:cNvSpPr txBox="1"/>
          <p:nvPr>
            <p:ph type="title"/>
          </p:nvPr>
        </p:nvSpPr>
        <p:spPr>
          <a:xfrm>
            <a:off x="350373" y="654457"/>
            <a:ext cx="5044500" cy="588300"/>
          </a:xfrm>
          <a:prstGeom prst="rect">
            <a:avLst/>
          </a:prstGeom>
        </p:spPr>
        <p:txBody>
          <a:bodyPr anchorCtr="0" anchor="t" bIns="0" lIns="0" spcFirstLastPara="1" rIns="0" wrap="square" tIns="144000">
            <a:noAutofit/>
          </a:bodyPr>
          <a:lstStyle/>
          <a:p>
            <a:pPr indent="0" lvl="0" marL="0" rtl="0" algn="l">
              <a:spcBef>
                <a:spcPts val="0"/>
              </a:spcBef>
              <a:spcAft>
                <a:spcPts val="0"/>
              </a:spcAft>
              <a:buClr>
                <a:schemeClr val="dk1"/>
              </a:buClr>
              <a:buSzPts val="1100"/>
              <a:buFont typeface="Arial"/>
              <a:buNone/>
            </a:pPr>
            <a:r>
              <a:rPr lang="en" sz="1900"/>
              <a:t>Digital Fluency Strategy Details</a:t>
            </a:r>
            <a:endParaRPr sz="1900"/>
          </a:p>
          <a:p>
            <a:pPr indent="0" lvl="0" marL="0" rtl="0" algn="l">
              <a:spcBef>
                <a:spcPts val="0"/>
              </a:spcBef>
              <a:spcAft>
                <a:spcPts val="0"/>
              </a:spcAft>
              <a:buClr>
                <a:schemeClr val="dk1"/>
              </a:buClr>
              <a:buSzPts val="1100"/>
              <a:buFont typeface="Arial"/>
              <a:buNone/>
            </a:pPr>
            <a:r>
              <a:t/>
            </a:r>
            <a:endParaRPr sz="1900"/>
          </a:p>
        </p:txBody>
      </p:sp>
      <p:cxnSp>
        <p:nvCxnSpPr>
          <p:cNvPr id="1789" name="Google Shape;1789;p147"/>
          <p:cNvCxnSpPr/>
          <p:nvPr/>
        </p:nvCxnSpPr>
        <p:spPr>
          <a:xfrm>
            <a:off x="5236525" y="1368950"/>
            <a:ext cx="3544800" cy="2100"/>
          </a:xfrm>
          <a:prstGeom prst="straightConnector1">
            <a:avLst/>
          </a:prstGeom>
          <a:noFill/>
          <a:ln cap="flat" cmpd="sng" w="28575">
            <a:solidFill>
              <a:schemeClr val="accent1"/>
            </a:solidFill>
            <a:prstDash val="solid"/>
            <a:round/>
            <a:headEnd len="med" w="med" type="none"/>
            <a:tailEnd len="med" w="med" type="none"/>
          </a:ln>
        </p:spPr>
      </p:cxnSp>
      <p:cxnSp>
        <p:nvCxnSpPr>
          <p:cNvPr id="1790" name="Google Shape;1790;p147"/>
          <p:cNvCxnSpPr/>
          <p:nvPr/>
        </p:nvCxnSpPr>
        <p:spPr>
          <a:xfrm flipH="1" rot="10800000">
            <a:off x="374200" y="1375925"/>
            <a:ext cx="4104300" cy="1800"/>
          </a:xfrm>
          <a:prstGeom prst="straightConnector1">
            <a:avLst/>
          </a:prstGeom>
          <a:noFill/>
          <a:ln cap="flat" cmpd="sng" w="28575">
            <a:solidFill>
              <a:schemeClr val="accent1"/>
            </a:solidFill>
            <a:prstDash val="solid"/>
            <a:round/>
            <a:headEnd len="med" w="med" type="none"/>
            <a:tailEnd len="med" w="med" type="none"/>
          </a:ln>
        </p:spPr>
      </p:cxnSp>
      <p:sp>
        <p:nvSpPr>
          <p:cNvPr id="1791" name="Google Shape;1791;p147"/>
          <p:cNvSpPr txBox="1"/>
          <p:nvPr>
            <p:ph idx="4294967295" type="body"/>
          </p:nvPr>
        </p:nvSpPr>
        <p:spPr>
          <a:xfrm>
            <a:off x="1725089" y="1266875"/>
            <a:ext cx="14025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Prioritized Epics</a:t>
            </a:r>
            <a:endParaRPr b="1" sz="1100">
              <a:solidFill>
                <a:schemeClr val="accent1"/>
              </a:solidFill>
            </a:endParaRPr>
          </a:p>
        </p:txBody>
      </p:sp>
      <p:sp>
        <p:nvSpPr>
          <p:cNvPr id="1792" name="Google Shape;1792;p147"/>
          <p:cNvSpPr txBox="1"/>
          <p:nvPr>
            <p:ph idx="4294967295" type="body"/>
          </p:nvPr>
        </p:nvSpPr>
        <p:spPr>
          <a:xfrm>
            <a:off x="6372175" y="1266878"/>
            <a:ext cx="12336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Other Epics</a:t>
            </a:r>
            <a:endParaRPr b="1" sz="1100">
              <a:solidFill>
                <a:schemeClr val="accent1"/>
              </a:solidFill>
            </a:endParaRPr>
          </a:p>
        </p:txBody>
      </p:sp>
      <p:grpSp>
        <p:nvGrpSpPr>
          <p:cNvPr id="1793" name="Google Shape;1793;p147"/>
          <p:cNvGrpSpPr/>
          <p:nvPr/>
        </p:nvGrpSpPr>
        <p:grpSpPr>
          <a:xfrm>
            <a:off x="374202" y="3730275"/>
            <a:ext cx="4443659" cy="193810"/>
            <a:chOff x="374202" y="3075825"/>
            <a:chExt cx="4443659" cy="193810"/>
          </a:xfrm>
        </p:grpSpPr>
        <p:grpSp>
          <p:nvGrpSpPr>
            <p:cNvPr id="1794" name="Google Shape;1794;p147"/>
            <p:cNvGrpSpPr/>
            <p:nvPr/>
          </p:nvGrpSpPr>
          <p:grpSpPr>
            <a:xfrm>
              <a:off x="374202" y="3075825"/>
              <a:ext cx="3077684" cy="193800"/>
              <a:chOff x="6013027" y="854475"/>
              <a:chExt cx="3077684" cy="193800"/>
            </a:xfrm>
          </p:grpSpPr>
          <p:sp>
            <p:nvSpPr>
              <p:cNvPr id="1795" name="Google Shape;1795;p147"/>
              <p:cNvSpPr/>
              <p:nvPr/>
            </p:nvSpPr>
            <p:spPr>
              <a:xfrm>
                <a:off x="6013027" y="854475"/>
                <a:ext cx="193800" cy="19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796" name="Google Shape;1796;p147"/>
              <p:cNvSpPr txBox="1"/>
              <p:nvPr/>
            </p:nvSpPr>
            <p:spPr>
              <a:xfrm>
                <a:off x="6235238" y="855225"/>
                <a:ext cx="12465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Complete</a:t>
                </a:r>
                <a:endParaRPr sz="800">
                  <a:solidFill>
                    <a:schemeClr val="dk2"/>
                  </a:solidFill>
                  <a:latin typeface="DM Sans"/>
                  <a:ea typeface="DM Sans"/>
                  <a:cs typeface="DM Sans"/>
                  <a:sym typeface="DM Sans"/>
                </a:endParaRPr>
              </a:p>
            </p:txBody>
          </p:sp>
          <p:sp>
            <p:nvSpPr>
              <p:cNvPr id="1797" name="Google Shape;1797;p147"/>
              <p:cNvSpPr txBox="1"/>
              <p:nvPr/>
            </p:nvSpPr>
            <p:spPr>
              <a:xfrm>
                <a:off x="7573010" y="85522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In Progress</a:t>
                </a:r>
                <a:endParaRPr sz="800">
                  <a:solidFill>
                    <a:schemeClr val="dk2"/>
                  </a:solidFill>
                  <a:latin typeface="DM Sans"/>
                  <a:ea typeface="DM Sans"/>
                  <a:cs typeface="DM Sans"/>
                  <a:sym typeface="DM Sans"/>
                </a:endParaRPr>
              </a:p>
            </p:txBody>
          </p:sp>
          <p:sp>
            <p:nvSpPr>
              <p:cNvPr id="1798" name="Google Shape;1798;p147"/>
              <p:cNvSpPr/>
              <p:nvPr/>
            </p:nvSpPr>
            <p:spPr>
              <a:xfrm>
                <a:off x="7370327" y="85447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799" name="Google Shape;1799;p147"/>
            <p:cNvSpPr/>
            <p:nvPr/>
          </p:nvSpPr>
          <p:spPr>
            <a:xfrm>
              <a:off x="3073394" y="30758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00" name="Google Shape;1800;p147"/>
            <p:cNvSpPr txBox="1"/>
            <p:nvPr/>
          </p:nvSpPr>
          <p:spPr>
            <a:xfrm>
              <a:off x="3300160" y="307657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To be started</a:t>
              </a:r>
              <a:endParaRPr sz="800">
                <a:solidFill>
                  <a:schemeClr val="dk2"/>
                </a:solidFill>
                <a:latin typeface="DM Sans"/>
                <a:ea typeface="DM Sans"/>
                <a:cs typeface="DM Sans"/>
                <a:sym typeface="DM Sans"/>
              </a:endParaRPr>
            </a:p>
          </p:txBody>
        </p:sp>
      </p:grpSp>
      <p:grpSp>
        <p:nvGrpSpPr>
          <p:cNvPr id="1801" name="Google Shape;1801;p147"/>
          <p:cNvGrpSpPr/>
          <p:nvPr/>
        </p:nvGrpSpPr>
        <p:grpSpPr>
          <a:xfrm>
            <a:off x="5196625" y="244150"/>
            <a:ext cx="4146300" cy="438000"/>
            <a:chOff x="5196625" y="244150"/>
            <a:chExt cx="4146300" cy="438000"/>
          </a:xfrm>
        </p:grpSpPr>
        <p:sp>
          <p:nvSpPr>
            <p:cNvPr id="1802" name="Google Shape;1802;p147"/>
            <p:cNvSpPr txBox="1"/>
            <p:nvPr/>
          </p:nvSpPr>
          <p:spPr>
            <a:xfrm>
              <a:off x="5196625" y="244150"/>
              <a:ext cx="4146300" cy="438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accent1"/>
                </a:solidFill>
                <a:latin typeface="DM Serif Display"/>
                <a:ea typeface="DM Serif Display"/>
                <a:cs typeface="DM Serif Display"/>
                <a:sym typeface="DM Serif Display"/>
              </a:endParaRPr>
            </a:p>
          </p:txBody>
        </p:sp>
        <p:sp>
          <p:nvSpPr>
            <p:cNvPr id="1803" name="Google Shape;1803;p147"/>
            <p:cNvSpPr txBox="1"/>
            <p:nvPr/>
          </p:nvSpPr>
          <p:spPr>
            <a:xfrm>
              <a:off x="5594325" y="256800"/>
              <a:ext cx="3544800" cy="415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accent1"/>
                  </a:solidFill>
                  <a:latin typeface="DM Serif Display"/>
                  <a:ea typeface="DM Serif Display"/>
                  <a:cs typeface="DM Serif Display"/>
                  <a:sym typeface="DM Serif Display"/>
                </a:rPr>
                <a:t>Theme:</a:t>
              </a:r>
              <a:r>
                <a:rPr lang="en">
                  <a:solidFill>
                    <a:schemeClr val="dk1"/>
                  </a:solidFill>
                  <a:latin typeface="DM Serif Display"/>
                  <a:ea typeface="DM Serif Display"/>
                  <a:cs typeface="DM Serif Display"/>
                  <a:sym typeface="DM Serif Display"/>
                </a:rPr>
                <a:t> Strategy &amp; Change </a:t>
              </a:r>
              <a:r>
                <a:rPr lang="en" sz="1500">
                  <a:solidFill>
                    <a:schemeClr val="dk1"/>
                  </a:solidFill>
                  <a:latin typeface="DM Serif Display"/>
                  <a:ea typeface="DM Serif Display"/>
                  <a:cs typeface="DM Serif Display"/>
                  <a:sym typeface="DM Serif Display"/>
                </a:rPr>
                <a:t>Management</a:t>
              </a:r>
              <a:endParaRPr sz="1900">
                <a:solidFill>
                  <a:schemeClr val="dk1"/>
                </a:solidFill>
              </a:endParaRPr>
            </a:p>
          </p:txBody>
        </p:sp>
        <p:pic>
          <p:nvPicPr>
            <p:cNvPr id="1804" name="Google Shape;1804;p147"/>
            <p:cNvPicPr preferRelativeResize="0"/>
            <p:nvPr/>
          </p:nvPicPr>
          <p:blipFill>
            <a:blip r:embed="rId3">
              <a:alphaModFix/>
            </a:blip>
            <a:stretch>
              <a:fillRect/>
            </a:stretch>
          </p:blipFill>
          <p:spPr>
            <a:xfrm>
              <a:off x="5394875" y="327950"/>
              <a:ext cx="273175" cy="273175"/>
            </a:xfrm>
            <a:prstGeom prst="rect">
              <a:avLst/>
            </a:prstGeom>
            <a:noFill/>
            <a:ln>
              <a:noFill/>
            </a:ln>
          </p:spPr>
        </p:pic>
      </p:gr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9" name="Shape 1809"/>
        <p:cNvGrpSpPr/>
        <p:nvPr/>
      </p:nvGrpSpPr>
      <p:grpSpPr>
        <a:xfrm>
          <a:off x="0" y="0"/>
          <a:ext cx="0" cy="0"/>
          <a:chOff x="0" y="0"/>
          <a:chExt cx="0" cy="0"/>
        </a:xfrm>
      </p:grpSpPr>
      <p:sp>
        <p:nvSpPr>
          <p:cNvPr id="1810" name="Google Shape;1810;p148"/>
          <p:cNvSpPr txBox="1"/>
          <p:nvPr>
            <p:ph idx="4294967295" type="body"/>
          </p:nvPr>
        </p:nvSpPr>
        <p:spPr>
          <a:xfrm>
            <a:off x="5196625" y="1562238"/>
            <a:ext cx="3584700" cy="2766600"/>
          </a:xfrm>
          <a:prstGeom prst="rect">
            <a:avLst/>
          </a:prstGeom>
          <a:noFill/>
          <a:ln>
            <a:noFill/>
          </a:ln>
        </p:spPr>
        <p:txBody>
          <a:bodyPr anchorCtr="0" anchor="t" bIns="0" lIns="0" spcFirstLastPara="1" rIns="0" wrap="square" tIns="0">
            <a:noAutofit/>
          </a:bodyPr>
          <a:lstStyle/>
          <a:p>
            <a:pPr indent="-171450" lvl="0" marL="215900" rtl="0" algn="l">
              <a:lnSpc>
                <a:spcPct val="150000"/>
              </a:lnSpc>
              <a:spcBef>
                <a:spcPts val="0"/>
              </a:spcBef>
              <a:spcAft>
                <a:spcPts val="0"/>
              </a:spcAft>
              <a:buSzPts val="700"/>
              <a:buChar char="●"/>
            </a:pPr>
            <a:r>
              <a:rPr lang="en"/>
              <a:t>Logging quick visits / touchpoints in SmartAgro </a:t>
            </a:r>
            <a:r>
              <a:rPr b="1" lang="en" sz="700">
                <a:solidFill>
                  <a:schemeClr val="accent1"/>
                </a:solidFill>
              </a:rPr>
              <a:t>(Enhance)</a:t>
            </a:r>
            <a:endParaRPr b="1">
              <a:solidFill>
                <a:schemeClr val="accent1"/>
              </a:solidFill>
            </a:endParaRPr>
          </a:p>
          <a:p>
            <a:pPr indent="-171450" lvl="0" marL="215900" rtl="0" algn="l">
              <a:lnSpc>
                <a:spcPct val="150000"/>
              </a:lnSpc>
              <a:spcBef>
                <a:spcPts val="0"/>
              </a:spcBef>
              <a:spcAft>
                <a:spcPts val="0"/>
              </a:spcAft>
              <a:buSzPts val="700"/>
              <a:buChar char="●"/>
            </a:pPr>
            <a:r>
              <a:rPr lang="en"/>
              <a:t>Connect new sellers to leads to help with business plans</a:t>
            </a:r>
            <a:r>
              <a:rPr b="1" lang="en">
                <a:solidFill>
                  <a:schemeClr val="accent1"/>
                </a:solidFill>
              </a:rPr>
              <a:t> </a:t>
            </a:r>
            <a:r>
              <a:rPr b="1" lang="en" sz="700">
                <a:solidFill>
                  <a:schemeClr val="accent1"/>
                </a:solidFill>
              </a:rPr>
              <a:t>(New)</a:t>
            </a:r>
            <a:endParaRPr b="1">
              <a:solidFill>
                <a:schemeClr val="accent1"/>
              </a:solidFill>
            </a:endParaRPr>
          </a:p>
        </p:txBody>
      </p:sp>
      <p:graphicFrame>
        <p:nvGraphicFramePr>
          <p:cNvPr id="1811" name="Google Shape;1811;p148"/>
          <p:cNvGraphicFramePr/>
          <p:nvPr/>
        </p:nvGraphicFramePr>
        <p:xfrm>
          <a:off x="374200" y="1562300"/>
          <a:ext cx="3000000" cy="3000000"/>
        </p:xfrm>
        <a:graphic>
          <a:graphicData uri="http://schemas.openxmlformats.org/drawingml/2006/table">
            <a:tbl>
              <a:tblPr>
                <a:noFill/>
                <a:tableStyleId>{15ACD054-6967-41B5-B5A4-8829244CEB50}</a:tableStyleId>
              </a:tblPr>
              <a:tblGrid>
                <a:gridCol w="2600175"/>
                <a:gridCol w="893125"/>
                <a:gridCol w="652925"/>
              </a:tblGrid>
              <a:tr h="360550">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Epic</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Tag</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Progress</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r>
              <a:tr h="404975">
                <a:tc>
                  <a:txBody>
                    <a:bodyPr/>
                    <a:lstStyle/>
                    <a:p>
                      <a:pPr indent="0" lvl="0" marL="0" rtl="0" algn="l">
                        <a:spcBef>
                          <a:spcPts val="0"/>
                        </a:spcBef>
                        <a:spcAft>
                          <a:spcPts val="0"/>
                        </a:spcAft>
                        <a:buNone/>
                      </a:pPr>
                      <a:r>
                        <a:rPr lang="en" sz="800">
                          <a:latin typeface="DM Sans"/>
                          <a:ea typeface="DM Sans"/>
                          <a:cs typeface="DM Sans"/>
                          <a:sym typeface="DM Sans"/>
                        </a:rPr>
                        <a:t>Farmer</a:t>
                      </a:r>
                      <a:r>
                        <a:rPr lang="en" sz="800">
                          <a:latin typeface="DM Sans"/>
                          <a:ea typeface="DM Sans"/>
                          <a:cs typeface="DM Sans"/>
                          <a:sym typeface="DM Sans"/>
                        </a:rPr>
                        <a:t> referral program</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DM Sans"/>
                          <a:ea typeface="DM Sans"/>
                          <a:cs typeface="DM Sans"/>
                          <a:sym typeface="DM Sans"/>
                        </a:rPr>
                        <a:t>New Opp</a:t>
                      </a:r>
                      <a:endParaRPr sz="800">
                        <a:solidFill>
                          <a:schemeClr val="dk1"/>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87400">
                <a:tc>
                  <a:txBody>
                    <a:bodyPr/>
                    <a:lstStyle/>
                    <a:p>
                      <a:pPr indent="0" lvl="0" marL="0" rtl="0" algn="l">
                        <a:spcBef>
                          <a:spcPts val="0"/>
                        </a:spcBef>
                        <a:spcAft>
                          <a:spcPts val="0"/>
                        </a:spcAft>
                        <a:buNone/>
                      </a:pPr>
                      <a:r>
                        <a:rPr lang="en" sz="800">
                          <a:latin typeface="DM Sans"/>
                          <a:ea typeface="DM Sans"/>
                          <a:cs typeface="DM Sans"/>
                          <a:sym typeface="DM Sans"/>
                        </a:rPr>
                        <a:t>Push to close sale with Golden Advantage financing differentiated value</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lang="en" sz="800">
                          <a:latin typeface="DM Sans"/>
                          <a:ea typeface="DM Sans"/>
                          <a:cs typeface="DM Sans"/>
                          <a:sym typeface="DM Sans"/>
                        </a:rPr>
                        <a:t>New Opp</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r>
            </a:tbl>
          </a:graphicData>
        </a:graphic>
      </p:graphicFrame>
      <p:grpSp>
        <p:nvGrpSpPr>
          <p:cNvPr id="1812" name="Google Shape;1812;p148"/>
          <p:cNvGrpSpPr/>
          <p:nvPr/>
        </p:nvGrpSpPr>
        <p:grpSpPr>
          <a:xfrm>
            <a:off x="10317806" y="1422005"/>
            <a:ext cx="193795" cy="194332"/>
            <a:chOff x="15212549" y="5826750"/>
            <a:chExt cx="356700" cy="357688"/>
          </a:xfrm>
        </p:grpSpPr>
        <p:sp>
          <p:nvSpPr>
            <p:cNvPr id="1813" name="Google Shape;1813;p14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14" name="Google Shape;1814;p148"/>
            <p:cNvSpPr/>
            <p:nvPr/>
          </p:nvSpPr>
          <p:spPr>
            <a:xfrm>
              <a:off x="15212549" y="5826750"/>
              <a:ext cx="356700" cy="356700"/>
            </a:xfrm>
            <a:prstGeom prst="pie">
              <a:avLst>
                <a:gd fmla="val 453331"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815" name="Google Shape;1815;p148"/>
          <p:cNvGrpSpPr/>
          <p:nvPr/>
        </p:nvGrpSpPr>
        <p:grpSpPr>
          <a:xfrm>
            <a:off x="9916489" y="1817723"/>
            <a:ext cx="193795" cy="194332"/>
            <a:chOff x="15212549" y="5826750"/>
            <a:chExt cx="356700" cy="357688"/>
          </a:xfrm>
        </p:grpSpPr>
        <p:sp>
          <p:nvSpPr>
            <p:cNvPr id="1816" name="Google Shape;1816;p14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17" name="Google Shape;1817;p148"/>
            <p:cNvSpPr/>
            <p:nvPr/>
          </p:nvSpPr>
          <p:spPr>
            <a:xfrm>
              <a:off x="15212549" y="5826750"/>
              <a:ext cx="356700" cy="356700"/>
            </a:xfrm>
            <a:prstGeom prst="pie">
              <a:avLst>
                <a:gd fmla="val 3780525"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818" name="Google Shape;1818;p148"/>
          <p:cNvGrpSpPr/>
          <p:nvPr/>
        </p:nvGrpSpPr>
        <p:grpSpPr>
          <a:xfrm>
            <a:off x="10317801" y="1817717"/>
            <a:ext cx="193795" cy="194332"/>
            <a:chOff x="15212549" y="5826750"/>
            <a:chExt cx="356700" cy="357688"/>
          </a:xfrm>
        </p:grpSpPr>
        <p:sp>
          <p:nvSpPr>
            <p:cNvPr id="1819" name="Google Shape;1819;p14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20" name="Google Shape;1820;p148"/>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821" name="Google Shape;1821;p148"/>
          <p:cNvGrpSpPr/>
          <p:nvPr/>
        </p:nvGrpSpPr>
        <p:grpSpPr>
          <a:xfrm>
            <a:off x="9916489" y="2213450"/>
            <a:ext cx="193795" cy="194332"/>
            <a:chOff x="15212549" y="5826750"/>
            <a:chExt cx="356700" cy="357688"/>
          </a:xfrm>
        </p:grpSpPr>
        <p:sp>
          <p:nvSpPr>
            <p:cNvPr id="1822" name="Google Shape;1822;p14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23" name="Google Shape;1823;p148"/>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824" name="Google Shape;1824;p148"/>
          <p:cNvGrpSpPr/>
          <p:nvPr/>
        </p:nvGrpSpPr>
        <p:grpSpPr>
          <a:xfrm>
            <a:off x="10317806" y="2213449"/>
            <a:ext cx="193795" cy="194332"/>
            <a:chOff x="15212549" y="5826750"/>
            <a:chExt cx="356700" cy="357688"/>
          </a:xfrm>
        </p:grpSpPr>
        <p:sp>
          <p:nvSpPr>
            <p:cNvPr id="1825" name="Google Shape;1825;p14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26" name="Google Shape;1826;p148"/>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827" name="Google Shape;1827;p148"/>
          <p:cNvSpPr/>
          <p:nvPr/>
        </p:nvSpPr>
        <p:spPr>
          <a:xfrm>
            <a:off x="9916494" y="142253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28" name="Google Shape;1828;p148"/>
          <p:cNvSpPr/>
          <p:nvPr/>
        </p:nvSpPr>
        <p:spPr>
          <a:xfrm>
            <a:off x="4092244" y="2022473"/>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nvGrpSpPr>
          <p:cNvPr id="1829" name="Google Shape;1829;p148"/>
          <p:cNvGrpSpPr/>
          <p:nvPr/>
        </p:nvGrpSpPr>
        <p:grpSpPr>
          <a:xfrm>
            <a:off x="4092256" y="2516461"/>
            <a:ext cx="193795" cy="194332"/>
            <a:chOff x="15212549" y="5826750"/>
            <a:chExt cx="356700" cy="357688"/>
          </a:xfrm>
        </p:grpSpPr>
        <p:sp>
          <p:nvSpPr>
            <p:cNvPr id="1830" name="Google Shape;1830;p148"/>
            <p:cNvSpPr/>
            <p:nvPr/>
          </p:nvSpPr>
          <p:spPr>
            <a:xfrm>
              <a:off x="15212550" y="5827738"/>
              <a:ext cx="356700" cy="356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31" name="Google Shape;1831;p148"/>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cxnSp>
        <p:nvCxnSpPr>
          <p:cNvPr id="1832" name="Google Shape;1832;p148"/>
          <p:cNvCxnSpPr/>
          <p:nvPr/>
        </p:nvCxnSpPr>
        <p:spPr>
          <a:xfrm>
            <a:off x="5236525" y="1368950"/>
            <a:ext cx="3544800" cy="2100"/>
          </a:xfrm>
          <a:prstGeom prst="straightConnector1">
            <a:avLst/>
          </a:prstGeom>
          <a:noFill/>
          <a:ln cap="flat" cmpd="sng" w="28575">
            <a:solidFill>
              <a:schemeClr val="accent1"/>
            </a:solidFill>
            <a:prstDash val="solid"/>
            <a:round/>
            <a:headEnd len="med" w="med" type="none"/>
            <a:tailEnd len="med" w="med" type="none"/>
          </a:ln>
        </p:spPr>
      </p:cxnSp>
      <p:cxnSp>
        <p:nvCxnSpPr>
          <p:cNvPr id="1833" name="Google Shape;1833;p148"/>
          <p:cNvCxnSpPr/>
          <p:nvPr/>
        </p:nvCxnSpPr>
        <p:spPr>
          <a:xfrm flipH="1" rot="10800000">
            <a:off x="374200" y="1375925"/>
            <a:ext cx="4104300" cy="1800"/>
          </a:xfrm>
          <a:prstGeom prst="straightConnector1">
            <a:avLst/>
          </a:prstGeom>
          <a:noFill/>
          <a:ln cap="flat" cmpd="sng" w="28575">
            <a:solidFill>
              <a:schemeClr val="accent1"/>
            </a:solidFill>
            <a:prstDash val="solid"/>
            <a:round/>
            <a:headEnd len="med" w="med" type="none"/>
            <a:tailEnd len="med" w="med" type="none"/>
          </a:ln>
        </p:spPr>
      </p:cxnSp>
      <p:sp>
        <p:nvSpPr>
          <p:cNvPr id="1834" name="Google Shape;1834;p148"/>
          <p:cNvSpPr txBox="1"/>
          <p:nvPr>
            <p:ph idx="4294967295" type="body"/>
          </p:nvPr>
        </p:nvSpPr>
        <p:spPr>
          <a:xfrm>
            <a:off x="1725089" y="1266875"/>
            <a:ext cx="14025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Prioritized Epics</a:t>
            </a:r>
            <a:endParaRPr b="1" sz="1100">
              <a:solidFill>
                <a:schemeClr val="accent1"/>
              </a:solidFill>
            </a:endParaRPr>
          </a:p>
        </p:txBody>
      </p:sp>
      <p:sp>
        <p:nvSpPr>
          <p:cNvPr id="1835" name="Google Shape;1835;p148"/>
          <p:cNvSpPr txBox="1"/>
          <p:nvPr>
            <p:ph idx="4294967295" type="body"/>
          </p:nvPr>
        </p:nvSpPr>
        <p:spPr>
          <a:xfrm>
            <a:off x="6372175" y="1266878"/>
            <a:ext cx="12336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Other Epics</a:t>
            </a:r>
            <a:endParaRPr b="1" sz="1100">
              <a:solidFill>
                <a:schemeClr val="accent1"/>
              </a:solidFill>
            </a:endParaRPr>
          </a:p>
        </p:txBody>
      </p:sp>
      <p:sp>
        <p:nvSpPr>
          <p:cNvPr id="1836" name="Google Shape;1836;p148"/>
          <p:cNvSpPr txBox="1"/>
          <p:nvPr>
            <p:ph type="title"/>
          </p:nvPr>
        </p:nvSpPr>
        <p:spPr>
          <a:xfrm>
            <a:off x="350373" y="654457"/>
            <a:ext cx="5044500" cy="588300"/>
          </a:xfrm>
          <a:prstGeom prst="rect">
            <a:avLst/>
          </a:prstGeom>
        </p:spPr>
        <p:txBody>
          <a:bodyPr anchorCtr="0" anchor="t" bIns="0" lIns="0" spcFirstLastPara="1" rIns="0" wrap="square" tIns="144000">
            <a:noAutofit/>
          </a:bodyPr>
          <a:lstStyle/>
          <a:p>
            <a:pPr indent="0" lvl="0" marL="0" rtl="0" algn="l">
              <a:spcBef>
                <a:spcPts val="0"/>
              </a:spcBef>
              <a:spcAft>
                <a:spcPts val="0"/>
              </a:spcAft>
              <a:buClr>
                <a:schemeClr val="dk1"/>
              </a:buClr>
              <a:buSzPts val="1100"/>
              <a:buFont typeface="Arial"/>
              <a:buNone/>
            </a:pPr>
            <a:r>
              <a:rPr lang="en" sz="1900"/>
              <a:t>Sales Engagement Details</a:t>
            </a:r>
            <a:endParaRPr sz="1900"/>
          </a:p>
          <a:p>
            <a:pPr indent="0" lvl="0" marL="0" rtl="0" algn="l">
              <a:spcBef>
                <a:spcPts val="0"/>
              </a:spcBef>
              <a:spcAft>
                <a:spcPts val="0"/>
              </a:spcAft>
              <a:buClr>
                <a:schemeClr val="dk1"/>
              </a:buClr>
              <a:buSzPts val="1100"/>
              <a:buFont typeface="Arial"/>
              <a:buNone/>
            </a:pPr>
            <a:r>
              <a:t/>
            </a:r>
            <a:endParaRPr sz="1900"/>
          </a:p>
        </p:txBody>
      </p:sp>
      <p:grpSp>
        <p:nvGrpSpPr>
          <p:cNvPr id="1837" name="Google Shape;1837;p148"/>
          <p:cNvGrpSpPr/>
          <p:nvPr/>
        </p:nvGrpSpPr>
        <p:grpSpPr>
          <a:xfrm>
            <a:off x="374202" y="2999625"/>
            <a:ext cx="4443659" cy="193810"/>
            <a:chOff x="374202" y="3075825"/>
            <a:chExt cx="4443659" cy="193810"/>
          </a:xfrm>
        </p:grpSpPr>
        <p:grpSp>
          <p:nvGrpSpPr>
            <p:cNvPr id="1838" name="Google Shape;1838;p148"/>
            <p:cNvGrpSpPr/>
            <p:nvPr/>
          </p:nvGrpSpPr>
          <p:grpSpPr>
            <a:xfrm>
              <a:off x="374202" y="3075825"/>
              <a:ext cx="3077684" cy="193800"/>
              <a:chOff x="6013027" y="854475"/>
              <a:chExt cx="3077684" cy="193800"/>
            </a:xfrm>
          </p:grpSpPr>
          <p:sp>
            <p:nvSpPr>
              <p:cNvPr id="1839" name="Google Shape;1839;p148"/>
              <p:cNvSpPr/>
              <p:nvPr/>
            </p:nvSpPr>
            <p:spPr>
              <a:xfrm>
                <a:off x="6013027" y="854475"/>
                <a:ext cx="193800" cy="19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40" name="Google Shape;1840;p148"/>
              <p:cNvSpPr txBox="1"/>
              <p:nvPr/>
            </p:nvSpPr>
            <p:spPr>
              <a:xfrm>
                <a:off x="6235238" y="855225"/>
                <a:ext cx="12465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Complete</a:t>
                </a:r>
                <a:endParaRPr sz="800">
                  <a:solidFill>
                    <a:schemeClr val="dk2"/>
                  </a:solidFill>
                  <a:latin typeface="DM Sans"/>
                  <a:ea typeface="DM Sans"/>
                  <a:cs typeface="DM Sans"/>
                  <a:sym typeface="DM Sans"/>
                </a:endParaRPr>
              </a:p>
            </p:txBody>
          </p:sp>
          <p:sp>
            <p:nvSpPr>
              <p:cNvPr id="1841" name="Google Shape;1841;p148"/>
              <p:cNvSpPr txBox="1"/>
              <p:nvPr/>
            </p:nvSpPr>
            <p:spPr>
              <a:xfrm>
                <a:off x="7573010" y="85522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In Progress</a:t>
                </a:r>
                <a:endParaRPr sz="800">
                  <a:solidFill>
                    <a:schemeClr val="dk2"/>
                  </a:solidFill>
                  <a:latin typeface="DM Sans"/>
                  <a:ea typeface="DM Sans"/>
                  <a:cs typeface="DM Sans"/>
                  <a:sym typeface="DM Sans"/>
                </a:endParaRPr>
              </a:p>
            </p:txBody>
          </p:sp>
          <p:sp>
            <p:nvSpPr>
              <p:cNvPr id="1842" name="Google Shape;1842;p148"/>
              <p:cNvSpPr/>
              <p:nvPr/>
            </p:nvSpPr>
            <p:spPr>
              <a:xfrm>
                <a:off x="7370327" y="85447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843" name="Google Shape;1843;p148"/>
            <p:cNvSpPr/>
            <p:nvPr/>
          </p:nvSpPr>
          <p:spPr>
            <a:xfrm>
              <a:off x="3073394" y="30758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44" name="Google Shape;1844;p148"/>
            <p:cNvSpPr txBox="1"/>
            <p:nvPr/>
          </p:nvSpPr>
          <p:spPr>
            <a:xfrm>
              <a:off x="3300160" y="307657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To be started</a:t>
              </a:r>
              <a:endParaRPr sz="800">
                <a:solidFill>
                  <a:schemeClr val="dk2"/>
                </a:solidFill>
                <a:latin typeface="DM Sans"/>
                <a:ea typeface="DM Sans"/>
                <a:cs typeface="DM Sans"/>
                <a:sym typeface="DM Sans"/>
              </a:endParaRPr>
            </a:p>
          </p:txBody>
        </p:sp>
      </p:grpSp>
      <p:grpSp>
        <p:nvGrpSpPr>
          <p:cNvPr id="1845" name="Google Shape;1845;p148"/>
          <p:cNvGrpSpPr/>
          <p:nvPr/>
        </p:nvGrpSpPr>
        <p:grpSpPr>
          <a:xfrm>
            <a:off x="5196625" y="244150"/>
            <a:ext cx="4146300" cy="438000"/>
            <a:chOff x="5196625" y="244150"/>
            <a:chExt cx="4146300" cy="438000"/>
          </a:xfrm>
        </p:grpSpPr>
        <p:sp>
          <p:nvSpPr>
            <p:cNvPr id="1846" name="Google Shape;1846;p148"/>
            <p:cNvSpPr txBox="1"/>
            <p:nvPr/>
          </p:nvSpPr>
          <p:spPr>
            <a:xfrm>
              <a:off x="5196625" y="244150"/>
              <a:ext cx="4146300" cy="438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accent1"/>
                </a:solidFill>
                <a:latin typeface="DM Serif Display"/>
                <a:ea typeface="DM Serif Display"/>
                <a:cs typeface="DM Serif Display"/>
                <a:sym typeface="DM Serif Display"/>
              </a:endParaRPr>
            </a:p>
          </p:txBody>
        </p:sp>
        <p:sp>
          <p:nvSpPr>
            <p:cNvPr id="1847" name="Google Shape;1847;p148"/>
            <p:cNvSpPr txBox="1"/>
            <p:nvPr/>
          </p:nvSpPr>
          <p:spPr>
            <a:xfrm>
              <a:off x="5594325" y="256800"/>
              <a:ext cx="3544800" cy="415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accent1"/>
                  </a:solidFill>
                  <a:latin typeface="DM Serif Display"/>
                  <a:ea typeface="DM Serif Display"/>
                  <a:cs typeface="DM Serif Display"/>
                  <a:sym typeface="DM Serif Display"/>
                </a:rPr>
                <a:t>Theme:</a:t>
              </a:r>
              <a:r>
                <a:rPr lang="en">
                  <a:solidFill>
                    <a:schemeClr val="dk1"/>
                  </a:solidFill>
                  <a:latin typeface="DM Serif Display"/>
                  <a:ea typeface="DM Serif Display"/>
                  <a:cs typeface="DM Serif Display"/>
                  <a:sym typeface="DM Serif Display"/>
                </a:rPr>
                <a:t> Strategy &amp; Change </a:t>
              </a:r>
              <a:r>
                <a:rPr lang="en" sz="1500">
                  <a:solidFill>
                    <a:schemeClr val="dk1"/>
                  </a:solidFill>
                  <a:latin typeface="DM Serif Display"/>
                  <a:ea typeface="DM Serif Display"/>
                  <a:cs typeface="DM Serif Display"/>
                  <a:sym typeface="DM Serif Display"/>
                </a:rPr>
                <a:t>Management</a:t>
              </a:r>
              <a:endParaRPr sz="1900">
                <a:solidFill>
                  <a:schemeClr val="dk1"/>
                </a:solidFill>
              </a:endParaRPr>
            </a:p>
          </p:txBody>
        </p:sp>
        <p:pic>
          <p:nvPicPr>
            <p:cNvPr id="1848" name="Google Shape;1848;p148"/>
            <p:cNvPicPr preferRelativeResize="0"/>
            <p:nvPr/>
          </p:nvPicPr>
          <p:blipFill>
            <a:blip r:embed="rId3">
              <a:alphaModFix/>
            </a:blip>
            <a:stretch>
              <a:fillRect/>
            </a:stretch>
          </p:blipFill>
          <p:spPr>
            <a:xfrm>
              <a:off x="5394875" y="327950"/>
              <a:ext cx="273175" cy="273175"/>
            </a:xfrm>
            <a:prstGeom prst="rect">
              <a:avLst/>
            </a:prstGeom>
            <a:noFill/>
            <a:ln>
              <a:noFill/>
            </a:ln>
          </p:spPr>
        </p:pic>
      </p:gr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3" name="Shape 1853"/>
        <p:cNvGrpSpPr/>
        <p:nvPr/>
      </p:nvGrpSpPr>
      <p:grpSpPr>
        <a:xfrm>
          <a:off x="0" y="0"/>
          <a:ext cx="0" cy="0"/>
          <a:chOff x="0" y="0"/>
          <a:chExt cx="0" cy="0"/>
        </a:xfrm>
      </p:grpSpPr>
      <p:sp>
        <p:nvSpPr>
          <p:cNvPr id="1854" name="Google Shape;1854;p149"/>
          <p:cNvSpPr txBox="1"/>
          <p:nvPr>
            <p:ph idx="4294967295" type="body"/>
          </p:nvPr>
        </p:nvSpPr>
        <p:spPr>
          <a:xfrm>
            <a:off x="5196625" y="1562238"/>
            <a:ext cx="3584700" cy="2766600"/>
          </a:xfrm>
          <a:prstGeom prst="rect">
            <a:avLst/>
          </a:prstGeom>
          <a:noFill/>
          <a:ln>
            <a:noFill/>
          </a:ln>
        </p:spPr>
        <p:txBody>
          <a:bodyPr anchorCtr="0" anchor="t" bIns="0" lIns="0" spcFirstLastPara="1" rIns="0" wrap="square" tIns="0">
            <a:noAutofit/>
          </a:bodyPr>
          <a:lstStyle/>
          <a:p>
            <a:pPr indent="-171450" lvl="0" marL="215900" rtl="0" algn="l">
              <a:lnSpc>
                <a:spcPct val="115000"/>
              </a:lnSpc>
              <a:spcBef>
                <a:spcPts val="0"/>
              </a:spcBef>
              <a:spcAft>
                <a:spcPts val="0"/>
              </a:spcAft>
              <a:buSzPts val="700"/>
              <a:buChar char="●"/>
            </a:pPr>
            <a:r>
              <a:rPr lang="en"/>
              <a:t>Dynamic form interactions for cleaner UI</a:t>
            </a:r>
            <a:r>
              <a:rPr lang="en"/>
              <a:t> </a:t>
            </a:r>
            <a:r>
              <a:rPr b="1" lang="en" sz="700">
                <a:solidFill>
                  <a:schemeClr val="accent1"/>
                </a:solidFill>
              </a:rPr>
              <a:t>(Enhance)</a:t>
            </a:r>
            <a:endParaRPr b="1" sz="700">
              <a:solidFill>
                <a:schemeClr val="accent1"/>
              </a:solidFill>
            </a:endParaRPr>
          </a:p>
        </p:txBody>
      </p:sp>
      <p:graphicFrame>
        <p:nvGraphicFramePr>
          <p:cNvPr id="1855" name="Google Shape;1855;p149"/>
          <p:cNvGraphicFramePr/>
          <p:nvPr/>
        </p:nvGraphicFramePr>
        <p:xfrm>
          <a:off x="374200" y="1562300"/>
          <a:ext cx="3000000" cy="3000000"/>
        </p:xfrm>
        <a:graphic>
          <a:graphicData uri="http://schemas.openxmlformats.org/drawingml/2006/table">
            <a:tbl>
              <a:tblPr>
                <a:noFill/>
                <a:tableStyleId>{15ACD054-6967-41B5-B5A4-8829244CEB50}</a:tableStyleId>
              </a:tblPr>
              <a:tblGrid>
                <a:gridCol w="2600175"/>
                <a:gridCol w="893125"/>
                <a:gridCol w="652925"/>
              </a:tblGrid>
              <a:tr h="360550">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Epic</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Tag</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Progress</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r>
              <a:tr h="404975">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Audit forms for opportunities of enhancements + optimal data collection</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Simplification / Automation</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r>
              <a:tr h="587400">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Utilize form fields to identify potential </a:t>
                      </a:r>
                      <a:r>
                        <a:rPr lang="en" sz="800">
                          <a:solidFill>
                            <a:srgbClr val="1A1A1A"/>
                          </a:solidFill>
                          <a:latin typeface="DM Sans"/>
                          <a:ea typeface="DM Sans"/>
                          <a:cs typeface="DM Sans"/>
                          <a:sym typeface="DM Sans"/>
                        </a:rPr>
                        <a:t>XX</a:t>
                      </a:r>
                      <a:r>
                        <a:rPr lang="en" sz="800">
                          <a:solidFill>
                            <a:srgbClr val="1A1A1A"/>
                          </a:solidFill>
                          <a:latin typeface="DM Sans"/>
                          <a:ea typeface="DM Sans"/>
                          <a:cs typeface="DM Sans"/>
                          <a:sym typeface="DM Sans"/>
                        </a:rPr>
                        <a:t> </a:t>
                      </a:r>
                      <a:r>
                        <a:rPr lang="en" sz="800">
                          <a:solidFill>
                            <a:srgbClr val="1A1A1A"/>
                          </a:solidFill>
                          <a:latin typeface="DM Sans"/>
                          <a:ea typeface="DM Sans"/>
                          <a:cs typeface="DM Sans"/>
                          <a:sym typeface="DM Sans"/>
                        </a:rPr>
                        <a:t>farmers</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Alignment </a:t>
                      </a:r>
                      <a:r>
                        <a:rPr lang="en" sz="800">
                          <a:solidFill>
                            <a:srgbClr val="1A1A1A"/>
                          </a:solidFill>
                          <a:latin typeface="DM Sans"/>
                          <a:ea typeface="DM Sans"/>
                          <a:cs typeface="DM Sans"/>
                          <a:sym typeface="DM Sans"/>
                        </a:rPr>
                        <a:t>XX</a:t>
                      </a:r>
                      <a:r>
                        <a:rPr lang="en" sz="800">
                          <a:solidFill>
                            <a:srgbClr val="1A1A1A"/>
                          </a:solidFill>
                          <a:latin typeface="DM Sans"/>
                          <a:ea typeface="DM Sans"/>
                          <a:cs typeface="DM Sans"/>
                          <a:sym typeface="DM Sans"/>
                        </a:rPr>
                        <a:t> / </a:t>
                      </a:r>
                      <a:r>
                        <a:rPr lang="en" sz="800">
                          <a:solidFill>
                            <a:srgbClr val="1A1A1A"/>
                          </a:solidFill>
                          <a:latin typeface="DM Sans"/>
                          <a:ea typeface="DM Sans"/>
                          <a:cs typeface="DM Sans"/>
                          <a:sym typeface="DM Sans"/>
                        </a:rPr>
                        <a:t>XX</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r>
              <a:tr h="587400">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Explore alternative CTAs across web and apps that can drive form submissions</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Enhancement</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r>
            </a:tbl>
          </a:graphicData>
        </a:graphic>
      </p:graphicFrame>
      <p:grpSp>
        <p:nvGrpSpPr>
          <p:cNvPr id="1856" name="Google Shape;1856;p149"/>
          <p:cNvGrpSpPr/>
          <p:nvPr/>
        </p:nvGrpSpPr>
        <p:grpSpPr>
          <a:xfrm>
            <a:off x="10317806" y="1422005"/>
            <a:ext cx="193795" cy="194332"/>
            <a:chOff x="15212549" y="5826750"/>
            <a:chExt cx="356700" cy="357688"/>
          </a:xfrm>
        </p:grpSpPr>
        <p:sp>
          <p:nvSpPr>
            <p:cNvPr id="1857" name="Google Shape;1857;p149"/>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58" name="Google Shape;1858;p149"/>
            <p:cNvSpPr/>
            <p:nvPr/>
          </p:nvSpPr>
          <p:spPr>
            <a:xfrm>
              <a:off x="15212549" y="5826750"/>
              <a:ext cx="356700" cy="356700"/>
            </a:xfrm>
            <a:prstGeom prst="pie">
              <a:avLst>
                <a:gd fmla="val 453331"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859" name="Google Shape;1859;p149"/>
          <p:cNvGrpSpPr/>
          <p:nvPr/>
        </p:nvGrpSpPr>
        <p:grpSpPr>
          <a:xfrm>
            <a:off x="9916489" y="1817723"/>
            <a:ext cx="193795" cy="194332"/>
            <a:chOff x="15212549" y="5826750"/>
            <a:chExt cx="356700" cy="357688"/>
          </a:xfrm>
        </p:grpSpPr>
        <p:sp>
          <p:nvSpPr>
            <p:cNvPr id="1860" name="Google Shape;1860;p149"/>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61" name="Google Shape;1861;p149"/>
            <p:cNvSpPr/>
            <p:nvPr/>
          </p:nvSpPr>
          <p:spPr>
            <a:xfrm>
              <a:off x="15212549" y="5826750"/>
              <a:ext cx="356700" cy="356700"/>
            </a:xfrm>
            <a:prstGeom prst="pie">
              <a:avLst>
                <a:gd fmla="val 3780525"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862" name="Google Shape;1862;p149"/>
          <p:cNvGrpSpPr/>
          <p:nvPr/>
        </p:nvGrpSpPr>
        <p:grpSpPr>
          <a:xfrm>
            <a:off x="10317801" y="1817717"/>
            <a:ext cx="193795" cy="194332"/>
            <a:chOff x="15212549" y="5826750"/>
            <a:chExt cx="356700" cy="357688"/>
          </a:xfrm>
        </p:grpSpPr>
        <p:sp>
          <p:nvSpPr>
            <p:cNvPr id="1863" name="Google Shape;1863;p149"/>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64" name="Google Shape;1864;p149"/>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865" name="Google Shape;1865;p149"/>
          <p:cNvGrpSpPr/>
          <p:nvPr/>
        </p:nvGrpSpPr>
        <p:grpSpPr>
          <a:xfrm>
            <a:off x="9916489" y="2213450"/>
            <a:ext cx="193795" cy="194332"/>
            <a:chOff x="15212549" y="5826750"/>
            <a:chExt cx="356700" cy="357688"/>
          </a:xfrm>
        </p:grpSpPr>
        <p:sp>
          <p:nvSpPr>
            <p:cNvPr id="1866" name="Google Shape;1866;p149"/>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67" name="Google Shape;1867;p149"/>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868" name="Google Shape;1868;p149"/>
          <p:cNvGrpSpPr/>
          <p:nvPr/>
        </p:nvGrpSpPr>
        <p:grpSpPr>
          <a:xfrm>
            <a:off x="10317806" y="2213449"/>
            <a:ext cx="193795" cy="194332"/>
            <a:chOff x="15212549" y="5826750"/>
            <a:chExt cx="356700" cy="357688"/>
          </a:xfrm>
        </p:grpSpPr>
        <p:sp>
          <p:nvSpPr>
            <p:cNvPr id="1869" name="Google Shape;1869;p149"/>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70" name="Google Shape;1870;p149"/>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871" name="Google Shape;1871;p149"/>
          <p:cNvSpPr/>
          <p:nvPr/>
        </p:nvSpPr>
        <p:spPr>
          <a:xfrm>
            <a:off x="9916494" y="142253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nvGrpSpPr>
          <p:cNvPr id="1872" name="Google Shape;1872;p149"/>
          <p:cNvGrpSpPr/>
          <p:nvPr/>
        </p:nvGrpSpPr>
        <p:grpSpPr>
          <a:xfrm>
            <a:off x="4113139" y="3173850"/>
            <a:ext cx="193795" cy="194332"/>
            <a:chOff x="15212549" y="5826750"/>
            <a:chExt cx="356700" cy="357688"/>
          </a:xfrm>
        </p:grpSpPr>
        <p:sp>
          <p:nvSpPr>
            <p:cNvPr id="1873" name="Google Shape;1873;p149"/>
            <p:cNvSpPr/>
            <p:nvPr/>
          </p:nvSpPr>
          <p:spPr>
            <a:xfrm>
              <a:off x="15212550" y="5827738"/>
              <a:ext cx="356700" cy="356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74" name="Google Shape;1874;p149"/>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875" name="Google Shape;1875;p149"/>
          <p:cNvGrpSpPr/>
          <p:nvPr/>
        </p:nvGrpSpPr>
        <p:grpSpPr>
          <a:xfrm>
            <a:off x="4113139" y="2012050"/>
            <a:ext cx="193795" cy="194332"/>
            <a:chOff x="15212549" y="5826750"/>
            <a:chExt cx="356700" cy="357688"/>
          </a:xfrm>
        </p:grpSpPr>
        <p:sp>
          <p:nvSpPr>
            <p:cNvPr id="1876" name="Google Shape;1876;p149"/>
            <p:cNvSpPr/>
            <p:nvPr/>
          </p:nvSpPr>
          <p:spPr>
            <a:xfrm>
              <a:off x="15212550" y="5827738"/>
              <a:ext cx="356700" cy="356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77" name="Google Shape;1877;p149"/>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878" name="Google Shape;1878;p149"/>
          <p:cNvGrpSpPr/>
          <p:nvPr/>
        </p:nvGrpSpPr>
        <p:grpSpPr>
          <a:xfrm>
            <a:off x="4113139" y="2526150"/>
            <a:ext cx="193795" cy="194332"/>
            <a:chOff x="15212549" y="5826750"/>
            <a:chExt cx="356700" cy="357688"/>
          </a:xfrm>
        </p:grpSpPr>
        <p:sp>
          <p:nvSpPr>
            <p:cNvPr id="1879" name="Google Shape;1879;p149"/>
            <p:cNvSpPr/>
            <p:nvPr/>
          </p:nvSpPr>
          <p:spPr>
            <a:xfrm>
              <a:off x="15212550" y="5827738"/>
              <a:ext cx="356700" cy="356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80" name="Google Shape;1880;p149"/>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cxnSp>
        <p:nvCxnSpPr>
          <p:cNvPr id="1881" name="Google Shape;1881;p149"/>
          <p:cNvCxnSpPr/>
          <p:nvPr/>
        </p:nvCxnSpPr>
        <p:spPr>
          <a:xfrm>
            <a:off x="5236525" y="1368950"/>
            <a:ext cx="3544800" cy="2100"/>
          </a:xfrm>
          <a:prstGeom prst="straightConnector1">
            <a:avLst/>
          </a:prstGeom>
          <a:noFill/>
          <a:ln cap="flat" cmpd="sng" w="28575">
            <a:solidFill>
              <a:schemeClr val="accent1"/>
            </a:solidFill>
            <a:prstDash val="solid"/>
            <a:round/>
            <a:headEnd len="med" w="med" type="none"/>
            <a:tailEnd len="med" w="med" type="none"/>
          </a:ln>
        </p:spPr>
      </p:cxnSp>
      <p:cxnSp>
        <p:nvCxnSpPr>
          <p:cNvPr id="1882" name="Google Shape;1882;p149"/>
          <p:cNvCxnSpPr/>
          <p:nvPr/>
        </p:nvCxnSpPr>
        <p:spPr>
          <a:xfrm flipH="1" rot="10800000">
            <a:off x="374200" y="1375925"/>
            <a:ext cx="4104300" cy="1800"/>
          </a:xfrm>
          <a:prstGeom prst="straightConnector1">
            <a:avLst/>
          </a:prstGeom>
          <a:noFill/>
          <a:ln cap="flat" cmpd="sng" w="28575">
            <a:solidFill>
              <a:schemeClr val="accent1"/>
            </a:solidFill>
            <a:prstDash val="solid"/>
            <a:round/>
            <a:headEnd len="med" w="med" type="none"/>
            <a:tailEnd len="med" w="med" type="none"/>
          </a:ln>
        </p:spPr>
      </p:cxnSp>
      <p:sp>
        <p:nvSpPr>
          <p:cNvPr id="1883" name="Google Shape;1883;p149"/>
          <p:cNvSpPr txBox="1"/>
          <p:nvPr>
            <p:ph idx="4294967295" type="body"/>
          </p:nvPr>
        </p:nvSpPr>
        <p:spPr>
          <a:xfrm>
            <a:off x="1725089" y="1266875"/>
            <a:ext cx="14025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Prioritized Epics</a:t>
            </a:r>
            <a:endParaRPr b="1" sz="1100">
              <a:solidFill>
                <a:schemeClr val="accent1"/>
              </a:solidFill>
            </a:endParaRPr>
          </a:p>
        </p:txBody>
      </p:sp>
      <p:sp>
        <p:nvSpPr>
          <p:cNvPr id="1884" name="Google Shape;1884;p149"/>
          <p:cNvSpPr txBox="1"/>
          <p:nvPr>
            <p:ph idx="4294967295" type="body"/>
          </p:nvPr>
        </p:nvSpPr>
        <p:spPr>
          <a:xfrm>
            <a:off x="6372175" y="1266878"/>
            <a:ext cx="12336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Other Epics</a:t>
            </a:r>
            <a:endParaRPr b="1" sz="1100">
              <a:solidFill>
                <a:schemeClr val="accent1"/>
              </a:solidFill>
            </a:endParaRPr>
          </a:p>
        </p:txBody>
      </p:sp>
      <p:sp>
        <p:nvSpPr>
          <p:cNvPr id="1885" name="Google Shape;1885;p149"/>
          <p:cNvSpPr txBox="1"/>
          <p:nvPr>
            <p:ph type="title"/>
          </p:nvPr>
        </p:nvSpPr>
        <p:spPr>
          <a:xfrm>
            <a:off x="350373" y="654457"/>
            <a:ext cx="5044500" cy="588300"/>
          </a:xfrm>
          <a:prstGeom prst="rect">
            <a:avLst/>
          </a:prstGeom>
        </p:spPr>
        <p:txBody>
          <a:bodyPr anchorCtr="0" anchor="t" bIns="0" lIns="0" spcFirstLastPara="1" rIns="0" wrap="square" tIns="144000">
            <a:noAutofit/>
          </a:bodyPr>
          <a:lstStyle/>
          <a:p>
            <a:pPr indent="0" lvl="0" marL="0" rtl="0" algn="l">
              <a:spcBef>
                <a:spcPts val="0"/>
              </a:spcBef>
              <a:spcAft>
                <a:spcPts val="0"/>
              </a:spcAft>
              <a:buClr>
                <a:schemeClr val="dk1"/>
              </a:buClr>
              <a:buSzPts val="1100"/>
              <a:buFont typeface="Arial"/>
              <a:buNone/>
            </a:pPr>
            <a:r>
              <a:rPr lang="en" sz="1900"/>
              <a:t>Forms Intervention Details</a:t>
            </a:r>
            <a:endParaRPr sz="1900"/>
          </a:p>
        </p:txBody>
      </p:sp>
      <p:grpSp>
        <p:nvGrpSpPr>
          <p:cNvPr id="1886" name="Google Shape;1886;p149"/>
          <p:cNvGrpSpPr/>
          <p:nvPr/>
        </p:nvGrpSpPr>
        <p:grpSpPr>
          <a:xfrm>
            <a:off x="374202" y="3636575"/>
            <a:ext cx="4443659" cy="193810"/>
            <a:chOff x="374202" y="3075825"/>
            <a:chExt cx="4443659" cy="193810"/>
          </a:xfrm>
        </p:grpSpPr>
        <p:grpSp>
          <p:nvGrpSpPr>
            <p:cNvPr id="1887" name="Google Shape;1887;p149"/>
            <p:cNvGrpSpPr/>
            <p:nvPr/>
          </p:nvGrpSpPr>
          <p:grpSpPr>
            <a:xfrm>
              <a:off x="374202" y="3075825"/>
              <a:ext cx="3077684" cy="193800"/>
              <a:chOff x="6013027" y="854475"/>
              <a:chExt cx="3077684" cy="193800"/>
            </a:xfrm>
          </p:grpSpPr>
          <p:sp>
            <p:nvSpPr>
              <p:cNvPr id="1888" name="Google Shape;1888;p149"/>
              <p:cNvSpPr/>
              <p:nvPr/>
            </p:nvSpPr>
            <p:spPr>
              <a:xfrm>
                <a:off x="6013027" y="854475"/>
                <a:ext cx="193800" cy="19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89" name="Google Shape;1889;p149"/>
              <p:cNvSpPr txBox="1"/>
              <p:nvPr/>
            </p:nvSpPr>
            <p:spPr>
              <a:xfrm>
                <a:off x="6235238" y="855225"/>
                <a:ext cx="12465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Complete</a:t>
                </a:r>
                <a:endParaRPr sz="800">
                  <a:solidFill>
                    <a:schemeClr val="dk2"/>
                  </a:solidFill>
                  <a:latin typeface="DM Sans"/>
                  <a:ea typeface="DM Sans"/>
                  <a:cs typeface="DM Sans"/>
                  <a:sym typeface="DM Sans"/>
                </a:endParaRPr>
              </a:p>
            </p:txBody>
          </p:sp>
          <p:sp>
            <p:nvSpPr>
              <p:cNvPr id="1890" name="Google Shape;1890;p149"/>
              <p:cNvSpPr txBox="1"/>
              <p:nvPr/>
            </p:nvSpPr>
            <p:spPr>
              <a:xfrm>
                <a:off x="7573010" y="85522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In Progress</a:t>
                </a:r>
                <a:endParaRPr sz="800">
                  <a:solidFill>
                    <a:schemeClr val="dk2"/>
                  </a:solidFill>
                  <a:latin typeface="DM Sans"/>
                  <a:ea typeface="DM Sans"/>
                  <a:cs typeface="DM Sans"/>
                  <a:sym typeface="DM Sans"/>
                </a:endParaRPr>
              </a:p>
            </p:txBody>
          </p:sp>
          <p:sp>
            <p:nvSpPr>
              <p:cNvPr id="1891" name="Google Shape;1891;p149"/>
              <p:cNvSpPr/>
              <p:nvPr/>
            </p:nvSpPr>
            <p:spPr>
              <a:xfrm>
                <a:off x="7370327" y="85447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892" name="Google Shape;1892;p149"/>
            <p:cNvSpPr/>
            <p:nvPr/>
          </p:nvSpPr>
          <p:spPr>
            <a:xfrm>
              <a:off x="3073394" y="3075835"/>
              <a:ext cx="193800" cy="193800"/>
            </a:xfrm>
            <a:prstGeom prst="ellipse">
              <a:avLst/>
            </a:prstGeom>
            <a:solidFill>
              <a:schemeClr val="lt1"/>
            </a:solidFill>
            <a:ln cap="flat" cmpd="sng" w="9525">
              <a:solidFill>
                <a:srgbClr val="ECECE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893" name="Google Shape;1893;p149"/>
            <p:cNvSpPr txBox="1"/>
            <p:nvPr/>
          </p:nvSpPr>
          <p:spPr>
            <a:xfrm>
              <a:off x="3300160" y="307657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To be started</a:t>
              </a:r>
              <a:endParaRPr sz="800">
                <a:solidFill>
                  <a:schemeClr val="dk2"/>
                </a:solidFill>
                <a:latin typeface="DM Sans"/>
                <a:ea typeface="DM Sans"/>
                <a:cs typeface="DM Sans"/>
                <a:sym typeface="DM Sans"/>
              </a:endParaRPr>
            </a:p>
          </p:txBody>
        </p:sp>
      </p:grpSp>
      <p:grpSp>
        <p:nvGrpSpPr>
          <p:cNvPr id="1894" name="Google Shape;1894;p149"/>
          <p:cNvGrpSpPr/>
          <p:nvPr/>
        </p:nvGrpSpPr>
        <p:grpSpPr>
          <a:xfrm>
            <a:off x="5196625" y="244150"/>
            <a:ext cx="4146300" cy="438000"/>
            <a:chOff x="5196625" y="244150"/>
            <a:chExt cx="4146300" cy="438000"/>
          </a:xfrm>
        </p:grpSpPr>
        <p:sp>
          <p:nvSpPr>
            <p:cNvPr id="1895" name="Google Shape;1895;p149"/>
            <p:cNvSpPr txBox="1"/>
            <p:nvPr/>
          </p:nvSpPr>
          <p:spPr>
            <a:xfrm>
              <a:off x="5196625" y="244150"/>
              <a:ext cx="4146300" cy="438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accent1"/>
                </a:solidFill>
                <a:latin typeface="DM Serif Display"/>
                <a:ea typeface="DM Serif Display"/>
                <a:cs typeface="DM Serif Display"/>
                <a:sym typeface="DM Serif Display"/>
              </a:endParaRPr>
            </a:p>
          </p:txBody>
        </p:sp>
        <p:sp>
          <p:nvSpPr>
            <p:cNvPr id="1896" name="Google Shape;1896;p149"/>
            <p:cNvSpPr txBox="1"/>
            <p:nvPr/>
          </p:nvSpPr>
          <p:spPr>
            <a:xfrm>
              <a:off x="5594325" y="256800"/>
              <a:ext cx="354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DM Serif Display"/>
                  <a:ea typeface="DM Serif Display"/>
                  <a:cs typeface="DM Serif Display"/>
                  <a:sym typeface="DM Serif Display"/>
                </a:rPr>
                <a:t>    </a:t>
              </a:r>
              <a:r>
                <a:rPr lang="en">
                  <a:solidFill>
                    <a:schemeClr val="accent1"/>
                  </a:solidFill>
                  <a:latin typeface="DM Serif Display"/>
                  <a:ea typeface="DM Serif Display"/>
                  <a:cs typeface="DM Serif Display"/>
                  <a:sym typeface="DM Serif Display"/>
                </a:rPr>
                <a:t>Theme:</a:t>
              </a:r>
              <a:r>
                <a:rPr lang="en">
                  <a:solidFill>
                    <a:schemeClr val="dk1"/>
                  </a:solidFill>
                  <a:latin typeface="DM Serif Display"/>
                  <a:ea typeface="DM Serif Display"/>
                  <a:cs typeface="DM Serif Display"/>
                  <a:sym typeface="DM Serif Display"/>
                </a:rPr>
                <a:t> Marketing + Engagement</a:t>
              </a:r>
              <a:endParaRPr sz="1900">
                <a:solidFill>
                  <a:schemeClr val="dk1"/>
                </a:solidFill>
              </a:endParaRPr>
            </a:p>
          </p:txBody>
        </p:sp>
        <p:pic>
          <p:nvPicPr>
            <p:cNvPr id="1897" name="Google Shape;1897;p149"/>
            <p:cNvPicPr preferRelativeResize="0"/>
            <p:nvPr/>
          </p:nvPicPr>
          <p:blipFill rotWithShape="1">
            <a:blip r:embed="rId3">
              <a:alphaModFix/>
            </a:blip>
            <a:srcRect b="0" l="0" r="0" t="0"/>
            <a:stretch/>
          </p:blipFill>
          <p:spPr>
            <a:xfrm>
              <a:off x="5394875" y="327950"/>
              <a:ext cx="273175" cy="273175"/>
            </a:xfrm>
            <a:prstGeom prst="rect">
              <a:avLst/>
            </a:prstGeom>
            <a:noFill/>
            <a:ln>
              <a:noFill/>
            </a:ln>
          </p:spPr>
        </p:pic>
      </p:gr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2" name="Shape 1902"/>
        <p:cNvGrpSpPr/>
        <p:nvPr/>
      </p:nvGrpSpPr>
      <p:grpSpPr>
        <a:xfrm>
          <a:off x="0" y="0"/>
          <a:ext cx="0" cy="0"/>
          <a:chOff x="0" y="0"/>
          <a:chExt cx="0" cy="0"/>
        </a:xfrm>
      </p:grpSpPr>
      <p:sp>
        <p:nvSpPr>
          <p:cNvPr id="1903" name="Google Shape;1903;p150"/>
          <p:cNvSpPr txBox="1"/>
          <p:nvPr>
            <p:ph idx="4294967295" type="body"/>
          </p:nvPr>
        </p:nvSpPr>
        <p:spPr>
          <a:xfrm>
            <a:off x="5196625" y="1562238"/>
            <a:ext cx="3584700" cy="2766600"/>
          </a:xfrm>
          <a:prstGeom prst="rect">
            <a:avLst/>
          </a:prstGeom>
          <a:noFill/>
          <a:ln>
            <a:noFill/>
          </a:ln>
        </p:spPr>
        <p:txBody>
          <a:bodyPr anchorCtr="0" anchor="t" bIns="0" lIns="0" spcFirstLastPara="1" rIns="0" wrap="square" tIns="0">
            <a:noAutofit/>
          </a:bodyPr>
          <a:lstStyle/>
          <a:p>
            <a:pPr indent="-171450" lvl="0" marL="215900" rtl="0" algn="l">
              <a:lnSpc>
                <a:spcPct val="150000"/>
              </a:lnSpc>
              <a:spcBef>
                <a:spcPts val="0"/>
              </a:spcBef>
              <a:spcAft>
                <a:spcPts val="0"/>
              </a:spcAft>
              <a:buSzPts val="700"/>
              <a:buChar char="●"/>
            </a:pPr>
            <a:r>
              <a:rPr lang="en"/>
              <a:t>Consider leaning more on marketing hub for providing assets for sales </a:t>
            </a:r>
            <a:r>
              <a:rPr b="1" lang="en" sz="700">
                <a:solidFill>
                  <a:schemeClr val="accent1"/>
                </a:solidFill>
              </a:rPr>
              <a:t>| </a:t>
            </a:r>
            <a:r>
              <a:rPr b="1" lang="en" sz="700">
                <a:solidFill>
                  <a:schemeClr val="accent1"/>
                </a:solidFill>
              </a:rPr>
              <a:t>Enhance</a:t>
            </a:r>
            <a:endParaRPr b="1">
              <a:solidFill>
                <a:schemeClr val="accent1"/>
              </a:solidFill>
            </a:endParaRPr>
          </a:p>
          <a:p>
            <a:pPr indent="-171450" lvl="0" marL="215900" rtl="0" algn="l">
              <a:lnSpc>
                <a:spcPct val="150000"/>
              </a:lnSpc>
              <a:spcBef>
                <a:spcPts val="0"/>
              </a:spcBef>
              <a:spcAft>
                <a:spcPts val="0"/>
              </a:spcAft>
              <a:buSzPts val="700"/>
              <a:buChar char="●"/>
            </a:pPr>
            <a:r>
              <a:rPr lang="en"/>
              <a:t>Dynamic newsletter banners to drive specific brands engagement </a:t>
            </a:r>
            <a:r>
              <a:rPr b="1" lang="en" sz="700">
                <a:solidFill>
                  <a:schemeClr val="accent1"/>
                </a:solidFill>
              </a:rPr>
              <a:t>(Simplify/Automate)</a:t>
            </a:r>
            <a:endParaRPr b="1">
              <a:solidFill>
                <a:schemeClr val="accent1"/>
              </a:solidFill>
            </a:endParaRPr>
          </a:p>
          <a:p>
            <a:pPr indent="-171450" lvl="0" marL="215900" rtl="0" algn="l">
              <a:lnSpc>
                <a:spcPct val="150000"/>
              </a:lnSpc>
              <a:spcBef>
                <a:spcPts val="0"/>
              </a:spcBef>
              <a:spcAft>
                <a:spcPts val="0"/>
              </a:spcAft>
              <a:buSzPts val="700"/>
              <a:buChar char="●"/>
            </a:pPr>
            <a:r>
              <a:rPr lang="en"/>
              <a:t>Solution for marketings inability to speak to accounts (contacts only) </a:t>
            </a:r>
            <a:r>
              <a:rPr b="1" lang="en" sz="700">
                <a:solidFill>
                  <a:schemeClr val="accent1"/>
                </a:solidFill>
              </a:rPr>
              <a:t>(New)</a:t>
            </a:r>
            <a:endParaRPr b="1">
              <a:solidFill>
                <a:schemeClr val="accent1"/>
              </a:solidFill>
            </a:endParaRPr>
          </a:p>
          <a:p>
            <a:pPr indent="-171450" lvl="0" marL="215900" rtl="0" algn="l">
              <a:lnSpc>
                <a:spcPct val="150000"/>
              </a:lnSpc>
              <a:spcBef>
                <a:spcPts val="0"/>
              </a:spcBef>
              <a:spcAft>
                <a:spcPts val="0"/>
              </a:spcAft>
              <a:buSzPts val="700"/>
              <a:buChar char="●"/>
            </a:pPr>
            <a:r>
              <a:rPr lang="en"/>
              <a:t>Determine current + plan future High Value content pieces (ex. </a:t>
            </a:r>
            <a:r>
              <a:rPr lang="en"/>
              <a:t>XX</a:t>
            </a:r>
            <a:r>
              <a:rPr lang="en"/>
              <a:t> Video) </a:t>
            </a:r>
            <a:r>
              <a:rPr b="1" lang="en" sz="700">
                <a:solidFill>
                  <a:schemeClr val="accent1"/>
                </a:solidFill>
              </a:rPr>
              <a:t>(Enhance)</a:t>
            </a:r>
            <a:endParaRPr b="1">
              <a:solidFill>
                <a:schemeClr val="accent1"/>
              </a:solidFill>
            </a:endParaRPr>
          </a:p>
          <a:p>
            <a:pPr indent="-171450" lvl="0" marL="215900" rtl="0" algn="l">
              <a:lnSpc>
                <a:spcPct val="150000"/>
              </a:lnSpc>
              <a:spcBef>
                <a:spcPts val="0"/>
              </a:spcBef>
              <a:spcAft>
                <a:spcPts val="0"/>
              </a:spcAft>
              <a:buSzPts val="700"/>
              <a:buChar char="●"/>
            </a:pPr>
            <a:r>
              <a:rPr lang="en"/>
              <a:t>Consider </a:t>
            </a:r>
            <a:r>
              <a:rPr lang="en"/>
              <a:t>farmer</a:t>
            </a:r>
            <a:r>
              <a:rPr lang="en"/>
              <a:t> tech limitations for marketing material mailers (QR code access) </a:t>
            </a:r>
            <a:r>
              <a:rPr b="1" lang="en" sz="700">
                <a:solidFill>
                  <a:schemeClr val="accent1"/>
                </a:solidFill>
              </a:rPr>
              <a:t>(Enhance)</a:t>
            </a:r>
            <a:endParaRPr b="1">
              <a:solidFill>
                <a:schemeClr val="accent1"/>
              </a:solidFill>
            </a:endParaRPr>
          </a:p>
          <a:p>
            <a:pPr indent="-171450" lvl="0" marL="215900" rtl="0" algn="l">
              <a:lnSpc>
                <a:spcPct val="150000"/>
              </a:lnSpc>
              <a:spcBef>
                <a:spcPts val="0"/>
              </a:spcBef>
              <a:spcAft>
                <a:spcPts val="0"/>
              </a:spcAft>
              <a:buSzPts val="700"/>
              <a:buChar char="●"/>
            </a:pPr>
            <a:r>
              <a:rPr lang="en"/>
              <a:t>Marketing support in seller onboarding activities </a:t>
            </a:r>
            <a:r>
              <a:rPr b="1" lang="en" sz="700">
                <a:solidFill>
                  <a:schemeClr val="accent1"/>
                </a:solidFill>
              </a:rPr>
              <a:t>(Enhance)</a:t>
            </a:r>
            <a:endParaRPr b="1">
              <a:solidFill>
                <a:schemeClr val="accent1"/>
              </a:solidFill>
            </a:endParaRPr>
          </a:p>
          <a:p>
            <a:pPr indent="-171450" lvl="0" marL="215900" rtl="0" algn="l">
              <a:lnSpc>
                <a:spcPct val="150000"/>
              </a:lnSpc>
              <a:spcBef>
                <a:spcPts val="0"/>
              </a:spcBef>
              <a:spcAft>
                <a:spcPts val="0"/>
              </a:spcAft>
              <a:buSzPts val="700"/>
              <a:buChar char="●"/>
            </a:pPr>
            <a:r>
              <a:rPr lang="en"/>
              <a:t>Distinguish alignment/simplification of </a:t>
            </a:r>
            <a:r>
              <a:rPr lang="en"/>
              <a:t>XX</a:t>
            </a:r>
            <a:r>
              <a:rPr lang="en"/>
              <a:t> Brand Vs Product </a:t>
            </a:r>
            <a:r>
              <a:rPr b="1" lang="en" sz="700">
                <a:solidFill>
                  <a:schemeClr val="accent1"/>
                </a:solidFill>
              </a:rPr>
              <a:t>(Align)</a:t>
            </a:r>
            <a:endParaRPr b="1" sz="700">
              <a:solidFill>
                <a:schemeClr val="accent1"/>
              </a:solidFill>
            </a:endParaRPr>
          </a:p>
        </p:txBody>
      </p:sp>
      <p:graphicFrame>
        <p:nvGraphicFramePr>
          <p:cNvPr id="1904" name="Google Shape;1904;p150"/>
          <p:cNvGraphicFramePr/>
          <p:nvPr/>
        </p:nvGraphicFramePr>
        <p:xfrm>
          <a:off x="374200" y="1562300"/>
          <a:ext cx="3000000" cy="3000000"/>
        </p:xfrm>
        <a:graphic>
          <a:graphicData uri="http://schemas.openxmlformats.org/drawingml/2006/table">
            <a:tbl>
              <a:tblPr>
                <a:noFill/>
                <a:tableStyleId>{15ACD054-6967-41B5-B5A4-8829244CEB50}</a:tableStyleId>
              </a:tblPr>
              <a:tblGrid>
                <a:gridCol w="2600175"/>
                <a:gridCol w="893125"/>
                <a:gridCol w="652925"/>
              </a:tblGrid>
              <a:tr h="360550">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Epic</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Tag</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Progress</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r>
              <a:tr h="404975">
                <a:tc>
                  <a:txBody>
                    <a:bodyPr/>
                    <a:lstStyle/>
                    <a:p>
                      <a:pPr indent="0" lvl="0" marL="0" rtl="0" algn="l">
                        <a:spcBef>
                          <a:spcPts val="0"/>
                        </a:spcBef>
                        <a:spcAft>
                          <a:spcPts val="0"/>
                        </a:spcAft>
                        <a:buNone/>
                      </a:pPr>
                      <a:r>
                        <a:rPr lang="en" sz="800"/>
                        <a:t>Increase grassroots + local marketing</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lang="en" sz="800"/>
                        <a:t>Enhancement</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r>
              <a:tr h="474300">
                <a:tc>
                  <a:txBody>
                    <a:bodyPr/>
                    <a:lstStyle/>
                    <a:p>
                      <a:pPr indent="0" lvl="0" marL="0" rtl="0" algn="l">
                        <a:spcBef>
                          <a:spcPts val="0"/>
                        </a:spcBef>
                        <a:spcAft>
                          <a:spcPts val="0"/>
                        </a:spcAft>
                        <a:buNone/>
                      </a:pPr>
                      <a:r>
                        <a:rPr lang="en" sz="800"/>
                        <a:t>Execute Paid social media &amp; Influencer campaigns</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lang="en" sz="800"/>
                        <a:t>New Opp</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r>
              <a:tr h="565925">
                <a:tc>
                  <a:txBody>
                    <a:bodyPr/>
                    <a:lstStyle/>
                    <a:p>
                      <a:pPr indent="0" lvl="0" marL="0" rtl="0" algn="l">
                        <a:spcBef>
                          <a:spcPts val="0"/>
                        </a:spcBef>
                        <a:spcAft>
                          <a:spcPts val="0"/>
                        </a:spcAft>
                        <a:buNone/>
                      </a:pPr>
                      <a:r>
                        <a:rPr lang="en" sz="800"/>
                        <a:t>Utilize Golden Advantage as marketing collateral to attract </a:t>
                      </a:r>
                      <a:r>
                        <a:rPr lang="en" sz="800"/>
                        <a:t>farmers</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t>Enhancement</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28175">
                <a:tc>
                  <a:txBody>
                    <a:bodyPr/>
                    <a:lstStyle/>
                    <a:p>
                      <a:pPr indent="0" lvl="0" marL="0" rtl="0" algn="l">
                        <a:spcBef>
                          <a:spcPts val="0"/>
                        </a:spcBef>
                        <a:spcAft>
                          <a:spcPts val="0"/>
                        </a:spcAft>
                        <a:buNone/>
                      </a:pPr>
                      <a:r>
                        <a:rPr lang="en" sz="800">
                          <a:solidFill>
                            <a:srgbClr val="1A1A1A"/>
                          </a:solidFill>
                        </a:rPr>
                        <a:t>Link </a:t>
                      </a:r>
                      <a:r>
                        <a:rPr lang="en" sz="800">
                          <a:solidFill>
                            <a:srgbClr val="1A1A1A"/>
                          </a:solidFill>
                        </a:rPr>
                        <a:t>XX</a:t>
                      </a:r>
                      <a:r>
                        <a:rPr lang="en" sz="800">
                          <a:solidFill>
                            <a:srgbClr val="1A1A1A"/>
                          </a:solidFill>
                        </a:rPr>
                        <a:t> site to Brand pages</a:t>
                      </a:r>
                      <a:endParaRPr sz="800">
                        <a:solidFill>
                          <a:srgbClr val="1A1A1A"/>
                        </a:solidFill>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rgbClr val="1A1A1A"/>
                          </a:solidFill>
                        </a:rPr>
                        <a:t>Alignment </a:t>
                      </a:r>
                      <a:r>
                        <a:rPr lang="en" sz="800">
                          <a:solidFill>
                            <a:srgbClr val="1A1A1A"/>
                          </a:solidFill>
                        </a:rPr>
                        <a:t>XX</a:t>
                      </a:r>
                      <a:r>
                        <a:rPr lang="en" sz="800">
                          <a:solidFill>
                            <a:srgbClr val="1A1A1A"/>
                          </a:solidFill>
                        </a:rPr>
                        <a:t> / </a:t>
                      </a:r>
                      <a:r>
                        <a:rPr lang="en" sz="800">
                          <a:solidFill>
                            <a:srgbClr val="1A1A1A"/>
                          </a:solidFill>
                        </a:rPr>
                        <a:t>XX</a:t>
                      </a:r>
                      <a:endParaRPr sz="800">
                        <a:solidFill>
                          <a:srgbClr val="1A1A1A"/>
                        </a:solidFill>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bl>
          </a:graphicData>
        </a:graphic>
      </p:graphicFrame>
      <p:grpSp>
        <p:nvGrpSpPr>
          <p:cNvPr id="1905" name="Google Shape;1905;p150"/>
          <p:cNvGrpSpPr/>
          <p:nvPr/>
        </p:nvGrpSpPr>
        <p:grpSpPr>
          <a:xfrm>
            <a:off x="10317806" y="1422005"/>
            <a:ext cx="193795" cy="194332"/>
            <a:chOff x="15212549" y="5826750"/>
            <a:chExt cx="356700" cy="357688"/>
          </a:xfrm>
        </p:grpSpPr>
        <p:sp>
          <p:nvSpPr>
            <p:cNvPr id="1906" name="Google Shape;1906;p150"/>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07" name="Google Shape;1907;p150"/>
            <p:cNvSpPr/>
            <p:nvPr/>
          </p:nvSpPr>
          <p:spPr>
            <a:xfrm>
              <a:off x="15212549" y="5826750"/>
              <a:ext cx="356700" cy="356700"/>
            </a:xfrm>
            <a:prstGeom prst="pie">
              <a:avLst>
                <a:gd fmla="val 453331"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908" name="Google Shape;1908;p150"/>
          <p:cNvGrpSpPr/>
          <p:nvPr/>
        </p:nvGrpSpPr>
        <p:grpSpPr>
          <a:xfrm>
            <a:off x="9916489" y="1817723"/>
            <a:ext cx="193795" cy="194332"/>
            <a:chOff x="15212549" y="5826750"/>
            <a:chExt cx="356700" cy="357688"/>
          </a:xfrm>
        </p:grpSpPr>
        <p:sp>
          <p:nvSpPr>
            <p:cNvPr id="1909" name="Google Shape;1909;p150"/>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10" name="Google Shape;1910;p150"/>
            <p:cNvSpPr/>
            <p:nvPr/>
          </p:nvSpPr>
          <p:spPr>
            <a:xfrm>
              <a:off x="15212549" y="5826750"/>
              <a:ext cx="356700" cy="356700"/>
            </a:xfrm>
            <a:prstGeom prst="pie">
              <a:avLst>
                <a:gd fmla="val 3780525"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911" name="Google Shape;1911;p150"/>
          <p:cNvGrpSpPr/>
          <p:nvPr/>
        </p:nvGrpSpPr>
        <p:grpSpPr>
          <a:xfrm>
            <a:off x="10317801" y="1817717"/>
            <a:ext cx="193795" cy="194332"/>
            <a:chOff x="15212549" y="5826750"/>
            <a:chExt cx="356700" cy="357688"/>
          </a:xfrm>
        </p:grpSpPr>
        <p:sp>
          <p:nvSpPr>
            <p:cNvPr id="1912" name="Google Shape;1912;p150"/>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13" name="Google Shape;1913;p150"/>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914" name="Google Shape;1914;p150"/>
          <p:cNvGrpSpPr/>
          <p:nvPr/>
        </p:nvGrpSpPr>
        <p:grpSpPr>
          <a:xfrm>
            <a:off x="9916489" y="2213450"/>
            <a:ext cx="193795" cy="194332"/>
            <a:chOff x="15212549" y="5826750"/>
            <a:chExt cx="356700" cy="357688"/>
          </a:xfrm>
        </p:grpSpPr>
        <p:sp>
          <p:nvSpPr>
            <p:cNvPr id="1915" name="Google Shape;1915;p150"/>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16" name="Google Shape;1916;p150"/>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917" name="Google Shape;1917;p150"/>
          <p:cNvGrpSpPr/>
          <p:nvPr/>
        </p:nvGrpSpPr>
        <p:grpSpPr>
          <a:xfrm>
            <a:off x="10317806" y="2213449"/>
            <a:ext cx="193795" cy="194332"/>
            <a:chOff x="15212549" y="5826750"/>
            <a:chExt cx="356700" cy="357688"/>
          </a:xfrm>
        </p:grpSpPr>
        <p:sp>
          <p:nvSpPr>
            <p:cNvPr id="1918" name="Google Shape;1918;p150"/>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19" name="Google Shape;1919;p150"/>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920" name="Google Shape;1920;p150"/>
          <p:cNvSpPr/>
          <p:nvPr/>
        </p:nvSpPr>
        <p:spPr>
          <a:xfrm>
            <a:off x="9916494" y="142253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21" name="Google Shape;1921;p150"/>
          <p:cNvSpPr/>
          <p:nvPr/>
        </p:nvSpPr>
        <p:spPr>
          <a:xfrm>
            <a:off x="4092219" y="201206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22" name="Google Shape;1922;p150"/>
          <p:cNvSpPr/>
          <p:nvPr/>
        </p:nvSpPr>
        <p:spPr>
          <a:xfrm>
            <a:off x="4092219" y="248806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23" name="Google Shape;1923;p150"/>
          <p:cNvSpPr/>
          <p:nvPr/>
        </p:nvSpPr>
        <p:spPr>
          <a:xfrm>
            <a:off x="4092219" y="30254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24" name="Google Shape;1924;p150"/>
          <p:cNvSpPr/>
          <p:nvPr/>
        </p:nvSpPr>
        <p:spPr>
          <a:xfrm>
            <a:off x="4092219" y="35211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cxnSp>
        <p:nvCxnSpPr>
          <p:cNvPr id="1925" name="Google Shape;1925;p150"/>
          <p:cNvCxnSpPr/>
          <p:nvPr/>
        </p:nvCxnSpPr>
        <p:spPr>
          <a:xfrm>
            <a:off x="5236525" y="1368950"/>
            <a:ext cx="3544800" cy="2100"/>
          </a:xfrm>
          <a:prstGeom prst="straightConnector1">
            <a:avLst/>
          </a:prstGeom>
          <a:noFill/>
          <a:ln cap="flat" cmpd="sng" w="28575">
            <a:solidFill>
              <a:schemeClr val="accent1"/>
            </a:solidFill>
            <a:prstDash val="solid"/>
            <a:round/>
            <a:headEnd len="med" w="med" type="none"/>
            <a:tailEnd len="med" w="med" type="none"/>
          </a:ln>
        </p:spPr>
      </p:cxnSp>
      <p:cxnSp>
        <p:nvCxnSpPr>
          <p:cNvPr id="1926" name="Google Shape;1926;p150"/>
          <p:cNvCxnSpPr/>
          <p:nvPr/>
        </p:nvCxnSpPr>
        <p:spPr>
          <a:xfrm flipH="1" rot="10800000">
            <a:off x="374200" y="1375925"/>
            <a:ext cx="4104300" cy="1800"/>
          </a:xfrm>
          <a:prstGeom prst="straightConnector1">
            <a:avLst/>
          </a:prstGeom>
          <a:noFill/>
          <a:ln cap="flat" cmpd="sng" w="28575">
            <a:solidFill>
              <a:schemeClr val="accent1"/>
            </a:solidFill>
            <a:prstDash val="solid"/>
            <a:round/>
            <a:headEnd len="med" w="med" type="none"/>
            <a:tailEnd len="med" w="med" type="none"/>
          </a:ln>
        </p:spPr>
      </p:cxnSp>
      <p:sp>
        <p:nvSpPr>
          <p:cNvPr id="1927" name="Google Shape;1927;p150"/>
          <p:cNvSpPr txBox="1"/>
          <p:nvPr>
            <p:ph idx="4294967295" type="body"/>
          </p:nvPr>
        </p:nvSpPr>
        <p:spPr>
          <a:xfrm>
            <a:off x="1725089" y="1266875"/>
            <a:ext cx="14025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Prioritized Epics</a:t>
            </a:r>
            <a:endParaRPr b="1" sz="1100">
              <a:solidFill>
                <a:schemeClr val="accent1"/>
              </a:solidFill>
            </a:endParaRPr>
          </a:p>
        </p:txBody>
      </p:sp>
      <p:sp>
        <p:nvSpPr>
          <p:cNvPr id="1928" name="Google Shape;1928;p150"/>
          <p:cNvSpPr txBox="1"/>
          <p:nvPr>
            <p:ph idx="4294967295" type="body"/>
          </p:nvPr>
        </p:nvSpPr>
        <p:spPr>
          <a:xfrm>
            <a:off x="6372175" y="1266878"/>
            <a:ext cx="12336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Other Epics</a:t>
            </a:r>
            <a:endParaRPr b="1" sz="1100">
              <a:solidFill>
                <a:schemeClr val="accent1"/>
              </a:solidFill>
            </a:endParaRPr>
          </a:p>
        </p:txBody>
      </p:sp>
      <p:sp>
        <p:nvSpPr>
          <p:cNvPr id="1929" name="Google Shape;1929;p150"/>
          <p:cNvSpPr txBox="1"/>
          <p:nvPr>
            <p:ph type="title"/>
          </p:nvPr>
        </p:nvSpPr>
        <p:spPr>
          <a:xfrm>
            <a:off x="350373" y="654457"/>
            <a:ext cx="5044500" cy="588300"/>
          </a:xfrm>
          <a:prstGeom prst="rect">
            <a:avLst/>
          </a:prstGeom>
        </p:spPr>
        <p:txBody>
          <a:bodyPr anchorCtr="0" anchor="t" bIns="0" lIns="0" spcFirstLastPara="1" rIns="0" wrap="square" tIns="144000">
            <a:noAutofit/>
          </a:bodyPr>
          <a:lstStyle/>
          <a:p>
            <a:pPr indent="0" lvl="0" marL="0" rtl="0" algn="l">
              <a:spcBef>
                <a:spcPts val="0"/>
              </a:spcBef>
              <a:spcAft>
                <a:spcPts val="0"/>
              </a:spcAft>
              <a:buClr>
                <a:schemeClr val="dk1"/>
              </a:buClr>
              <a:buSzPts val="1100"/>
              <a:buFont typeface="Arial"/>
              <a:buNone/>
            </a:pPr>
            <a:r>
              <a:rPr lang="en" sz="1900"/>
              <a:t>Marketing Promotion Details</a:t>
            </a:r>
            <a:endParaRPr sz="1900"/>
          </a:p>
        </p:txBody>
      </p:sp>
      <p:grpSp>
        <p:nvGrpSpPr>
          <p:cNvPr id="1930" name="Google Shape;1930;p150"/>
          <p:cNvGrpSpPr/>
          <p:nvPr/>
        </p:nvGrpSpPr>
        <p:grpSpPr>
          <a:xfrm>
            <a:off x="374202" y="3971750"/>
            <a:ext cx="4443659" cy="193810"/>
            <a:chOff x="374202" y="3075825"/>
            <a:chExt cx="4443659" cy="193810"/>
          </a:xfrm>
        </p:grpSpPr>
        <p:grpSp>
          <p:nvGrpSpPr>
            <p:cNvPr id="1931" name="Google Shape;1931;p150"/>
            <p:cNvGrpSpPr/>
            <p:nvPr/>
          </p:nvGrpSpPr>
          <p:grpSpPr>
            <a:xfrm>
              <a:off x="374202" y="3075825"/>
              <a:ext cx="3077684" cy="193800"/>
              <a:chOff x="6013027" y="854475"/>
              <a:chExt cx="3077684" cy="193800"/>
            </a:xfrm>
          </p:grpSpPr>
          <p:sp>
            <p:nvSpPr>
              <p:cNvPr id="1932" name="Google Shape;1932;p150"/>
              <p:cNvSpPr/>
              <p:nvPr/>
            </p:nvSpPr>
            <p:spPr>
              <a:xfrm>
                <a:off x="6013027" y="854475"/>
                <a:ext cx="193800" cy="19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33" name="Google Shape;1933;p150"/>
              <p:cNvSpPr txBox="1"/>
              <p:nvPr/>
            </p:nvSpPr>
            <p:spPr>
              <a:xfrm>
                <a:off x="6235238" y="855225"/>
                <a:ext cx="12465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Complete</a:t>
                </a:r>
                <a:endParaRPr sz="800">
                  <a:solidFill>
                    <a:schemeClr val="dk2"/>
                  </a:solidFill>
                  <a:latin typeface="DM Sans"/>
                  <a:ea typeface="DM Sans"/>
                  <a:cs typeface="DM Sans"/>
                  <a:sym typeface="DM Sans"/>
                </a:endParaRPr>
              </a:p>
            </p:txBody>
          </p:sp>
          <p:sp>
            <p:nvSpPr>
              <p:cNvPr id="1934" name="Google Shape;1934;p150"/>
              <p:cNvSpPr txBox="1"/>
              <p:nvPr/>
            </p:nvSpPr>
            <p:spPr>
              <a:xfrm>
                <a:off x="7573010" y="85522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In Progress</a:t>
                </a:r>
                <a:endParaRPr sz="800">
                  <a:solidFill>
                    <a:schemeClr val="dk2"/>
                  </a:solidFill>
                  <a:latin typeface="DM Sans"/>
                  <a:ea typeface="DM Sans"/>
                  <a:cs typeface="DM Sans"/>
                  <a:sym typeface="DM Sans"/>
                </a:endParaRPr>
              </a:p>
            </p:txBody>
          </p:sp>
          <p:sp>
            <p:nvSpPr>
              <p:cNvPr id="1935" name="Google Shape;1935;p150"/>
              <p:cNvSpPr/>
              <p:nvPr/>
            </p:nvSpPr>
            <p:spPr>
              <a:xfrm>
                <a:off x="7370327" y="85447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936" name="Google Shape;1936;p150"/>
            <p:cNvSpPr/>
            <p:nvPr/>
          </p:nvSpPr>
          <p:spPr>
            <a:xfrm>
              <a:off x="3073394" y="30758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37" name="Google Shape;1937;p150"/>
            <p:cNvSpPr txBox="1"/>
            <p:nvPr/>
          </p:nvSpPr>
          <p:spPr>
            <a:xfrm>
              <a:off x="3300160" y="307657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To be started</a:t>
              </a:r>
              <a:endParaRPr sz="800">
                <a:solidFill>
                  <a:schemeClr val="dk2"/>
                </a:solidFill>
                <a:latin typeface="DM Sans"/>
                <a:ea typeface="DM Sans"/>
                <a:cs typeface="DM Sans"/>
                <a:sym typeface="DM Sans"/>
              </a:endParaRPr>
            </a:p>
          </p:txBody>
        </p:sp>
      </p:grpSp>
      <p:grpSp>
        <p:nvGrpSpPr>
          <p:cNvPr id="1938" name="Google Shape;1938;p150"/>
          <p:cNvGrpSpPr/>
          <p:nvPr/>
        </p:nvGrpSpPr>
        <p:grpSpPr>
          <a:xfrm>
            <a:off x="5196625" y="244150"/>
            <a:ext cx="4146300" cy="438000"/>
            <a:chOff x="5196625" y="244150"/>
            <a:chExt cx="4146300" cy="438000"/>
          </a:xfrm>
        </p:grpSpPr>
        <p:sp>
          <p:nvSpPr>
            <p:cNvPr id="1939" name="Google Shape;1939;p150"/>
            <p:cNvSpPr txBox="1"/>
            <p:nvPr/>
          </p:nvSpPr>
          <p:spPr>
            <a:xfrm>
              <a:off x="5196625" y="244150"/>
              <a:ext cx="4146300" cy="438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accent1"/>
                </a:solidFill>
                <a:latin typeface="DM Serif Display"/>
                <a:ea typeface="DM Serif Display"/>
                <a:cs typeface="DM Serif Display"/>
                <a:sym typeface="DM Serif Display"/>
              </a:endParaRPr>
            </a:p>
          </p:txBody>
        </p:sp>
        <p:sp>
          <p:nvSpPr>
            <p:cNvPr id="1940" name="Google Shape;1940;p150"/>
            <p:cNvSpPr txBox="1"/>
            <p:nvPr/>
          </p:nvSpPr>
          <p:spPr>
            <a:xfrm>
              <a:off x="5594325" y="256800"/>
              <a:ext cx="354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DM Serif Display"/>
                  <a:ea typeface="DM Serif Display"/>
                  <a:cs typeface="DM Serif Display"/>
                  <a:sym typeface="DM Serif Display"/>
                </a:rPr>
                <a:t>    Theme:</a:t>
              </a:r>
              <a:r>
                <a:rPr lang="en">
                  <a:solidFill>
                    <a:schemeClr val="dk1"/>
                  </a:solidFill>
                  <a:latin typeface="DM Serif Display"/>
                  <a:ea typeface="DM Serif Display"/>
                  <a:cs typeface="DM Serif Display"/>
                  <a:sym typeface="DM Serif Display"/>
                </a:rPr>
                <a:t> Marketing + Engagement</a:t>
              </a:r>
              <a:endParaRPr sz="1900">
                <a:solidFill>
                  <a:schemeClr val="dk1"/>
                </a:solidFill>
              </a:endParaRPr>
            </a:p>
          </p:txBody>
        </p:sp>
        <p:pic>
          <p:nvPicPr>
            <p:cNvPr id="1941" name="Google Shape;1941;p150"/>
            <p:cNvPicPr preferRelativeResize="0"/>
            <p:nvPr/>
          </p:nvPicPr>
          <p:blipFill rotWithShape="1">
            <a:blip r:embed="rId3">
              <a:alphaModFix/>
            </a:blip>
            <a:srcRect b="0" l="0" r="0" t="0"/>
            <a:stretch/>
          </p:blipFill>
          <p:spPr>
            <a:xfrm>
              <a:off x="5394875" y="327950"/>
              <a:ext cx="273175" cy="273175"/>
            </a:xfrm>
            <a:prstGeom prst="rect">
              <a:avLst/>
            </a:prstGeom>
            <a:noFill/>
            <a:ln>
              <a:noFill/>
            </a:ln>
          </p:spPr>
        </p:pic>
      </p:grpSp>
      <p:sp>
        <p:nvSpPr>
          <p:cNvPr id="1942" name="Google Shape;1942;p150"/>
          <p:cNvSpPr txBox="1"/>
          <p:nvPr>
            <p:ph idx="4294967295" type="body"/>
          </p:nvPr>
        </p:nvSpPr>
        <p:spPr>
          <a:xfrm>
            <a:off x="374200" y="4606642"/>
            <a:ext cx="5425800" cy="1938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400"/>
              </a:spcAft>
              <a:buNone/>
            </a:pPr>
            <a:r>
              <a:rPr i="1" lang="en"/>
              <a:t>**Note: This is being worked on by another team, so prioritized epics are up in the air</a:t>
            </a:r>
            <a:endParaRPr i="1" sz="7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7" name="Shape 1947"/>
        <p:cNvGrpSpPr/>
        <p:nvPr/>
      </p:nvGrpSpPr>
      <p:grpSpPr>
        <a:xfrm>
          <a:off x="0" y="0"/>
          <a:ext cx="0" cy="0"/>
          <a:chOff x="0" y="0"/>
          <a:chExt cx="0" cy="0"/>
        </a:xfrm>
      </p:grpSpPr>
      <p:sp>
        <p:nvSpPr>
          <p:cNvPr id="1948" name="Google Shape;1948;p151"/>
          <p:cNvSpPr txBox="1"/>
          <p:nvPr>
            <p:ph idx="4294967295" type="body"/>
          </p:nvPr>
        </p:nvSpPr>
        <p:spPr>
          <a:xfrm>
            <a:off x="5196625" y="1562238"/>
            <a:ext cx="3584700" cy="2766600"/>
          </a:xfrm>
          <a:prstGeom prst="rect">
            <a:avLst/>
          </a:prstGeom>
          <a:noFill/>
          <a:ln>
            <a:noFill/>
          </a:ln>
        </p:spPr>
        <p:txBody>
          <a:bodyPr anchorCtr="0" anchor="t" bIns="0" lIns="0" spcFirstLastPara="1" rIns="0" wrap="square" tIns="0">
            <a:noAutofit/>
          </a:bodyPr>
          <a:lstStyle/>
          <a:p>
            <a:pPr indent="-171450" lvl="0" marL="215900" rtl="0" algn="l">
              <a:lnSpc>
                <a:spcPct val="150000"/>
              </a:lnSpc>
              <a:spcBef>
                <a:spcPts val="0"/>
              </a:spcBef>
              <a:spcAft>
                <a:spcPts val="0"/>
              </a:spcAft>
              <a:buSzPts val="700"/>
              <a:buChar char="●"/>
            </a:pPr>
            <a:r>
              <a:rPr lang="en"/>
              <a:t>Personalizing campaigns for segments (leads vs. prospects)</a:t>
            </a:r>
            <a:r>
              <a:rPr lang="en"/>
              <a:t> </a:t>
            </a:r>
            <a:r>
              <a:rPr lang="en" sz="700"/>
              <a:t>(New)</a:t>
            </a:r>
            <a:endParaRPr/>
          </a:p>
          <a:p>
            <a:pPr indent="-171450" lvl="0" marL="215900" rtl="0" algn="l">
              <a:lnSpc>
                <a:spcPct val="150000"/>
              </a:lnSpc>
              <a:spcBef>
                <a:spcPts val="0"/>
              </a:spcBef>
              <a:spcAft>
                <a:spcPts val="0"/>
              </a:spcAft>
              <a:buSzPts val="700"/>
              <a:buChar char="●"/>
            </a:pPr>
            <a:r>
              <a:rPr lang="en"/>
              <a:t>Identify/utilize high value content throughout marketing campaigns (XX video) </a:t>
            </a:r>
            <a:r>
              <a:rPr lang="en" sz="700"/>
              <a:t>(New)</a:t>
            </a:r>
            <a:endParaRPr/>
          </a:p>
          <a:p>
            <a:pPr indent="-171450" lvl="0" marL="215900" rtl="0" algn="l">
              <a:lnSpc>
                <a:spcPct val="150000"/>
              </a:lnSpc>
              <a:spcBef>
                <a:spcPts val="0"/>
              </a:spcBef>
              <a:spcAft>
                <a:spcPts val="0"/>
              </a:spcAft>
              <a:buSzPts val="700"/>
              <a:buChar char="●"/>
            </a:pPr>
            <a:r>
              <a:rPr lang="en"/>
              <a:t>Re-engagement campaign for lost accounts from Re-seller leaving </a:t>
            </a:r>
            <a:r>
              <a:rPr lang="en" sz="700"/>
              <a:t>(New)</a:t>
            </a:r>
            <a:endParaRPr/>
          </a:p>
          <a:p>
            <a:pPr indent="-171450" lvl="0" marL="215900" rtl="0" algn="l">
              <a:lnSpc>
                <a:spcPct val="150000"/>
              </a:lnSpc>
              <a:spcBef>
                <a:spcPts val="0"/>
              </a:spcBef>
              <a:spcAft>
                <a:spcPts val="0"/>
              </a:spcAft>
              <a:buSzPts val="700"/>
              <a:buChar char="●"/>
            </a:pPr>
            <a:r>
              <a:rPr lang="en"/>
              <a:t>Marketing tactics with marketing leads </a:t>
            </a:r>
            <a:r>
              <a:rPr lang="en" sz="700"/>
              <a:t>(Enhance)</a:t>
            </a:r>
            <a:endParaRPr/>
          </a:p>
          <a:p>
            <a:pPr indent="-171450" lvl="0" marL="215900" rtl="0" algn="l">
              <a:lnSpc>
                <a:spcPct val="150000"/>
              </a:lnSpc>
              <a:spcBef>
                <a:spcPts val="0"/>
              </a:spcBef>
              <a:spcAft>
                <a:spcPts val="0"/>
              </a:spcAft>
              <a:buSzPts val="700"/>
              <a:buChar char="●"/>
            </a:pPr>
            <a:r>
              <a:rPr lang="en"/>
              <a:t>Email campaigns for XX Marketing</a:t>
            </a:r>
            <a:r>
              <a:rPr lang="en"/>
              <a:t> </a:t>
            </a:r>
            <a:r>
              <a:rPr lang="en" sz="700"/>
              <a:t>(Enhance)</a:t>
            </a:r>
            <a:endParaRPr sz="700"/>
          </a:p>
        </p:txBody>
      </p:sp>
      <p:graphicFrame>
        <p:nvGraphicFramePr>
          <p:cNvPr id="1949" name="Google Shape;1949;p151"/>
          <p:cNvGraphicFramePr/>
          <p:nvPr/>
        </p:nvGraphicFramePr>
        <p:xfrm>
          <a:off x="374200" y="1562300"/>
          <a:ext cx="3000000" cy="3000000"/>
        </p:xfrm>
        <a:graphic>
          <a:graphicData uri="http://schemas.openxmlformats.org/drawingml/2006/table">
            <a:tbl>
              <a:tblPr>
                <a:noFill/>
                <a:tableStyleId>{15ACD054-6967-41B5-B5A4-8829244CEB50}</a:tableStyleId>
              </a:tblPr>
              <a:tblGrid>
                <a:gridCol w="2600175"/>
                <a:gridCol w="893125"/>
                <a:gridCol w="652925"/>
              </a:tblGrid>
              <a:tr h="360550">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Epic</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Tag</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Progress</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r>
              <a:tr h="404975">
                <a:tc>
                  <a:txBody>
                    <a:bodyPr/>
                    <a:lstStyle/>
                    <a:p>
                      <a:pPr indent="0" lvl="0" marL="0" rtl="0" algn="l">
                        <a:spcBef>
                          <a:spcPts val="0"/>
                        </a:spcBef>
                        <a:spcAft>
                          <a:spcPts val="0"/>
                        </a:spcAft>
                        <a:buNone/>
                      </a:pPr>
                      <a:r>
                        <a:rPr lang="en" sz="800">
                          <a:latin typeface="DM Sans"/>
                          <a:ea typeface="DM Sans"/>
                          <a:cs typeface="DM Sans"/>
                          <a:sym typeface="DM Sans"/>
                        </a:rPr>
                        <a:t>Establish logic and routing for forms and email campaign segmentation</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lang="en" sz="800">
                          <a:latin typeface="DM Sans"/>
                          <a:ea typeface="DM Sans"/>
                          <a:cs typeface="DM Sans"/>
                          <a:sym typeface="DM Sans"/>
                        </a:rPr>
                        <a:t>Simplification / Automation</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r>
              <a:tr h="587400">
                <a:tc>
                  <a:txBody>
                    <a:bodyPr/>
                    <a:lstStyle/>
                    <a:p>
                      <a:pPr indent="0" lvl="0" marL="0" rtl="0" algn="l">
                        <a:spcBef>
                          <a:spcPts val="0"/>
                        </a:spcBef>
                        <a:spcAft>
                          <a:spcPts val="0"/>
                        </a:spcAft>
                        <a:buNone/>
                      </a:pPr>
                      <a:r>
                        <a:rPr lang="en" sz="800">
                          <a:latin typeface="DM Sans"/>
                          <a:ea typeface="DM Sans"/>
                          <a:cs typeface="DM Sans"/>
                          <a:sym typeface="DM Sans"/>
                        </a:rPr>
                        <a:t>Personalizing campaigns for segments (segmentation + leads)</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lang="en" sz="800">
                          <a:latin typeface="DM Sans"/>
                          <a:ea typeface="DM Sans"/>
                          <a:cs typeface="DM Sans"/>
                          <a:sym typeface="DM Sans"/>
                        </a:rPr>
                        <a:t>New Opp</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6"/>
                    </a:solidFill>
                  </a:tcPr>
                </a:tc>
              </a:tr>
              <a:tr h="706775">
                <a:tc>
                  <a:txBody>
                    <a:bodyPr/>
                    <a:lstStyle/>
                    <a:p>
                      <a:pPr indent="0" lvl="0" marL="0" rtl="0" algn="l">
                        <a:spcBef>
                          <a:spcPts val="0"/>
                        </a:spcBef>
                        <a:spcAft>
                          <a:spcPts val="0"/>
                        </a:spcAft>
                        <a:buNone/>
                      </a:pPr>
                      <a:r>
                        <a:rPr lang="en" sz="800">
                          <a:latin typeface="DM Sans"/>
                          <a:ea typeface="DM Sans"/>
                          <a:cs typeface="DM Sans"/>
                          <a:sym typeface="DM Sans"/>
                        </a:rPr>
                        <a:t>Engage with </a:t>
                      </a:r>
                      <a:r>
                        <a:rPr lang="en" sz="800">
                          <a:latin typeface="DM Sans"/>
                          <a:ea typeface="DM Sans"/>
                          <a:cs typeface="DM Sans"/>
                          <a:sym typeface="DM Sans"/>
                        </a:rPr>
                        <a:t>farmers</a:t>
                      </a:r>
                      <a:r>
                        <a:rPr lang="en" sz="800">
                          <a:latin typeface="DM Sans"/>
                          <a:ea typeface="DM Sans"/>
                          <a:cs typeface="DM Sans"/>
                          <a:sym typeface="DM Sans"/>
                        </a:rPr>
                        <a:t> (in guest access) who download </a:t>
                      </a:r>
                      <a:r>
                        <a:rPr lang="en" sz="800">
                          <a:latin typeface="DM Sans"/>
                          <a:ea typeface="DM Sans"/>
                          <a:cs typeface="DM Sans"/>
                          <a:sym typeface="DM Sans"/>
                        </a:rPr>
                        <a:t>XX</a:t>
                      </a:r>
                      <a:r>
                        <a:rPr lang="en" sz="800">
                          <a:latin typeface="DM Sans"/>
                          <a:ea typeface="DM Sans"/>
                          <a:cs typeface="DM Sans"/>
                          <a:sym typeface="DM Sans"/>
                        </a:rPr>
                        <a:t> app</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latin typeface="DM Sans"/>
                          <a:ea typeface="DM Sans"/>
                          <a:cs typeface="DM Sans"/>
                          <a:sym typeface="DM Sans"/>
                        </a:rPr>
                        <a:t>Enhancement</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bl>
          </a:graphicData>
        </a:graphic>
      </p:graphicFrame>
      <p:grpSp>
        <p:nvGrpSpPr>
          <p:cNvPr id="1950" name="Google Shape;1950;p151"/>
          <p:cNvGrpSpPr/>
          <p:nvPr/>
        </p:nvGrpSpPr>
        <p:grpSpPr>
          <a:xfrm>
            <a:off x="10317806" y="1422005"/>
            <a:ext cx="193795" cy="194332"/>
            <a:chOff x="15212549" y="5826750"/>
            <a:chExt cx="356700" cy="357688"/>
          </a:xfrm>
        </p:grpSpPr>
        <p:sp>
          <p:nvSpPr>
            <p:cNvPr id="1951" name="Google Shape;1951;p151"/>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52" name="Google Shape;1952;p151"/>
            <p:cNvSpPr/>
            <p:nvPr/>
          </p:nvSpPr>
          <p:spPr>
            <a:xfrm>
              <a:off x="15212549" y="5826750"/>
              <a:ext cx="356700" cy="356700"/>
            </a:xfrm>
            <a:prstGeom prst="pie">
              <a:avLst>
                <a:gd fmla="val 453331"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953" name="Google Shape;1953;p151"/>
          <p:cNvGrpSpPr/>
          <p:nvPr/>
        </p:nvGrpSpPr>
        <p:grpSpPr>
          <a:xfrm>
            <a:off x="9916489" y="1817723"/>
            <a:ext cx="193795" cy="194332"/>
            <a:chOff x="15212549" y="5826750"/>
            <a:chExt cx="356700" cy="357688"/>
          </a:xfrm>
        </p:grpSpPr>
        <p:sp>
          <p:nvSpPr>
            <p:cNvPr id="1954" name="Google Shape;1954;p151"/>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55" name="Google Shape;1955;p151"/>
            <p:cNvSpPr/>
            <p:nvPr/>
          </p:nvSpPr>
          <p:spPr>
            <a:xfrm>
              <a:off x="15212549" y="5826750"/>
              <a:ext cx="356700" cy="356700"/>
            </a:xfrm>
            <a:prstGeom prst="pie">
              <a:avLst>
                <a:gd fmla="val 3780525"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956" name="Google Shape;1956;p151"/>
          <p:cNvGrpSpPr/>
          <p:nvPr/>
        </p:nvGrpSpPr>
        <p:grpSpPr>
          <a:xfrm>
            <a:off x="10317801" y="1817717"/>
            <a:ext cx="193795" cy="194332"/>
            <a:chOff x="15212549" y="5826750"/>
            <a:chExt cx="356700" cy="357688"/>
          </a:xfrm>
        </p:grpSpPr>
        <p:sp>
          <p:nvSpPr>
            <p:cNvPr id="1957" name="Google Shape;1957;p151"/>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58" name="Google Shape;1958;p151"/>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959" name="Google Shape;1959;p151"/>
          <p:cNvGrpSpPr/>
          <p:nvPr/>
        </p:nvGrpSpPr>
        <p:grpSpPr>
          <a:xfrm>
            <a:off x="9916489" y="2213450"/>
            <a:ext cx="193795" cy="194332"/>
            <a:chOff x="15212549" y="5826750"/>
            <a:chExt cx="356700" cy="357688"/>
          </a:xfrm>
        </p:grpSpPr>
        <p:sp>
          <p:nvSpPr>
            <p:cNvPr id="1960" name="Google Shape;1960;p151"/>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61" name="Google Shape;1961;p151"/>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962" name="Google Shape;1962;p151"/>
          <p:cNvGrpSpPr/>
          <p:nvPr/>
        </p:nvGrpSpPr>
        <p:grpSpPr>
          <a:xfrm>
            <a:off x="10317806" y="2213449"/>
            <a:ext cx="193795" cy="194332"/>
            <a:chOff x="15212549" y="5826750"/>
            <a:chExt cx="356700" cy="357688"/>
          </a:xfrm>
        </p:grpSpPr>
        <p:sp>
          <p:nvSpPr>
            <p:cNvPr id="1963" name="Google Shape;1963;p151"/>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64" name="Google Shape;1964;p151"/>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965" name="Google Shape;1965;p151"/>
          <p:cNvSpPr/>
          <p:nvPr/>
        </p:nvSpPr>
        <p:spPr>
          <a:xfrm>
            <a:off x="9916494" y="142253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nvGrpSpPr>
          <p:cNvPr id="1966" name="Google Shape;1966;p151"/>
          <p:cNvGrpSpPr/>
          <p:nvPr/>
        </p:nvGrpSpPr>
        <p:grpSpPr>
          <a:xfrm>
            <a:off x="4106251" y="2571742"/>
            <a:ext cx="193795" cy="194332"/>
            <a:chOff x="15212549" y="5826750"/>
            <a:chExt cx="356700" cy="357688"/>
          </a:xfrm>
        </p:grpSpPr>
        <p:sp>
          <p:nvSpPr>
            <p:cNvPr id="1967" name="Google Shape;1967;p151"/>
            <p:cNvSpPr/>
            <p:nvPr/>
          </p:nvSpPr>
          <p:spPr>
            <a:xfrm>
              <a:off x="15212550" y="5827738"/>
              <a:ext cx="356700" cy="356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68" name="Google Shape;1968;p151"/>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1969" name="Google Shape;1969;p151"/>
          <p:cNvGrpSpPr/>
          <p:nvPr/>
        </p:nvGrpSpPr>
        <p:grpSpPr>
          <a:xfrm>
            <a:off x="4106251" y="2019117"/>
            <a:ext cx="193795" cy="194332"/>
            <a:chOff x="15212549" y="5826750"/>
            <a:chExt cx="356700" cy="357688"/>
          </a:xfrm>
        </p:grpSpPr>
        <p:sp>
          <p:nvSpPr>
            <p:cNvPr id="1970" name="Google Shape;1970;p151"/>
            <p:cNvSpPr/>
            <p:nvPr/>
          </p:nvSpPr>
          <p:spPr>
            <a:xfrm>
              <a:off x="15212550" y="5827738"/>
              <a:ext cx="356700" cy="356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71" name="Google Shape;1971;p151"/>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972" name="Google Shape;1972;p151"/>
          <p:cNvSpPr/>
          <p:nvPr/>
        </p:nvSpPr>
        <p:spPr>
          <a:xfrm>
            <a:off x="4106244" y="318686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cxnSp>
        <p:nvCxnSpPr>
          <p:cNvPr id="1973" name="Google Shape;1973;p151"/>
          <p:cNvCxnSpPr/>
          <p:nvPr/>
        </p:nvCxnSpPr>
        <p:spPr>
          <a:xfrm>
            <a:off x="5236525" y="1368950"/>
            <a:ext cx="3544800" cy="2100"/>
          </a:xfrm>
          <a:prstGeom prst="straightConnector1">
            <a:avLst/>
          </a:prstGeom>
          <a:noFill/>
          <a:ln cap="flat" cmpd="sng" w="28575">
            <a:solidFill>
              <a:schemeClr val="accent1"/>
            </a:solidFill>
            <a:prstDash val="solid"/>
            <a:round/>
            <a:headEnd len="med" w="med" type="none"/>
            <a:tailEnd len="med" w="med" type="none"/>
          </a:ln>
        </p:spPr>
      </p:cxnSp>
      <p:cxnSp>
        <p:nvCxnSpPr>
          <p:cNvPr id="1974" name="Google Shape;1974;p151"/>
          <p:cNvCxnSpPr/>
          <p:nvPr/>
        </p:nvCxnSpPr>
        <p:spPr>
          <a:xfrm flipH="1" rot="10800000">
            <a:off x="374200" y="1375925"/>
            <a:ext cx="4104300" cy="1800"/>
          </a:xfrm>
          <a:prstGeom prst="straightConnector1">
            <a:avLst/>
          </a:prstGeom>
          <a:noFill/>
          <a:ln cap="flat" cmpd="sng" w="28575">
            <a:solidFill>
              <a:schemeClr val="accent1"/>
            </a:solidFill>
            <a:prstDash val="solid"/>
            <a:round/>
            <a:headEnd len="med" w="med" type="none"/>
            <a:tailEnd len="med" w="med" type="none"/>
          </a:ln>
        </p:spPr>
      </p:cxnSp>
      <p:sp>
        <p:nvSpPr>
          <p:cNvPr id="1975" name="Google Shape;1975;p151"/>
          <p:cNvSpPr txBox="1"/>
          <p:nvPr>
            <p:ph idx="4294967295" type="body"/>
          </p:nvPr>
        </p:nvSpPr>
        <p:spPr>
          <a:xfrm>
            <a:off x="1725089" y="1266875"/>
            <a:ext cx="14025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Prioritized Epics</a:t>
            </a:r>
            <a:endParaRPr b="1" sz="1100">
              <a:solidFill>
                <a:schemeClr val="accent1"/>
              </a:solidFill>
            </a:endParaRPr>
          </a:p>
        </p:txBody>
      </p:sp>
      <p:sp>
        <p:nvSpPr>
          <p:cNvPr id="1976" name="Google Shape;1976;p151"/>
          <p:cNvSpPr txBox="1"/>
          <p:nvPr>
            <p:ph idx="4294967295" type="body"/>
          </p:nvPr>
        </p:nvSpPr>
        <p:spPr>
          <a:xfrm>
            <a:off x="6372175" y="1266878"/>
            <a:ext cx="12336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Other Epics</a:t>
            </a:r>
            <a:endParaRPr b="1" sz="1100">
              <a:solidFill>
                <a:schemeClr val="accent1"/>
              </a:solidFill>
            </a:endParaRPr>
          </a:p>
        </p:txBody>
      </p:sp>
      <p:sp>
        <p:nvSpPr>
          <p:cNvPr id="1977" name="Google Shape;1977;p151"/>
          <p:cNvSpPr txBox="1"/>
          <p:nvPr>
            <p:ph type="title"/>
          </p:nvPr>
        </p:nvSpPr>
        <p:spPr>
          <a:xfrm>
            <a:off x="350373" y="654457"/>
            <a:ext cx="5044500" cy="588300"/>
          </a:xfrm>
          <a:prstGeom prst="rect">
            <a:avLst/>
          </a:prstGeom>
        </p:spPr>
        <p:txBody>
          <a:bodyPr anchorCtr="0" anchor="t" bIns="0" lIns="0" spcFirstLastPara="1" rIns="0" wrap="square" tIns="144000">
            <a:noAutofit/>
          </a:bodyPr>
          <a:lstStyle/>
          <a:p>
            <a:pPr indent="0" lvl="0" marL="0" rtl="0" algn="l">
              <a:spcBef>
                <a:spcPts val="0"/>
              </a:spcBef>
              <a:spcAft>
                <a:spcPts val="0"/>
              </a:spcAft>
              <a:buClr>
                <a:schemeClr val="dk1"/>
              </a:buClr>
              <a:buSzPts val="1100"/>
              <a:buFont typeface="Arial"/>
              <a:buNone/>
            </a:pPr>
            <a:r>
              <a:rPr lang="en" sz="1900"/>
              <a:t>Marketing Campaign Details</a:t>
            </a:r>
            <a:endParaRPr sz="1900"/>
          </a:p>
        </p:txBody>
      </p:sp>
      <p:grpSp>
        <p:nvGrpSpPr>
          <p:cNvPr id="1978" name="Google Shape;1978;p151"/>
          <p:cNvGrpSpPr/>
          <p:nvPr/>
        </p:nvGrpSpPr>
        <p:grpSpPr>
          <a:xfrm>
            <a:off x="374202" y="3723050"/>
            <a:ext cx="4443659" cy="193810"/>
            <a:chOff x="374202" y="3075825"/>
            <a:chExt cx="4443659" cy="193810"/>
          </a:xfrm>
        </p:grpSpPr>
        <p:grpSp>
          <p:nvGrpSpPr>
            <p:cNvPr id="1979" name="Google Shape;1979;p151"/>
            <p:cNvGrpSpPr/>
            <p:nvPr/>
          </p:nvGrpSpPr>
          <p:grpSpPr>
            <a:xfrm>
              <a:off x="374202" y="3075825"/>
              <a:ext cx="3077684" cy="193800"/>
              <a:chOff x="6013027" y="854475"/>
              <a:chExt cx="3077684" cy="193800"/>
            </a:xfrm>
          </p:grpSpPr>
          <p:sp>
            <p:nvSpPr>
              <p:cNvPr id="1980" name="Google Shape;1980;p151"/>
              <p:cNvSpPr/>
              <p:nvPr/>
            </p:nvSpPr>
            <p:spPr>
              <a:xfrm>
                <a:off x="6013027" y="854475"/>
                <a:ext cx="193800" cy="19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81" name="Google Shape;1981;p151"/>
              <p:cNvSpPr txBox="1"/>
              <p:nvPr/>
            </p:nvSpPr>
            <p:spPr>
              <a:xfrm>
                <a:off x="6235238" y="855225"/>
                <a:ext cx="12465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Complete</a:t>
                </a:r>
                <a:endParaRPr sz="800">
                  <a:solidFill>
                    <a:schemeClr val="dk2"/>
                  </a:solidFill>
                  <a:latin typeface="DM Sans"/>
                  <a:ea typeface="DM Sans"/>
                  <a:cs typeface="DM Sans"/>
                  <a:sym typeface="DM Sans"/>
                </a:endParaRPr>
              </a:p>
            </p:txBody>
          </p:sp>
          <p:sp>
            <p:nvSpPr>
              <p:cNvPr id="1982" name="Google Shape;1982;p151"/>
              <p:cNvSpPr txBox="1"/>
              <p:nvPr/>
            </p:nvSpPr>
            <p:spPr>
              <a:xfrm>
                <a:off x="7573010" y="85522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In Progress</a:t>
                </a:r>
                <a:endParaRPr sz="800">
                  <a:solidFill>
                    <a:schemeClr val="dk2"/>
                  </a:solidFill>
                  <a:latin typeface="DM Sans"/>
                  <a:ea typeface="DM Sans"/>
                  <a:cs typeface="DM Sans"/>
                  <a:sym typeface="DM Sans"/>
                </a:endParaRPr>
              </a:p>
            </p:txBody>
          </p:sp>
          <p:sp>
            <p:nvSpPr>
              <p:cNvPr id="1983" name="Google Shape;1983;p151"/>
              <p:cNvSpPr/>
              <p:nvPr/>
            </p:nvSpPr>
            <p:spPr>
              <a:xfrm>
                <a:off x="7370327" y="85447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1984" name="Google Shape;1984;p151"/>
            <p:cNvSpPr/>
            <p:nvPr/>
          </p:nvSpPr>
          <p:spPr>
            <a:xfrm>
              <a:off x="3073394" y="30758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85" name="Google Shape;1985;p151"/>
            <p:cNvSpPr txBox="1"/>
            <p:nvPr/>
          </p:nvSpPr>
          <p:spPr>
            <a:xfrm>
              <a:off x="3300160" y="307657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To be started</a:t>
              </a:r>
              <a:endParaRPr sz="800">
                <a:solidFill>
                  <a:schemeClr val="dk2"/>
                </a:solidFill>
                <a:latin typeface="DM Sans"/>
                <a:ea typeface="DM Sans"/>
                <a:cs typeface="DM Sans"/>
                <a:sym typeface="DM Sans"/>
              </a:endParaRPr>
            </a:p>
          </p:txBody>
        </p:sp>
      </p:grpSp>
      <p:grpSp>
        <p:nvGrpSpPr>
          <p:cNvPr id="1986" name="Google Shape;1986;p151"/>
          <p:cNvGrpSpPr/>
          <p:nvPr/>
        </p:nvGrpSpPr>
        <p:grpSpPr>
          <a:xfrm>
            <a:off x="5196625" y="244150"/>
            <a:ext cx="4146300" cy="438000"/>
            <a:chOff x="5196625" y="244150"/>
            <a:chExt cx="4146300" cy="438000"/>
          </a:xfrm>
        </p:grpSpPr>
        <p:sp>
          <p:nvSpPr>
            <p:cNvPr id="1987" name="Google Shape;1987;p151"/>
            <p:cNvSpPr txBox="1"/>
            <p:nvPr/>
          </p:nvSpPr>
          <p:spPr>
            <a:xfrm>
              <a:off x="5196625" y="244150"/>
              <a:ext cx="4146300" cy="438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accent1"/>
                </a:solidFill>
                <a:latin typeface="DM Serif Display"/>
                <a:ea typeface="DM Serif Display"/>
                <a:cs typeface="DM Serif Display"/>
                <a:sym typeface="DM Serif Display"/>
              </a:endParaRPr>
            </a:p>
          </p:txBody>
        </p:sp>
        <p:sp>
          <p:nvSpPr>
            <p:cNvPr id="1988" name="Google Shape;1988;p151"/>
            <p:cNvSpPr txBox="1"/>
            <p:nvPr/>
          </p:nvSpPr>
          <p:spPr>
            <a:xfrm>
              <a:off x="5594325" y="256800"/>
              <a:ext cx="354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DM Serif Display"/>
                  <a:ea typeface="DM Serif Display"/>
                  <a:cs typeface="DM Serif Display"/>
                  <a:sym typeface="DM Serif Display"/>
                </a:rPr>
                <a:t>    Theme:</a:t>
              </a:r>
              <a:r>
                <a:rPr lang="en">
                  <a:solidFill>
                    <a:schemeClr val="dk1"/>
                  </a:solidFill>
                  <a:latin typeface="DM Serif Display"/>
                  <a:ea typeface="DM Serif Display"/>
                  <a:cs typeface="DM Serif Display"/>
                  <a:sym typeface="DM Serif Display"/>
                </a:rPr>
                <a:t> Marketing + Engagement</a:t>
              </a:r>
              <a:endParaRPr sz="1900">
                <a:solidFill>
                  <a:schemeClr val="dk1"/>
                </a:solidFill>
              </a:endParaRPr>
            </a:p>
          </p:txBody>
        </p:sp>
        <p:pic>
          <p:nvPicPr>
            <p:cNvPr id="1989" name="Google Shape;1989;p151"/>
            <p:cNvPicPr preferRelativeResize="0"/>
            <p:nvPr/>
          </p:nvPicPr>
          <p:blipFill rotWithShape="1">
            <a:blip r:embed="rId3">
              <a:alphaModFix/>
            </a:blip>
            <a:srcRect b="0" l="0" r="0" t="0"/>
            <a:stretch/>
          </p:blipFill>
          <p:spPr>
            <a:xfrm>
              <a:off x="5394875" y="327950"/>
              <a:ext cx="273175" cy="273175"/>
            </a:xfrm>
            <a:prstGeom prst="rect">
              <a:avLst/>
            </a:prstGeom>
            <a:noFill/>
            <a:ln>
              <a:noFill/>
            </a:ln>
          </p:spPr>
        </p:pic>
      </p:gr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4" name="Shape 1994"/>
        <p:cNvGrpSpPr/>
        <p:nvPr/>
      </p:nvGrpSpPr>
      <p:grpSpPr>
        <a:xfrm>
          <a:off x="0" y="0"/>
          <a:ext cx="0" cy="0"/>
          <a:chOff x="0" y="0"/>
          <a:chExt cx="0" cy="0"/>
        </a:xfrm>
      </p:grpSpPr>
      <p:sp>
        <p:nvSpPr>
          <p:cNvPr id="1995" name="Google Shape;1995;p152"/>
          <p:cNvSpPr txBox="1"/>
          <p:nvPr>
            <p:ph idx="4294967295" type="body"/>
          </p:nvPr>
        </p:nvSpPr>
        <p:spPr>
          <a:xfrm>
            <a:off x="5196625" y="1562238"/>
            <a:ext cx="3584700" cy="2766600"/>
          </a:xfrm>
          <a:prstGeom prst="rect">
            <a:avLst/>
          </a:prstGeom>
          <a:noFill/>
          <a:ln>
            <a:noFill/>
          </a:ln>
        </p:spPr>
        <p:txBody>
          <a:bodyPr anchorCtr="0" anchor="t" bIns="0" lIns="0" spcFirstLastPara="1" rIns="0" wrap="square" tIns="0">
            <a:noAutofit/>
          </a:bodyPr>
          <a:lstStyle/>
          <a:p>
            <a:pPr indent="-171450" lvl="0" marL="215900" rtl="0" algn="l">
              <a:lnSpc>
                <a:spcPct val="150000"/>
              </a:lnSpc>
              <a:spcBef>
                <a:spcPts val="0"/>
              </a:spcBef>
              <a:spcAft>
                <a:spcPts val="0"/>
              </a:spcAft>
              <a:buSzPts val="700"/>
              <a:buChar char="●"/>
            </a:pPr>
            <a:r>
              <a:rPr lang="en">
                <a:latin typeface="DM Sans Medium"/>
                <a:ea typeface="DM Sans Medium"/>
                <a:cs typeface="DM Sans Medium"/>
                <a:sym typeface="DM Sans Medium"/>
              </a:rPr>
              <a:t>Send materials on Differentiated </a:t>
            </a:r>
            <a:r>
              <a:rPr lang="en">
                <a:latin typeface="DM Sans Medium"/>
                <a:ea typeface="DM Sans Medium"/>
                <a:cs typeface="DM Sans Medium"/>
                <a:sym typeface="DM Sans Medium"/>
              </a:rPr>
              <a:t>XX</a:t>
            </a:r>
            <a:r>
              <a:rPr lang="en">
                <a:latin typeface="DM Sans Medium"/>
                <a:ea typeface="DM Sans Medium"/>
                <a:cs typeface="DM Sans Medium"/>
                <a:sym typeface="DM Sans Medium"/>
              </a:rPr>
              <a:t> Brand Value during the Lead process to Leads/Prospects </a:t>
            </a:r>
            <a:r>
              <a:rPr lang="en" sz="700">
                <a:latin typeface="DM Sans Medium"/>
                <a:ea typeface="DM Sans Medium"/>
                <a:cs typeface="DM Sans Medium"/>
                <a:sym typeface="DM Sans Medium"/>
              </a:rPr>
              <a:t>(Enhance)</a:t>
            </a:r>
            <a:endParaRPr>
              <a:latin typeface="DM Sans Medium"/>
              <a:ea typeface="DM Sans Medium"/>
              <a:cs typeface="DM Sans Medium"/>
              <a:sym typeface="DM Sans Medium"/>
            </a:endParaRPr>
          </a:p>
          <a:p>
            <a:pPr indent="-171450" lvl="0" marL="215900" rtl="0" algn="l">
              <a:lnSpc>
                <a:spcPct val="150000"/>
              </a:lnSpc>
              <a:spcBef>
                <a:spcPts val="0"/>
              </a:spcBef>
              <a:spcAft>
                <a:spcPts val="0"/>
              </a:spcAft>
              <a:buSzPts val="700"/>
              <a:buChar char="●"/>
            </a:pPr>
            <a:r>
              <a:rPr lang="en">
                <a:latin typeface="DM Sans Medium"/>
                <a:ea typeface="DM Sans Medium"/>
                <a:cs typeface="DM Sans Medium"/>
                <a:sym typeface="DM Sans Medium"/>
              </a:rPr>
              <a:t>Provide updated materials on XX/XX brand to ADL for recruiting sellers </a:t>
            </a:r>
            <a:r>
              <a:rPr lang="en" sz="700">
                <a:latin typeface="DM Sans Medium"/>
                <a:ea typeface="DM Sans Medium"/>
                <a:cs typeface="DM Sans Medium"/>
                <a:sym typeface="DM Sans Medium"/>
              </a:rPr>
              <a:t>(Enhance)</a:t>
            </a:r>
            <a:endParaRPr sz="700">
              <a:latin typeface="DM Sans Medium"/>
              <a:ea typeface="DM Sans Medium"/>
              <a:cs typeface="DM Sans Medium"/>
              <a:sym typeface="DM Sans Medium"/>
            </a:endParaRPr>
          </a:p>
        </p:txBody>
      </p:sp>
      <p:graphicFrame>
        <p:nvGraphicFramePr>
          <p:cNvPr id="1996" name="Google Shape;1996;p152"/>
          <p:cNvGraphicFramePr/>
          <p:nvPr/>
        </p:nvGraphicFramePr>
        <p:xfrm>
          <a:off x="374200" y="1562300"/>
          <a:ext cx="3000000" cy="3000000"/>
        </p:xfrm>
        <a:graphic>
          <a:graphicData uri="http://schemas.openxmlformats.org/drawingml/2006/table">
            <a:tbl>
              <a:tblPr>
                <a:noFill/>
                <a:tableStyleId>{15ACD054-6967-41B5-B5A4-8829244CEB50}</a:tableStyleId>
              </a:tblPr>
              <a:tblGrid>
                <a:gridCol w="2600175"/>
                <a:gridCol w="893125"/>
                <a:gridCol w="652925"/>
              </a:tblGrid>
              <a:tr h="360550">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Epic</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Tag</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Progress</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r>
              <a:tr h="404975">
                <a:tc>
                  <a:txBody>
                    <a:bodyPr/>
                    <a:lstStyle/>
                    <a:p>
                      <a:pPr indent="0" lvl="0" marL="0" rtl="0" algn="l">
                        <a:spcBef>
                          <a:spcPts val="0"/>
                        </a:spcBef>
                        <a:spcAft>
                          <a:spcPts val="0"/>
                        </a:spcAft>
                        <a:buNone/>
                      </a:pPr>
                      <a:r>
                        <a:rPr lang="en" sz="800">
                          <a:latin typeface="DM Sans"/>
                          <a:ea typeface="DM Sans"/>
                          <a:cs typeface="DM Sans"/>
                          <a:sym typeface="DM Sans"/>
                        </a:rPr>
                        <a:t>Send materials on Differentiated </a:t>
                      </a:r>
                      <a:r>
                        <a:rPr lang="en" sz="800">
                          <a:latin typeface="DM Sans"/>
                          <a:ea typeface="DM Sans"/>
                          <a:cs typeface="DM Sans"/>
                          <a:sym typeface="DM Sans"/>
                        </a:rPr>
                        <a:t>XX</a:t>
                      </a:r>
                      <a:r>
                        <a:rPr lang="en" sz="800">
                          <a:latin typeface="DM Sans"/>
                          <a:ea typeface="DM Sans"/>
                          <a:cs typeface="DM Sans"/>
                          <a:sym typeface="DM Sans"/>
                        </a:rPr>
                        <a:t> Brand Value during the Lead process to Leads/Prospects</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latin typeface="DM Sans"/>
                          <a:ea typeface="DM Sans"/>
                          <a:cs typeface="DM Sans"/>
                          <a:sym typeface="DM Sans"/>
                        </a:rPr>
                        <a:t>Enhancement</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87400">
                <a:tc>
                  <a:txBody>
                    <a:bodyPr/>
                    <a:lstStyle/>
                    <a:p>
                      <a:pPr indent="0" lvl="0" marL="0" rtl="0" algn="l">
                        <a:spcBef>
                          <a:spcPts val="0"/>
                        </a:spcBef>
                        <a:spcAft>
                          <a:spcPts val="0"/>
                        </a:spcAft>
                        <a:buNone/>
                      </a:pPr>
                      <a:r>
                        <a:rPr lang="en" sz="800">
                          <a:latin typeface="DM Sans"/>
                          <a:ea typeface="DM Sans"/>
                          <a:cs typeface="DM Sans"/>
                          <a:sym typeface="DM Sans"/>
                        </a:rPr>
                        <a:t>Include </a:t>
                      </a:r>
                      <a:r>
                        <a:rPr lang="en" sz="800">
                          <a:latin typeface="DM Sans"/>
                          <a:ea typeface="DM Sans"/>
                          <a:cs typeface="DM Sans"/>
                          <a:sym typeface="DM Sans"/>
                        </a:rPr>
                        <a:t>farmer</a:t>
                      </a:r>
                      <a:r>
                        <a:rPr lang="en" sz="800">
                          <a:latin typeface="DM Sans"/>
                          <a:ea typeface="DM Sans"/>
                          <a:cs typeface="DM Sans"/>
                          <a:sym typeface="DM Sans"/>
                        </a:rPr>
                        <a:t> leads in sending corresponding materials based on segmented campaigns</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DM Sans"/>
                          <a:ea typeface="DM Sans"/>
                          <a:cs typeface="DM Sans"/>
                          <a:sym typeface="DM Sans"/>
                        </a:rPr>
                        <a:t>Enhancement</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bl>
          </a:graphicData>
        </a:graphic>
      </p:graphicFrame>
      <p:grpSp>
        <p:nvGrpSpPr>
          <p:cNvPr id="1997" name="Google Shape;1997;p152"/>
          <p:cNvGrpSpPr/>
          <p:nvPr/>
        </p:nvGrpSpPr>
        <p:grpSpPr>
          <a:xfrm>
            <a:off x="10317806" y="1422005"/>
            <a:ext cx="193795" cy="194332"/>
            <a:chOff x="15212549" y="5826750"/>
            <a:chExt cx="356700" cy="357688"/>
          </a:xfrm>
        </p:grpSpPr>
        <p:sp>
          <p:nvSpPr>
            <p:cNvPr id="1998" name="Google Shape;1998;p152"/>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1999" name="Google Shape;1999;p152"/>
            <p:cNvSpPr/>
            <p:nvPr/>
          </p:nvSpPr>
          <p:spPr>
            <a:xfrm>
              <a:off x="15212549" y="5826750"/>
              <a:ext cx="356700" cy="356700"/>
            </a:xfrm>
            <a:prstGeom prst="pie">
              <a:avLst>
                <a:gd fmla="val 453331"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000" name="Google Shape;2000;p152"/>
          <p:cNvGrpSpPr/>
          <p:nvPr/>
        </p:nvGrpSpPr>
        <p:grpSpPr>
          <a:xfrm>
            <a:off x="9916489" y="1817723"/>
            <a:ext cx="193795" cy="194332"/>
            <a:chOff x="15212549" y="5826750"/>
            <a:chExt cx="356700" cy="357688"/>
          </a:xfrm>
        </p:grpSpPr>
        <p:sp>
          <p:nvSpPr>
            <p:cNvPr id="2001" name="Google Shape;2001;p152"/>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02" name="Google Shape;2002;p152"/>
            <p:cNvSpPr/>
            <p:nvPr/>
          </p:nvSpPr>
          <p:spPr>
            <a:xfrm>
              <a:off x="15212549" y="5826750"/>
              <a:ext cx="356700" cy="356700"/>
            </a:xfrm>
            <a:prstGeom prst="pie">
              <a:avLst>
                <a:gd fmla="val 3780525"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003" name="Google Shape;2003;p152"/>
          <p:cNvGrpSpPr/>
          <p:nvPr/>
        </p:nvGrpSpPr>
        <p:grpSpPr>
          <a:xfrm>
            <a:off x="10317801" y="1817717"/>
            <a:ext cx="193795" cy="194332"/>
            <a:chOff x="15212549" y="5826750"/>
            <a:chExt cx="356700" cy="357688"/>
          </a:xfrm>
        </p:grpSpPr>
        <p:sp>
          <p:nvSpPr>
            <p:cNvPr id="2004" name="Google Shape;2004;p152"/>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05" name="Google Shape;2005;p152"/>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006" name="Google Shape;2006;p152"/>
          <p:cNvGrpSpPr/>
          <p:nvPr/>
        </p:nvGrpSpPr>
        <p:grpSpPr>
          <a:xfrm>
            <a:off x="9916489" y="2213450"/>
            <a:ext cx="193795" cy="194332"/>
            <a:chOff x="15212549" y="5826750"/>
            <a:chExt cx="356700" cy="357688"/>
          </a:xfrm>
        </p:grpSpPr>
        <p:sp>
          <p:nvSpPr>
            <p:cNvPr id="2007" name="Google Shape;2007;p152"/>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08" name="Google Shape;2008;p152"/>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009" name="Google Shape;2009;p152"/>
          <p:cNvGrpSpPr/>
          <p:nvPr/>
        </p:nvGrpSpPr>
        <p:grpSpPr>
          <a:xfrm>
            <a:off x="10317806" y="2213449"/>
            <a:ext cx="193795" cy="194332"/>
            <a:chOff x="15212549" y="5826750"/>
            <a:chExt cx="356700" cy="357688"/>
          </a:xfrm>
        </p:grpSpPr>
        <p:sp>
          <p:nvSpPr>
            <p:cNvPr id="2010" name="Google Shape;2010;p152"/>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11" name="Google Shape;2011;p152"/>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012" name="Google Shape;2012;p152"/>
          <p:cNvSpPr/>
          <p:nvPr/>
        </p:nvSpPr>
        <p:spPr>
          <a:xfrm>
            <a:off x="9916494" y="142253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13" name="Google Shape;2013;p152"/>
          <p:cNvSpPr/>
          <p:nvPr/>
        </p:nvSpPr>
        <p:spPr>
          <a:xfrm>
            <a:off x="4092219" y="201206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14" name="Google Shape;2014;p152"/>
          <p:cNvSpPr/>
          <p:nvPr/>
        </p:nvSpPr>
        <p:spPr>
          <a:xfrm>
            <a:off x="4092219" y="257176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cxnSp>
        <p:nvCxnSpPr>
          <p:cNvPr id="2015" name="Google Shape;2015;p152"/>
          <p:cNvCxnSpPr/>
          <p:nvPr/>
        </p:nvCxnSpPr>
        <p:spPr>
          <a:xfrm>
            <a:off x="5236525" y="1368950"/>
            <a:ext cx="3544800" cy="2100"/>
          </a:xfrm>
          <a:prstGeom prst="straightConnector1">
            <a:avLst/>
          </a:prstGeom>
          <a:noFill/>
          <a:ln cap="flat" cmpd="sng" w="28575">
            <a:solidFill>
              <a:schemeClr val="accent1"/>
            </a:solidFill>
            <a:prstDash val="solid"/>
            <a:round/>
            <a:headEnd len="med" w="med" type="none"/>
            <a:tailEnd len="med" w="med" type="none"/>
          </a:ln>
        </p:spPr>
      </p:cxnSp>
      <p:cxnSp>
        <p:nvCxnSpPr>
          <p:cNvPr id="2016" name="Google Shape;2016;p152"/>
          <p:cNvCxnSpPr/>
          <p:nvPr/>
        </p:nvCxnSpPr>
        <p:spPr>
          <a:xfrm flipH="1" rot="10800000">
            <a:off x="374200" y="1375925"/>
            <a:ext cx="4104300" cy="1800"/>
          </a:xfrm>
          <a:prstGeom prst="straightConnector1">
            <a:avLst/>
          </a:prstGeom>
          <a:noFill/>
          <a:ln cap="flat" cmpd="sng" w="28575">
            <a:solidFill>
              <a:schemeClr val="accent1"/>
            </a:solidFill>
            <a:prstDash val="solid"/>
            <a:round/>
            <a:headEnd len="med" w="med" type="none"/>
            <a:tailEnd len="med" w="med" type="none"/>
          </a:ln>
        </p:spPr>
      </p:cxnSp>
      <p:sp>
        <p:nvSpPr>
          <p:cNvPr id="2017" name="Google Shape;2017;p152"/>
          <p:cNvSpPr txBox="1"/>
          <p:nvPr>
            <p:ph idx="4294967295" type="body"/>
          </p:nvPr>
        </p:nvSpPr>
        <p:spPr>
          <a:xfrm>
            <a:off x="1725089" y="1266875"/>
            <a:ext cx="14025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Prioritized Epics</a:t>
            </a:r>
            <a:endParaRPr b="1" sz="1100">
              <a:solidFill>
                <a:schemeClr val="accent1"/>
              </a:solidFill>
            </a:endParaRPr>
          </a:p>
        </p:txBody>
      </p:sp>
      <p:sp>
        <p:nvSpPr>
          <p:cNvPr id="2018" name="Google Shape;2018;p152"/>
          <p:cNvSpPr txBox="1"/>
          <p:nvPr>
            <p:ph idx="4294967295" type="body"/>
          </p:nvPr>
        </p:nvSpPr>
        <p:spPr>
          <a:xfrm>
            <a:off x="6372175" y="1266878"/>
            <a:ext cx="12336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Other Epics</a:t>
            </a:r>
            <a:endParaRPr b="1" sz="1100">
              <a:solidFill>
                <a:schemeClr val="accent1"/>
              </a:solidFill>
            </a:endParaRPr>
          </a:p>
        </p:txBody>
      </p:sp>
      <p:sp>
        <p:nvSpPr>
          <p:cNvPr id="2019" name="Google Shape;2019;p152"/>
          <p:cNvSpPr txBox="1"/>
          <p:nvPr>
            <p:ph type="title"/>
          </p:nvPr>
        </p:nvSpPr>
        <p:spPr>
          <a:xfrm>
            <a:off x="350373" y="654457"/>
            <a:ext cx="5044500" cy="588300"/>
          </a:xfrm>
          <a:prstGeom prst="rect">
            <a:avLst/>
          </a:prstGeom>
        </p:spPr>
        <p:txBody>
          <a:bodyPr anchorCtr="0" anchor="t" bIns="0" lIns="0" spcFirstLastPara="1" rIns="0" wrap="square" tIns="144000">
            <a:noAutofit/>
          </a:bodyPr>
          <a:lstStyle/>
          <a:p>
            <a:pPr indent="0" lvl="0" marL="0" rtl="0" algn="l">
              <a:spcBef>
                <a:spcPts val="0"/>
              </a:spcBef>
              <a:spcAft>
                <a:spcPts val="0"/>
              </a:spcAft>
              <a:buClr>
                <a:schemeClr val="dk1"/>
              </a:buClr>
              <a:buSzPts val="1100"/>
              <a:buFont typeface="Arial"/>
              <a:buNone/>
            </a:pPr>
            <a:r>
              <a:rPr lang="en" sz="1900"/>
              <a:t>Marketing Materials Details</a:t>
            </a:r>
            <a:endParaRPr sz="1900"/>
          </a:p>
        </p:txBody>
      </p:sp>
      <p:grpSp>
        <p:nvGrpSpPr>
          <p:cNvPr id="2020" name="Google Shape;2020;p152"/>
          <p:cNvGrpSpPr/>
          <p:nvPr/>
        </p:nvGrpSpPr>
        <p:grpSpPr>
          <a:xfrm>
            <a:off x="374202" y="3016275"/>
            <a:ext cx="4443659" cy="193810"/>
            <a:chOff x="374202" y="3075825"/>
            <a:chExt cx="4443659" cy="193810"/>
          </a:xfrm>
        </p:grpSpPr>
        <p:grpSp>
          <p:nvGrpSpPr>
            <p:cNvPr id="2021" name="Google Shape;2021;p152"/>
            <p:cNvGrpSpPr/>
            <p:nvPr/>
          </p:nvGrpSpPr>
          <p:grpSpPr>
            <a:xfrm>
              <a:off x="374202" y="3075825"/>
              <a:ext cx="3077684" cy="193800"/>
              <a:chOff x="6013027" y="854475"/>
              <a:chExt cx="3077684" cy="193800"/>
            </a:xfrm>
          </p:grpSpPr>
          <p:sp>
            <p:nvSpPr>
              <p:cNvPr id="2022" name="Google Shape;2022;p152"/>
              <p:cNvSpPr/>
              <p:nvPr/>
            </p:nvSpPr>
            <p:spPr>
              <a:xfrm>
                <a:off x="6013027" y="854475"/>
                <a:ext cx="193800" cy="19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23" name="Google Shape;2023;p152"/>
              <p:cNvSpPr txBox="1"/>
              <p:nvPr/>
            </p:nvSpPr>
            <p:spPr>
              <a:xfrm>
                <a:off x="6235238" y="855225"/>
                <a:ext cx="12465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Complete</a:t>
                </a:r>
                <a:endParaRPr sz="800">
                  <a:solidFill>
                    <a:schemeClr val="dk2"/>
                  </a:solidFill>
                  <a:latin typeface="DM Sans"/>
                  <a:ea typeface="DM Sans"/>
                  <a:cs typeface="DM Sans"/>
                  <a:sym typeface="DM Sans"/>
                </a:endParaRPr>
              </a:p>
            </p:txBody>
          </p:sp>
          <p:sp>
            <p:nvSpPr>
              <p:cNvPr id="2024" name="Google Shape;2024;p152"/>
              <p:cNvSpPr txBox="1"/>
              <p:nvPr/>
            </p:nvSpPr>
            <p:spPr>
              <a:xfrm>
                <a:off x="7573010" y="85522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In Progress</a:t>
                </a:r>
                <a:endParaRPr sz="800">
                  <a:solidFill>
                    <a:schemeClr val="dk2"/>
                  </a:solidFill>
                  <a:latin typeface="DM Sans"/>
                  <a:ea typeface="DM Sans"/>
                  <a:cs typeface="DM Sans"/>
                  <a:sym typeface="DM Sans"/>
                </a:endParaRPr>
              </a:p>
            </p:txBody>
          </p:sp>
          <p:sp>
            <p:nvSpPr>
              <p:cNvPr id="2025" name="Google Shape;2025;p152"/>
              <p:cNvSpPr/>
              <p:nvPr/>
            </p:nvSpPr>
            <p:spPr>
              <a:xfrm>
                <a:off x="7370327" y="85447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026" name="Google Shape;2026;p152"/>
            <p:cNvSpPr/>
            <p:nvPr/>
          </p:nvSpPr>
          <p:spPr>
            <a:xfrm>
              <a:off x="3073394" y="30758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27" name="Google Shape;2027;p152"/>
            <p:cNvSpPr txBox="1"/>
            <p:nvPr/>
          </p:nvSpPr>
          <p:spPr>
            <a:xfrm>
              <a:off x="3300160" y="307657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To be started</a:t>
              </a:r>
              <a:endParaRPr sz="800">
                <a:solidFill>
                  <a:schemeClr val="dk2"/>
                </a:solidFill>
                <a:latin typeface="DM Sans"/>
                <a:ea typeface="DM Sans"/>
                <a:cs typeface="DM Sans"/>
                <a:sym typeface="DM Sans"/>
              </a:endParaRPr>
            </a:p>
          </p:txBody>
        </p:sp>
      </p:grpSp>
      <p:grpSp>
        <p:nvGrpSpPr>
          <p:cNvPr id="2028" name="Google Shape;2028;p152"/>
          <p:cNvGrpSpPr/>
          <p:nvPr/>
        </p:nvGrpSpPr>
        <p:grpSpPr>
          <a:xfrm>
            <a:off x="5196625" y="244150"/>
            <a:ext cx="4146300" cy="438000"/>
            <a:chOff x="5196625" y="244150"/>
            <a:chExt cx="4146300" cy="438000"/>
          </a:xfrm>
        </p:grpSpPr>
        <p:sp>
          <p:nvSpPr>
            <p:cNvPr id="2029" name="Google Shape;2029;p152"/>
            <p:cNvSpPr txBox="1"/>
            <p:nvPr/>
          </p:nvSpPr>
          <p:spPr>
            <a:xfrm>
              <a:off x="5196625" y="244150"/>
              <a:ext cx="4146300" cy="438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accent1"/>
                </a:solidFill>
                <a:latin typeface="DM Serif Display"/>
                <a:ea typeface="DM Serif Display"/>
                <a:cs typeface="DM Serif Display"/>
                <a:sym typeface="DM Serif Display"/>
              </a:endParaRPr>
            </a:p>
          </p:txBody>
        </p:sp>
        <p:sp>
          <p:nvSpPr>
            <p:cNvPr id="2030" name="Google Shape;2030;p152"/>
            <p:cNvSpPr txBox="1"/>
            <p:nvPr/>
          </p:nvSpPr>
          <p:spPr>
            <a:xfrm>
              <a:off x="5594325" y="256800"/>
              <a:ext cx="354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DM Serif Display"/>
                  <a:ea typeface="DM Serif Display"/>
                  <a:cs typeface="DM Serif Display"/>
                  <a:sym typeface="DM Serif Display"/>
                </a:rPr>
                <a:t>    Theme:</a:t>
              </a:r>
              <a:r>
                <a:rPr lang="en">
                  <a:solidFill>
                    <a:schemeClr val="dk1"/>
                  </a:solidFill>
                  <a:latin typeface="DM Serif Display"/>
                  <a:ea typeface="DM Serif Display"/>
                  <a:cs typeface="DM Serif Display"/>
                  <a:sym typeface="DM Serif Display"/>
                </a:rPr>
                <a:t> Marketing + Engagement</a:t>
              </a:r>
              <a:endParaRPr sz="1900">
                <a:solidFill>
                  <a:schemeClr val="dk1"/>
                </a:solidFill>
              </a:endParaRPr>
            </a:p>
          </p:txBody>
        </p:sp>
        <p:pic>
          <p:nvPicPr>
            <p:cNvPr id="2031" name="Google Shape;2031;p152"/>
            <p:cNvPicPr preferRelativeResize="0"/>
            <p:nvPr/>
          </p:nvPicPr>
          <p:blipFill rotWithShape="1">
            <a:blip r:embed="rId3">
              <a:alphaModFix/>
            </a:blip>
            <a:srcRect b="0" l="0" r="0" t="0"/>
            <a:stretch/>
          </p:blipFill>
          <p:spPr>
            <a:xfrm>
              <a:off x="5394875" y="327950"/>
              <a:ext cx="273175" cy="273175"/>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cxnSp>
        <p:nvCxnSpPr>
          <p:cNvPr id="623" name="Google Shape;623;p81"/>
          <p:cNvCxnSpPr/>
          <p:nvPr/>
        </p:nvCxnSpPr>
        <p:spPr>
          <a:xfrm>
            <a:off x="0" y="3765968"/>
            <a:ext cx="6178200" cy="0"/>
          </a:xfrm>
          <a:prstGeom prst="straightConnector1">
            <a:avLst/>
          </a:prstGeom>
          <a:noFill/>
          <a:ln cap="flat" cmpd="sng" w="38100">
            <a:solidFill>
              <a:srgbClr val="A783DF"/>
            </a:solidFill>
            <a:prstDash val="solid"/>
            <a:miter lim="800000"/>
            <a:headEnd len="sm" w="sm" type="none"/>
            <a:tailEnd len="sm" w="sm" type="none"/>
          </a:ln>
        </p:spPr>
      </p:cxnSp>
      <p:sp>
        <p:nvSpPr>
          <p:cNvPr id="624" name="Google Shape;624;p81"/>
          <p:cNvSpPr txBox="1"/>
          <p:nvPr>
            <p:ph type="title"/>
          </p:nvPr>
        </p:nvSpPr>
        <p:spPr>
          <a:xfrm>
            <a:off x="1390725" y="1129000"/>
            <a:ext cx="5654100" cy="2343300"/>
          </a:xfrm>
          <a:prstGeom prst="rect">
            <a:avLst/>
          </a:prstGeom>
          <a:noFill/>
          <a:ln>
            <a:noFill/>
          </a:ln>
        </p:spPr>
        <p:txBody>
          <a:bodyPr anchorCtr="0" anchor="t" bIns="0" lIns="0" spcFirstLastPara="1" rIns="0" wrap="square" tIns="0">
            <a:noAutofit/>
          </a:bodyPr>
          <a:lstStyle/>
          <a:p>
            <a:pPr indent="0" lvl="0" marL="0" rtl="0" algn="l">
              <a:lnSpc>
                <a:spcPct val="95000"/>
              </a:lnSpc>
              <a:spcBef>
                <a:spcPts val="0"/>
              </a:spcBef>
              <a:spcAft>
                <a:spcPts val="0"/>
              </a:spcAft>
              <a:buClr>
                <a:schemeClr val="dk1"/>
              </a:buClr>
              <a:buSzPts val="7300"/>
              <a:buFont typeface="DM Serif Display"/>
              <a:buNone/>
            </a:pPr>
            <a:r>
              <a:rPr lang="en"/>
              <a:t>What are the key </a:t>
            </a:r>
            <a:r>
              <a:rPr lang="en"/>
              <a:t>opportunities</a:t>
            </a:r>
            <a:r>
              <a:rPr lang="en"/>
              <a:t> for </a:t>
            </a:r>
            <a:r>
              <a:rPr lang="en"/>
              <a:t>XX</a:t>
            </a:r>
            <a:r>
              <a:rPr lang="en"/>
              <a:t>?</a:t>
            </a:r>
            <a:endParaRPr/>
          </a:p>
          <a:p>
            <a:pPr indent="0" lvl="0" marL="0" rtl="0" algn="l">
              <a:lnSpc>
                <a:spcPct val="95000"/>
              </a:lnSpc>
              <a:spcBef>
                <a:spcPts val="0"/>
              </a:spcBef>
              <a:spcAft>
                <a:spcPts val="0"/>
              </a:spcAft>
              <a:buClr>
                <a:schemeClr val="dk1"/>
              </a:buClr>
              <a:buSzPts val="7300"/>
              <a:buFont typeface="DM Serif Display"/>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6" name="Shape 2036"/>
        <p:cNvGrpSpPr/>
        <p:nvPr/>
      </p:nvGrpSpPr>
      <p:grpSpPr>
        <a:xfrm>
          <a:off x="0" y="0"/>
          <a:ext cx="0" cy="0"/>
          <a:chOff x="0" y="0"/>
          <a:chExt cx="0" cy="0"/>
        </a:xfrm>
      </p:grpSpPr>
      <p:sp>
        <p:nvSpPr>
          <p:cNvPr id="2037" name="Google Shape;2037;p153"/>
          <p:cNvSpPr txBox="1"/>
          <p:nvPr>
            <p:ph idx="4294967295" type="body"/>
          </p:nvPr>
        </p:nvSpPr>
        <p:spPr>
          <a:xfrm>
            <a:off x="5196625" y="1562238"/>
            <a:ext cx="3584700" cy="2766600"/>
          </a:xfrm>
          <a:prstGeom prst="rect">
            <a:avLst/>
          </a:prstGeom>
          <a:noFill/>
          <a:ln>
            <a:noFill/>
          </a:ln>
        </p:spPr>
        <p:txBody>
          <a:bodyPr anchorCtr="0" anchor="t" bIns="0" lIns="0" spcFirstLastPara="1" rIns="0" wrap="square" tIns="0">
            <a:noAutofit/>
          </a:bodyPr>
          <a:lstStyle/>
          <a:p>
            <a:pPr indent="-171450" lvl="0" marL="215900" rtl="0" algn="l">
              <a:lnSpc>
                <a:spcPct val="150000"/>
              </a:lnSpc>
              <a:spcBef>
                <a:spcPts val="0"/>
              </a:spcBef>
              <a:spcAft>
                <a:spcPts val="0"/>
              </a:spcAft>
              <a:buSzPts val="700"/>
              <a:buChar char="●"/>
            </a:pPr>
            <a:r>
              <a:rPr lang="en"/>
              <a:t>Segment + engage with lost customers to close new sales </a:t>
            </a:r>
            <a:r>
              <a:rPr lang="en" sz="700"/>
              <a:t>(Enhance)</a:t>
            </a:r>
            <a:endParaRPr/>
          </a:p>
          <a:p>
            <a:pPr indent="-171450" lvl="0" marL="215900" rtl="0" algn="l">
              <a:lnSpc>
                <a:spcPct val="150000"/>
              </a:lnSpc>
              <a:spcBef>
                <a:spcPts val="0"/>
              </a:spcBef>
              <a:spcAft>
                <a:spcPts val="0"/>
              </a:spcAft>
              <a:buSzPts val="700"/>
              <a:buChar char="●"/>
            </a:pPr>
            <a:r>
              <a:rPr lang="en"/>
              <a:t>Identify dead/inactive contacts and remove them from system </a:t>
            </a:r>
            <a:r>
              <a:rPr lang="en" sz="700"/>
              <a:t>(New)</a:t>
            </a:r>
            <a:endParaRPr/>
          </a:p>
          <a:p>
            <a:pPr indent="-171450" lvl="0" marL="215900" rtl="0" algn="l">
              <a:lnSpc>
                <a:spcPct val="150000"/>
              </a:lnSpc>
              <a:spcBef>
                <a:spcPts val="0"/>
              </a:spcBef>
              <a:spcAft>
                <a:spcPts val="0"/>
              </a:spcAft>
              <a:buSzPts val="700"/>
              <a:buChar char="●"/>
            </a:pPr>
            <a:r>
              <a:rPr lang="en"/>
              <a:t>Identify factors that un-qualify a lead </a:t>
            </a:r>
            <a:r>
              <a:rPr lang="en" sz="700"/>
              <a:t>(New)</a:t>
            </a:r>
            <a:endParaRPr/>
          </a:p>
          <a:p>
            <a:pPr indent="-171450" lvl="0" marL="215900" rtl="0" algn="l">
              <a:lnSpc>
                <a:spcPct val="150000"/>
              </a:lnSpc>
              <a:spcBef>
                <a:spcPts val="0"/>
              </a:spcBef>
              <a:spcAft>
                <a:spcPts val="0"/>
              </a:spcAft>
              <a:buSzPts val="700"/>
              <a:buChar char="●"/>
            </a:pPr>
            <a:r>
              <a:rPr lang="en"/>
              <a:t>Utilize progressive profiling within target specific marketing campaigns </a:t>
            </a:r>
            <a:r>
              <a:rPr lang="en" sz="700"/>
              <a:t>(Simplify/Automate)</a:t>
            </a:r>
            <a:endParaRPr/>
          </a:p>
          <a:p>
            <a:pPr indent="-171450" lvl="0" marL="215900" rtl="0" algn="l">
              <a:lnSpc>
                <a:spcPct val="150000"/>
              </a:lnSpc>
              <a:spcBef>
                <a:spcPts val="0"/>
              </a:spcBef>
              <a:spcAft>
                <a:spcPts val="0"/>
              </a:spcAft>
              <a:buSzPts val="700"/>
              <a:buChar char="●"/>
            </a:pPr>
            <a:r>
              <a:rPr lang="en"/>
              <a:t>Establish qualification criteria for sellers </a:t>
            </a:r>
            <a:r>
              <a:rPr lang="en" sz="700"/>
              <a:t>(New)</a:t>
            </a:r>
            <a:endParaRPr/>
          </a:p>
          <a:p>
            <a:pPr indent="-171450" lvl="0" marL="215900" rtl="0" algn="l">
              <a:lnSpc>
                <a:spcPct val="150000"/>
              </a:lnSpc>
              <a:spcBef>
                <a:spcPts val="0"/>
              </a:spcBef>
              <a:spcAft>
                <a:spcPts val="0"/>
              </a:spcAft>
              <a:buSzPts val="700"/>
              <a:buChar char="●"/>
            </a:pPr>
            <a:r>
              <a:rPr lang="en"/>
              <a:t>Enable EFS team to influence </a:t>
            </a:r>
            <a:r>
              <a:rPr lang="en"/>
              <a:t>XX</a:t>
            </a:r>
            <a:r>
              <a:rPr lang="en"/>
              <a:t> segmentations + validation </a:t>
            </a:r>
            <a:r>
              <a:rPr lang="en" sz="700"/>
              <a:t>(New)</a:t>
            </a:r>
            <a:endParaRPr/>
          </a:p>
        </p:txBody>
      </p:sp>
      <p:graphicFrame>
        <p:nvGraphicFramePr>
          <p:cNvPr id="2038" name="Google Shape;2038;p153"/>
          <p:cNvGraphicFramePr/>
          <p:nvPr/>
        </p:nvGraphicFramePr>
        <p:xfrm>
          <a:off x="374200" y="1562300"/>
          <a:ext cx="3000000" cy="3000000"/>
        </p:xfrm>
        <a:graphic>
          <a:graphicData uri="http://schemas.openxmlformats.org/drawingml/2006/table">
            <a:tbl>
              <a:tblPr>
                <a:noFill/>
                <a:tableStyleId>{15ACD054-6967-41B5-B5A4-8829244CEB50}</a:tableStyleId>
              </a:tblPr>
              <a:tblGrid>
                <a:gridCol w="2600175"/>
                <a:gridCol w="893125"/>
                <a:gridCol w="652925"/>
              </a:tblGrid>
              <a:tr h="360550">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Epic</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Tag</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Progress</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r>
              <a:tr h="404975">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Utilize progressive profiling to incrementally gathers qualifying lead information</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New Opp</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412200">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Establish qualification criteria for leads</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New Opp</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87400">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FastTrack Qualified leads based on criteria/farming data</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New Opp</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87400">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Enhance "ACURA" Targeting and segment leads into proper marketing campaigns</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rgbClr val="1A1A1A"/>
                          </a:solidFill>
                          <a:latin typeface="DM Sans"/>
                          <a:ea typeface="DM Sans"/>
                          <a:cs typeface="DM Sans"/>
                          <a:sym typeface="DM Sans"/>
                        </a:rPr>
                        <a:t>Enhancement</a:t>
                      </a:r>
                      <a:endParaRPr sz="800">
                        <a:solidFill>
                          <a:srgbClr val="1A1A1A"/>
                        </a:solidFill>
                        <a:latin typeface="DM Sans"/>
                        <a:ea typeface="DM Sans"/>
                        <a:cs typeface="DM Sans"/>
                        <a:sym typeface="DM Sans"/>
                      </a:endParaRPr>
                    </a:p>
                    <a:p>
                      <a:pPr indent="0" lvl="0" marL="0" rtl="0" algn="l">
                        <a:spcBef>
                          <a:spcPts val="0"/>
                        </a:spcBef>
                        <a:spcAft>
                          <a:spcPts val="0"/>
                        </a:spcAft>
                        <a:buNone/>
                      </a:pPr>
                      <a:r>
                        <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bl>
          </a:graphicData>
        </a:graphic>
      </p:graphicFrame>
      <p:grpSp>
        <p:nvGrpSpPr>
          <p:cNvPr id="2039" name="Google Shape;2039;p153"/>
          <p:cNvGrpSpPr/>
          <p:nvPr/>
        </p:nvGrpSpPr>
        <p:grpSpPr>
          <a:xfrm>
            <a:off x="10317806" y="1422005"/>
            <a:ext cx="193795" cy="194332"/>
            <a:chOff x="15212549" y="5826750"/>
            <a:chExt cx="356700" cy="357688"/>
          </a:xfrm>
        </p:grpSpPr>
        <p:sp>
          <p:nvSpPr>
            <p:cNvPr id="2040" name="Google Shape;2040;p153"/>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41" name="Google Shape;2041;p153"/>
            <p:cNvSpPr/>
            <p:nvPr/>
          </p:nvSpPr>
          <p:spPr>
            <a:xfrm>
              <a:off x="15212549" y="5826750"/>
              <a:ext cx="356700" cy="356700"/>
            </a:xfrm>
            <a:prstGeom prst="pie">
              <a:avLst>
                <a:gd fmla="val 453331"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042" name="Google Shape;2042;p153"/>
          <p:cNvGrpSpPr/>
          <p:nvPr/>
        </p:nvGrpSpPr>
        <p:grpSpPr>
          <a:xfrm>
            <a:off x="9916489" y="1817723"/>
            <a:ext cx="193795" cy="194332"/>
            <a:chOff x="15212549" y="5826750"/>
            <a:chExt cx="356700" cy="357688"/>
          </a:xfrm>
        </p:grpSpPr>
        <p:sp>
          <p:nvSpPr>
            <p:cNvPr id="2043" name="Google Shape;2043;p153"/>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44" name="Google Shape;2044;p153"/>
            <p:cNvSpPr/>
            <p:nvPr/>
          </p:nvSpPr>
          <p:spPr>
            <a:xfrm>
              <a:off x="15212549" y="5826750"/>
              <a:ext cx="356700" cy="356700"/>
            </a:xfrm>
            <a:prstGeom prst="pie">
              <a:avLst>
                <a:gd fmla="val 3780525"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045" name="Google Shape;2045;p153"/>
          <p:cNvGrpSpPr/>
          <p:nvPr/>
        </p:nvGrpSpPr>
        <p:grpSpPr>
          <a:xfrm>
            <a:off x="10317801" y="1817717"/>
            <a:ext cx="193795" cy="194332"/>
            <a:chOff x="15212549" y="5826750"/>
            <a:chExt cx="356700" cy="357688"/>
          </a:xfrm>
        </p:grpSpPr>
        <p:sp>
          <p:nvSpPr>
            <p:cNvPr id="2046" name="Google Shape;2046;p153"/>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47" name="Google Shape;2047;p153"/>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048" name="Google Shape;2048;p153"/>
          <p:cNvGrpSpPr/>
          <p:nvPr/>
        </p:nvGrpSpPr>
        <p:grpSpPr>
          <a:xfrm>
            <a:off x="9916489" y="2213450"/>
            <a:ext cx="193795" cy="194332"/>
            <a:chOff x="15212549" y="5826750"/>
            <a:chExt cx="356700" cy="357688"/>
          </a:xfrm>
        </p:grpSpPr>
        <p:sp>
          <p:nvSpPr>
            <p:cNvPr id="2049" name="Google Shape;2049;p153"/>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50" name="Google Shape;2050;p153"/>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051" name="Google Shape;2051;p153"/>
          <p:cNvGrpSpPr/>
          <p:nvPr/>
        </p:nvGrpSpPr>
        <p:grpSpPr>
          <a:xfrm>
            <a:off x="10317806" y="2213449"/>
            <a:ext cx="193795" cy="194332"/>
            <a:chOff x="15212549" y="5826750"/>
            <a:chExt cx="356700" cy="357688"/>
          </a:xfrm>
        </p:grpSpPr>
        <p:sp>
          <p:nvSpPr>
            <p:cNvPr id="2052" name="Google Shape;2052;p153"/>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53" name="Google Shape;2053;p153"/>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054" name="Google Shape;2054;p153"/>
          <p:cNvSpPr/>
          <p:nvPr/>
        </p:nvSpPr>
        <p:spPr>
          <a:xfrm>
            <a:off x="9916494" y="142253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55" name="Google Shape;2055;p153"/>
          <p:cNvSpPr/>
          <p:nvPr/>
        </p:nvSpPr>
        <p:spPr>
          <a:xfrm>
            <a:off x="4102694" y="201206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56" name="Google Shape;2056;p153"/>
          <p:cNvSpPr/>
          <p:nvPr/>
        </p:nvSpPr>
        <p:spPr>
          <a:xfrm>
            <a:off x="4102694" y="247486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57" name="Google Shape;2057;p153"/>
          <p:cNvSpPr/>
          <p:nvPr/>
        </p:nvSpPr>
        <p:spPr>
          <a:xfrm>
            <a:off x="4102694" y="2967426"/>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58" name="Google Shape;2058;p153"/>
          <p:cNvSpPr/>
          <p:nvPr/>
        </p:nvSpPr>
        <p:spPr>
          <a:xfrm>
            <a:off x="4102694" y="356018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cxnSp>
        <p:nvCxnSpPr>
          <p:cNvPr id="2059" name="Google Shape;2059;p153"/>
          <p:cNvCxnSpPr/>
          <p:nvPr/>
        </p:nvCxnSpPr>
        <p:spPr>
          <a:xfrm>
            <a:off x="5236525" y="1368950"/>
            <a:ext cx="3544800" cy="2100"/>
          </a:xfrm>
          <a:prstGeom prst="straightConnector1">
            <a:avLst/>
          </a:prstGeom>
          <a:noFill/>
          <a:ln cap="flat" cmpd="sng" w="28575">
            <a:solidFill>
              <a:schemeClr val="accent1"/>
            </a:solidFill>
            <a:prstDash val="solid"/>
            <a:round/>
            <a:headEnd len="med" w="med" type="none"/>
            <a:tailEnd len="med" w="med" type="none"/>
          </a:ln>
        </p:spPr>
      </p:cxnSp>
      <p:cxnSp>
        <p:nvCxnSpPr>
          <p:cNvPr id="2060" name="Google Shape;2060;p153"/>
          <p:cNvCxnSpPr/>
          <p:nvPr/>
        </p:nvCxnSpPr>
        <p:spPr>
          <a:xfrm flipH="1" rot="10800000">
            <a:off x="374200" y="1375925"/>
            <a:ext cx="4104300" cy="1800"/>
          </a:xfrm>
          <a:prstGeom prst="straightConnector1">
            <a:avLst/>
          </a:prstGeom>
          <a:noFill/>
          <a:ln cap="flat" cmpd="sng" w="28575">
            <a:solidFill>
              <a:schemeClr val="accent1"/>
            </a:solidFill>
            <a:prstDash val="solid"/>
            <a:round/>
            <a:headEnd len="med" w="med" type="none"/>
            <a:tailEnd len="med" w="med" type="none"/>
          </a:ln>
        </p:spPr>
      </p:cxnSp>
      <p:sp>
        <p:nvSpPr>
          <p:cNvPr id="2061" name="Google Shape;2061;p153"/>
          <p:cNvSpPr txBox="1"/>
          <p:nvPr>
            <p:ph idx="4294967295" type="body"/>
          </p:nvPr>
        </p:nvSpPr>
        <p:spPr>
          <a:xfrm>
            <a:off x="1725089" y="1266875"/>
            <a:ext cx="14025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Prioritized Epics</a:t>
            </a:r>
            <a:endParaRPr b="1" sz="1100">
              <a:solidFill>
                <a:schemeClr val="accent1"/>
              </a:solidFill>
            </a:endParaRPr>
          </a:p>
        </p:txBody>
      </p:sp>
      <p:sp>
        <p:nvSpPr>
          <p:cNvPr id="2062" name="Google Shape;2062;p153"/>
          <p:cNvSpPr txBox="1"/>
          <p:nvPr>
            <p:ph idx="4294967295" type="body"/>
          </p:nvPr>
        </p:nvSpPr>
        <p:spPr>
          <a:xfrm>
            <a:off x="6372175" y="1266878"/>
            <a:ext cx="12336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Other Epics</a:t>
            </a:r>
            <a:endParaRPr b="1" sz="1100">
              <a:solidFill>
                <a:schemeClr val="accent1"/>
              </a:solidFill>
            </a:endParaRPr>
          </a:p>
        </p:txBody>
      </p:sp>
      <p:sp>
        <p:nvSpPr>
          <p:cNvPr id="2063" name="Google Shape;2063;p153"/>
          <p:cNvSpPr txBox="1"/>
          <p:nvPr>
            <p:ph type="title"/>
          </p:nvPr>
        </p:nvSpPr>
        <p:spPr>
          <a:xfrm>
            <a:off x="350373" y="654457"/>
            <a:ext cx="5044500" cy="588300"/>
          </a:xfrm>
          <a:prstGeom prst="rect">
            <a:avLst/>
          </a:prstGeom>
        </p:spPr>
        <p:txBody>
          <a:bodyPr anchorCtr="0" anchor="t" bIns="0" lIns="0" spcFirstLastPara="1" rIns="0" wrap="square" tIns="144000">
            <a:noAutofit/>
          </a:bodyPr>
          <a:lstStyle/>
          <a:p>
            <a:pPr indent="0" lvl="0" marL="0" rtl="0" algn="l">
              <a:spcBef>
                <a:spcPts val="0"/>
              </a:spcBef>
              <a:spcAft>
                <a:spcPts val="0"/>
              </a:spcAft>
              <a:buClr>
                <a:schemeClr val="dk1"/>
              </a:buClr>
              <a:buSzPts val="1100"/>
              <a:buFont typeface="Arial"/>
              <a:buNone/>
            </a:pPr>
            <a:r>
              <a:rPr lang="en" sz="1900"/>
              <a:t>Segmentation and Profiling Details</a:t>
            </a:r>
            <a:endParaRPr sz="1900"/>
          </a:p>
        </p:txBody>
      </p:sp>
      <p:grpSp>
        <p:nvGrpSpPr>
          <p:cNvPr id="2064" name="Google Shape;2064;p153"/>
          <p:cNvGrpSpPr/>
          <p:nvPr/>
        </p:nvGrpSpPr>
        <p:grpSpPr>
          <a:xfrm>
            <a:off x="374202" y="4015875"/>
            <a:ext cx="4443659" cy="193810"/>
            <a:chOff x="374202" y="3075825"/>
            <a:chExt cx="4443659" cy="193810"/>
          </a:xfrm>
        </p:grpSpPr>
        <p:grpSp>
          <p:nvGrpSpPr>
            <p:cNvPr id="2065" name="Google Shape;2065;p153"/>
            <p:cNvGrpSpPr/>
            <p:nvPr/>
          </p:nvGrpSpPr>
          <p:grpSpPr>
            <a:xfrm>
              <a:off x="374202" y="3075825"/>
              <a:ext cx="3077684" cy="193800"/>
              <a:chOff x="6013027" y="854475"/>
              <a:chExt cx="3077684" cy="193800"/>
            </a:xfrm>
          </p:grpSpPr>
          <p:sp>
            <p:nvSpPr>
              <p:cNvPr id="2066" name="Google Shape;2066;p153"/>
              <p:cNvSpPr/>
              <p:nvPr/>
            </p:nvSpPr>
            <p:spPr>
              <a:xfrm>
                <a:off x="6013027" y="854475"/>
                <a:ext cx="193800" cy="19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67" name="Google Shape;2067;p153"/>
              <p:cNvSpPr txBox="1"/>
              <p:nvPr/>
            </p:nvSpPr>
            <p:spPr>
              <a:xfrm>
                <a:off x="6235238" y="855225"/>
                <a:ext cx="12465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Complete</a:t>
                </a:r>
                <a:endParaRPr sz="800">
                  <a:solidFill>
                    <a:schemeClr val="dk2"/>
                  </a:solidFill>
                  <a:latin typeface="DM Sans"/>
                  <a:ea typeface="DM Sans"/>
                  <a:cs typeface="DM Sans"/>
                  <a:sym typeface="DM Sans"/>
                </a:endParaRPr>
              </a:p>
            </p:txBody>
          </p:sp>
          <p:sp>
            <p:nvSpPr>
              <p:cNvPr id="2068" name="Google Shape;2068;p153"/>
              <p:cNvSpPr txBox="1"/>
              <p:nvPr/>
            </p:nvSpPr>
            <p:spPr>
              <a:xfrm>
                <a:off x="7573010" y="85522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In Progress</a:t>
                </a:r>
                <a:endParaRPr sz="800">
                  <a:solidFill>
                    <a:schemeClr val="dk2"/>
                  </a:solidFill>
                  <a:latin typeface="DM Sans"/>
                  <a:ea typeface="DM Sans"/>
                  <a:cs typeface="DM Sans"/>
                  <a:sym typeface="DM Sans"/>
                </a:endParaRPr>
              </a:p>
            </p:txBody>
          </p:sp>
          <p:sp>
            <p:nvSpPr>
              <p:cNvPr id="2069" name="Google Shape;2069;p153"/>
              <p:cNvSpPr/>
              <p:nvPr/>
            </p:nvSpPr>
            <p:spPr>
              <a:xfrm>
                <a:off x="7370327" y="85447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070" name="Google Shape;2070;p153"/>
            <p:cNvSpPr/>
            <p:nvPr/>
          </p:nvSpPr>
          <p:spPr>
            <a:xfrm>
              <a:off x="3073394" y="30758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71" name="Google Shape;2071;p153"/>
            <p:cNvSpPr txBox="1"/>
            <p:nvPr/>
          </p:nvSpPr>
          <p:spPr>
            <a:xfrm>
              <a:off x="3300160" y="307657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To be started</a:t>
              </a:r>
              <a:endParaRPr sz="800">
                <a:solidFill>
                  <a:schemeClr val="dk2"/>
                </a:solidFill>
                <a:latin typeface="DM Sans"/>
                <a:ea typeface="DM Sans"/>
                <a:cs typeface="DM Sans"/>
                <a:sym typeface="DM Sans"/>
              </a:endParaRPr>
            </a:p>
          </p:txBody>
        </p:sp>
      </p:grpSp>
      <p:grpSp>
        <p:nvGrpSpPr>
          <p:cNvPr id="2072" name="Google Shape;2072;p153"/>
          <p:cNvGrpSpPr/>
          <p:nvPr/>
        </p:nvGrpSpPr>
        <p:grpSpPr>
          <a:xfrm>
            <a:off x="5196625" y="244150"/>
            <a:ext cx="4146300" cy="438000"/>
            <a:chOff x="5196625" y="244150"/>
            <a:chExt cx="4146300" cy="438000"/>
          </a:xfrm>
        </p:grpSpPr>
        <p:sp>
          <p:nvSpPr>
            <p:cNvPr id="2073" name="Google Shape;2073;p153"/>
            <p:cNvSpPr txBox="1"/>
            <p:nvPr/>
          </p:nvSpPr>
          <p:spPr>
            <a:xfrm>
              <a:off x="5196625" y="244150"/>
              <a:ext cx="4146300" cy="438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accent1"/>
                </a:solidFill>
                <a:latin typeface="DM Serif Display"/>
                <a:ea typeface="DM Serif Display"/>
                <a:cs typeface="DM Serif Display"/>
                <a:sym typeface="DM Serif Display"/>
              </a:endParaRPr>
            </a:p>
          </p:txBody>
        </p:sp>
        <p:sp>
          <p:nvSpPr>
            <p:cNvPr id="2074" name="Google Shape;2074;p153"/>
            <p:cNvSpPr txBox="1"/>
            <p:nvPr/>
          </p:nvSpPr>
          <p:spPr>
            <a:xfrm>
              <a:off x="5594325" y="256800"/>
              <a:ext cx="354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DM Serif Display"/>
                  <a:ea typeface="DM Serif Display"/>
                  <a:cs typeface="DM Serif Display"/>
                  <a:sym typeface="DM Serif Display"/>
                </a:rPr>
                <a:t>    Theme:</a:t>
              </a:r>
              <a:r>
                <a:rPr lang="en">
                  <a:solidFill>
                    <a:schemeClr val="dk1"/>
                  </a:solidFill>
                  <a:latin typeface="DM Serif Display"/>
                  <a:ea typeface="DM Serif Display"/>
                  <a:cs typeface="DM Serif Display"/>
                  <a:sym typeface="DM Serif Display"/>
                </a:rPr>
                <a:t> Data + Performance</a:t>
              </a:r>
              <a:endParaRPr sz="1900">
                <a:solidFill>
                  <a:schemeClr val="dk1"/>
                </a:solidFill>
              </a:endParaRPr>
            </a:p>
          </p:txBody>
        </p:sp>
        <p:pic>
          <p:nvPicPr>
            <p:cNvPr id="2075" name="Google Shape;2075;p153"/>
            <p:cNvPicPr preferRelativeResize="0"/>
            <p:nvPr/>
          </p:nvPicPr>
          <p:blipFill rotWithShape="1">
            <a:blip r:embed="rId3">
              <a:alphaModFix/>
            </a:blip>
            <a:srcRect b="0" l="0" r="0" t="0"/>
            <a:stretch/>
          </p:blipFill>
          <p:spPr>
            <a:xfrm>
              <a:off x="5394875" y="327950"/>
              <a:ext cx="273175" cy="273175"/>
            </a:xfrm>
            <a:prstGeom prst="rect">
              <a:avLst/>
            </a:prstGeom>
            <a:noFill/>
            <a:ln>
              <a:noFill/>
            </a:ln>
          </p:spPr>
        </p:pic>
      </p:gr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0" name="Shape 2080"/>
        <p:cNvGrpSpPr/>
        <p:nvPr/>
      </p:nvGrpSpPr>
      <p:grpSpPr>
        <a:xfrm>
          <a:off x="0" y="0"/>
          <a:ext cx="0" cy="0"/>
          <a:chOff x="0" y="0"/>
          <a:chExt cx="0" cy="0"/>
        </a:xfrm>
      </p:grpSpPr>
      <p:sp>
        <p:nvSpPr>
          <p:cNvPr id="2081" name="Google Shape;2081;p154"/>
          <p:cNvSpPr txBox="1"/>
          <p:nvPr>
            <p:ph idx="4294967295" type="body"/>
          </p:nvPr>
        </p:nvSpPr>
        <p:spPr>
          <a:xfrm>
            <a:off x="5196625" y="1562238"/>
            <a:ext cx="3584700" cy="2766600"/>
          </a:xfrm>
          <a:prstGeom prst="rect">
            <a:avLst/>
          </a:prstGeom>
          <a:noFill/>
          <a:ln>
            <a:noFill/>
          </a:ln>
        </p:spPr>
        <p:txBody>
          <a:bodyPr anchorCtr="0" anchor="t" bIns="0" lIns="0" spcFirstLastPara="1" rIns="0" wrap="square" tIns="0">
            <a:noAutofit/>
          </a:bodyPr>
          <a:lstStyle/>
          <a:p>
            <a:pPr indent="-171450" lvl="0" marL="215900" rtl="0" algn="l">
              <a:lnSpc>
                <a:spcPct val="150000"/>
              </a:lnSpc>
              <a:spcBef>
                <a:spcPts val="0"/>
              </a:spcBef>
              <a:spcAft>
                <a:spcPts val="0"/>
              </a:spcAft>
              <a:buSzPts val="700"/>
              <a:buChar char="●"/>
            </a:pPr>
            <a:r>
              <a:rPr lang="en"/>
              <a:t>Consistent Metric/KPI reporting</a:t>
            </a:r>
            <a:r>
              <a:rPr lang="en"/>
              <a:t> </a:t>
            </a:r>
            <a:r>
              <a:rPr lang="en" sz="700"/>
              <a:t>(New)</a:t>
            </a:r>
            <a:endParaRPr/>
          </a:p>
          <a:p>
            <a:pPr indent="-171450" lvl="0" marL="215900" rtl="0" algn="l">
              <a:lnSpc>
                <a:spcPct val="150000"/>
              </a:lnSpc>
              <a:spcBef>
                <a:spcPts val="0"/>
              </a:spcBef>
              <a:spcAft>
                <a:spcPts val="0"/>
              </a:spcAft>
              <a:buSzPts val="700"/>
              <a:buChar char="●"/>
            </a:pPr>
            <a:r>
              <a:rPr lang="en"/>
              <a:t>Gain better feedback to create a Customer satisfaction score</a:t>
            </a:r>
            <a:r>
              <a:rPr lang="en"/>
              <a:t> </a:t>
            </a:r>
            <a:r>
              <a:rPr lang="en" sz="700"/>
              <a:t>(Enhance)</a:t>
            </a:r>
            <a:endParaRPr sz="700"/>
          </a:p>
        </p:txBody>
      </p:sp>
      <p:graphicFrame>
        <p:nvGraphicFramePr>
          <p:cNvPr id="2082" name="Google Shape;2082;p154"/>
          <p:cNvGraphicFramePr/>
          <p:nvPr/>
        </p:nvGraphicFramePr>
        <p:xfrm>
          <a:off x="374200" y="1562300"/>
          <a:ext cx="3000000" cy="3000000"/>
        </p:xfrm>
        <a:graphic>
          <a:graphicData uri="http://schemas.openxmlformats.org/drawingml/2006/table">
            <a:tbl>
              <a:tblPr>
                <a:noFill/>
                <a:tableStyleId>{15ACD054-6967-41B5-B5A4-8829244CEB50}</a:tableStyleId>
              </a:tblPr>
              <a:tblGrid>
                <a:gridCol w="2600175"/>
                <a:gridCol w="893125"/>
                <a:gridCol w="652925"/>
              </a:tblGrid>
              <a:tr h="360550">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Epic</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Tag</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Progress</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r>
              <a:tr h="404975">
                <a:tc>
                  <a:txBody>
                    <a:bodyPr/>
                    <a:lstStyle/>
                    <a:p>
                      <a:pPr indent="0" lvl="0" marL="0" rtl="0" algn="l">
                        <a:spcBef>
                          <a:spcPts val="0"/>
                        </a:spcBef>
                        <a:spcAft>
                          <a:spcPts val="0"/>
                        </a:spcAft>
                        <a:buNone/>
                      </a:pPr>
                      <a:r>
                        <a:rPr lang="en" sz="800">
                          <a:latin typeface="DM Sans"/>
                          <a:ea typeface="DM Sans"/>
                          <a:cs typeface="DM Sans"/>
                          <a:sym typeface="DM Sans"/>
                        </a:rPr>
                        <a:t>Consistent tracking of the lead funnel to sales. Conversion rates</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latin typeface="DM Sans"/>
                          <a:ea typeface="DM Sans"/>
                          <a:cs typeface="DM Sans"/>
                          <a:sym typeface="DM Sans"/>
                        </a:rPr>
                        <a:t>New Opp</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87400">
                <a:tc>
                  <a:txBody>
                    <a:bodyPr/>
                    <a:lstStyle/>
                    <a:p>
                      <a:pPr indent="0" lvl="0" marL="0" rtl="0" algn="l">
                        <a:spcBef>
                          <a:spcPts val="0"/>
                        </a:spcBef>
                        <a:spcAft>
                          <a:spcPts val="0"/>
                        </a:spcAft>
                        <a:buNone/>
                      </a:pPr>
                      <a:r>
                        <a:rPr lang="en" sz="800">
                          <a:latin typeface="DM Sans"/>
                          <a:ea typeface="DM Sans"/>
                          <a:cs typeface="DM Sans"/>
                          <a:sym typeface="DM Sans"/>
                        </a:rPr>
                        <a:t>Tracking </a:t>
                      </a:r>
                      <a:r>
                        <a:rPr lang="en" sz="800">
                          <a:latin typeface="DM Sans"/>
                          <a:ea typeface="DM Sans"/>
                          <a:cs typeface="DM Sans"/>
                          <a:sym typeface="DM Sans"/>
                        </a:rPr>
                        <a:t>Farmer</a:t>
                      </a:r>
                      <a:r>
                        <a:rPr lang="en" sz="800">
                          <a:latin typeface="DM Sans"/>
                          <a:ea typeface="DM Sans"/>
                          <a:cs typeface="DM Sans"/>
                          <a:sym typeface="DM Sans"/>
                        </a:rPr>
                        <a:t> touch points during the lead Process</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DM Sans"/>
                          <a:ea typeface="DM Sans"/>
                          <a:cs typeface="DM Sans"/>
                          <a:sym typeface="DM Sans"/>
                        </a:rPr>
                        <a:t>Enhancement</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444825">
                <a:tc>
                  <a:txBody>
                    <a:bodyPr/>
                    <a:lstStyle/>
                    <a:p>
                      <a:pPr indent="0" lvl="0" marL="0" rtl="0" algn="l">
                        <a:spcBef>
                          <a:spcPts val="0"/>
                        </a:spcBef>
                        <a:spcAft>
                          <a:spcPts val="0"/>
                        </a:spcAft>
                        <a:buNone/>
                      </a:pPr>
                      <a:r>
                        <a:rPr lang="en" sz="800">
                          <a:latin typeface="DM Sans"/>
                          <a:ea typeface="DM Sans"/>
                          <a:cs typeface="DM Sans"/>
                          <a:sym typeface="DM Sans"/>
                        </a:rPr>
                        <a:t>Leverage KPI/Metrics to Measure lifetime value</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latin typeface="DM Sans"/>
                          <a:ea typeface="DM Sans"/>
                          <a:cs typeface="DM Sans"/>
                          <a:sym typeface="DM Sans"/>
                        </a:rPr>
                        <a:t>Enhancement</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bl>
          </a:graphicData>
        </a:graphic>
      </p:graphicFrame>
      <p:grpSp>
        <p:nvGrpSpPr>
          <p:cNvPr id="2083" name="Google Shape;2083;p154"/>
          <p:cNvGrpSpPr/>
          <p:nvPr/>
        </p:nvGrpSpPr>
        <p:grpSpPr>
          <a:xfrm>
            <a:off x="10317806" y="1422005"/>
            <a:ext cx="193795" cy="194332"/>
            <a:chOff x="15212549" y="5826750"/>
            <a:chExt cx="356700" cy="357688"/>
          </a:xfrm>
        </p:grpSpPr>
        <p:sp>
          <p:nvSpPr>
            <p:cNvPr id="2084" name="Google Shape;2084;p154"/>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85" name="Google Shape;2085;p154"/>
            <p:cNvSpPr/>
            <p:nvPr/>
          </p:nvSpPr>
          <p:spPr>
            <a:xfrm>
              <a:off x="15212549" y="5826750"/>
              <a:ext cx="356700" cy="356700"/>
            </a:xfrm>
            <a:prstGeom prst="pie">
              <a:avLst>
                <a:gd fmla="val 453331"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086" name="Google Shape;2086;p154"/>
          <p:cNvGrpSpPr/>
          <p:nvPr/>
        </p:nvGrpSpPr>
        <p:grpSpPr>
          <a:xfrm>
            <a:off x="9916489" y="1817723"/>
            <a:ext cx="193795" cy="194332"/>
            <a:chOff x="15212549" y="5826750"/>
            <a:chExt cx="356700" cy="357688"/>
          </a:xfrm>
        </p:grpSpPr>
        <p:sp>
          <p:nvSpPr>
            <p:cNvPr id="2087" name="Google Shape;2087;p154"/>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88" name="Google Shape;2088;p154"/>
            <p:cNvSpPr/>
            <p:nvPr/>
          </p:nvSpPr>
          <p:spPr>
            <a:xfrm>
              <a:off x="15212549" y="5826750"/>
              <a:ext cx="356700" cy="356700"/>
            </a:xfrm>
            <a:prstGeom prst="pie">
              <a:avLst>
                <a:gd fmla="val 3780525"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089" name="Google Shape;2089;p154"/>
          <p:cNvGrpSpPr/>
          <p:nvPr/>
        </p:nvGrpSpPr>
        <p:grpSpPr>
          <a:xfrm>
            <a:off x="10317801" y="1817717"/>
            <a:ext cx="193795" cy="194332"/>
            <a:chOff x="15212549" y="5826750"/>
            <a:chExt cx="356700" cy="357688"/>
          </a:xfrm>
        </p:grpSpPr>
        <p:sp>
          <p:nvSpPr>
            <p:cNvPr id="2090" name="Google Shape;2090;p154"/>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91" name="Google Shape;2091;p154"/>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092" name="Google Shape;2092;p154"/>
          <p:cNvGrpSpPr/>
          <p:nvPr/>
        </p:nvGrpSpPr>
        <p:grpSpPr>
          <a:xfrm>
            <a:off x="9916489" y="2213450"/>
            <a:ext cx="193795" cy="194332"/>
            <a:chOff x="15212549" y="5826750"/>
            <a:chExt cx="356700" cy="357688"/>
          </a:xfrm>
        </p:grpSpPr>
        <p:sp>
          <p:nvSpPr>
            <p:cNvPr id="2093" name="Google Shape;2093;p154"/>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94" name="Google Shape;2094;p154"/>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095" name="Google Shape;2095;p154"/>
          <p:cNvGrpSpPr/>
          <p:nvPr/>
        </p:nvGrpSpPr>
        <p:grpSpPr>
          <a:xfrm>
            <a:off x="10317806" y="2213449"/>
            <a:ext cx="193795" cy="194332"/>
            <a:chOff x="15212549" y="5826750"/>
            <a:chExt cx="356700" cy="357688"/>
          </a:xfrm>
        </p:grpSpPr>
        <p:sp>
          <p:nvSpPr>
            <p:cNvPr id="2096" name="Google Shape;2096;p154"/>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97" name="Google Shape;2097;p154"/>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098" name="Google Shape;2098;p154"/>
          <p:cNvSpPr/>
          <p:nvPr/>
        </p:nvSpPr>
        <p:spPr>
          <a:xfrm>
            <a:off x="9916494" y="142253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099" name="Google Shape;2099;p154"/>
          <p:cNvSpPr/>
          <p:nvPr/>
        </p:nvSpPr>
        <p:spPr>
          <a:xfrm>
            <a:off x="4092219" y="206688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00" name="Google Shape;2100;p154"/>
          <p:cNvSpPr/>
          <p:nvPr/>
        </p:nvSpPr>
        <p:spPr>
          <a:xfrm>
            <a:off x="4092219" y="257176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01" name="Google Shape;2101;p154"/>
          <p:cNvSpPr/>
          <p:nvPr/>
        </p:nvSpPr>
        <p:spPr>
          <a:xfrm>
            <a:off x="4092219" y="308481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cxnSp>
        <p:nvCxnSpPr>
          <p:cNvPr id="2102" name="Google Shape;2102;p154"/>
          <p:cNvCxnSpPr/>
          <p:nvPr/>
        </p:nvCxnSpPr>
        <p:spPr>
          <a:xfrm>
            <a:off x="5236525" y="1368950"/>
            <a:ext cx="3544800" cy="2100"/>
          </a:xfrm>
          <a:prstGeom prst="straightConnector1">
            <a:avLst/>
          </a:prstGeom>
          <a:noFill/>
          <a:ln cap="flat" cmpd="sng" w="28575">
            <a:solidFill>
              <a:schemeClr val="accent1"/>
            </a:solidFill>
            <a:prstDash val="solid"/>
            <a:round/>
            <a:headEnd len="med" w="med" type="none"/>
            <a:tailEnd len="med" w="med" type="none"/>
          </a:ln>
        </p:spPr>
      </p:cxnSp>
      <p:cxnSp>
        <p:nvCxnSpPr>
          <p:cNvPr id="2103" name="Google Shape;2103;p154"/>
          <p:cNvCxnSpPr/>
          <p:nvPr/>
        </p:nvCxnSpPr>
        <p:spPr>
          <a:xfrm flipH="1" rot="10800000">
            <a:off x="374200" y="1375925"/>
            <a:ext cx="4104300" cy="1800"/>
          </a:xfrm>
          <a:prstGeom prst="straightConnector1">
            <a:avLst/>
          </a:prstGeom>
          <a:noFill/>
          <a:ln cap="flat" cmpd="sng" w="28575">
            <a:solidFill>
              <a:schemeClr val="accent1"/>
            </a:solidFill>
            <a:prstDash val="solid"/>
            <a:round/>
            <a:headEnd len="med" w="med" type="none"/>
            <a:tailEnd len="med" w="med" type="none"/>
          </a:ln>
        </p:spPr>
      </p:cxnSp>
      <p:sp>
        <p:nvSpPr>
          <p:cNvPr id="2104" name="Google Shape;2104;p154"/>
          <p:cNvSpPr txBox="1"/>
          <p:nvPr>
            <p:ph idx="4294967295" type="body"/>
          </p:nvPr>
        </p:nvSpPr>
        <p:spPr>
          <a:xfrm>
            <a:off x="1725089" y="1266875"/>
            <a:ext cx="14025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Prioritized Epics</a:t>
            </a:r>
            <a:endParaRPr b="1" sz="1100">
              <a:solidFill>
                <a:schemeClr val="accent1"/>
              </a:solidFill>
            </a:endParaRPr>
          </a:p>
        </p:txBody>
      </p:sp>
      <p:sp>
        <p:nvSpPr>
          <p:cNvPr id="2105" name="Google Shape;2105;p154"/>
          <p:cNvSpPr txBox="1"/>
          <p:nvPr>
            <p:ph idx="4294967295" type="body"/>
          </p:nvPr>
        </p:nvSpPr>
        <p:spPr>
          <a:xfrm>
            <a:off x="6372175" y="1266878"/>
            <a:ext cx="12336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Other Epics</a:t>
            </a:r>
            <a:endParaRPr b="1" sz="1100">
              <a:solidFill>
                <a:schemeClr val="accent1"/>
              </a:solidFill>
            </a:endParaRPr>
          </a:p>
        </p:txBody>
      </p:sp>
      <p:sp>
        <p:nvSpPr>
          <p:cNvPr id="2106" name="Google Shape;2106;p154"/>
          <p:cNvSpPr txBox="1"/>
          <p:nvPr>
            <p:ph type="title"/>
          </p:nvPr>
        </p:nvSpPr>
        <p:spPr>
          <a:xfrm>
            <a:off x="350373" y="654457"/>
            <a:ext cx="5044500" cy="588300"/>
          </a:xfrm>
          <a:prstGeom prst="rect">
            <a:avLst/>
          </a:prstGeom>
        </p:spPr>
        <p:txBody>
          <a:bodyPr anchorCtr="0" anchor="t" bIns="0" lIns="0" spcFirstLastPara="1" rIns="0" wrap="square" tIns="144000">
            <a:noAutofit/>
          </a:bodyPr>
          <a:lstStyle/>
          <a:p>
            <a:pPr indent="0" lvl="0" marL="0" rtl="0" algn="l">
              <a:spcBef>
                <a:spcPts val="0"/>
              </a:spcBef>
              <a:spcAft>
                <a:spcPts val="0"/>
              </a:spcAft>
              <a:buClr>
                <a:schemeClr val="dk1"/>
              </a:buClr>
              <a:buSzPts val="1100"/>
              <a:buFont typeface="Arial"/>
              <a:buNone/>
            </a:pPr>
            <a:r>
              <a:rPr lang="en" sz="1900"/>
              <a:t>Business Data Details</a:t>
            </a:r>
            <a:endParaRPr sz="1900"/>
          </a:p>
        </p:txBody>
      </p:sp>
      <p:grpSp>
        <p:nvGrpSpPr>
          <p:cNvPr id="2107" name="Google Shape;2107;p154"/>
          <p:cNvGrpSpPr/>
          <p:nvPr/>
        </p:nvGrpSpPr>
        <p:grpSpPr>
          <a:xfrm>
            <a:off x="374202" y="3461100"/>
            <a:ext cx="4443659" cy="193810"/>
            <a:chOff x="374202" y="3075825"/>
            <a:chExt cx="4443659" cy="193810"/>
          </a:xfrm>
        </p:grpSpPr>
        <p:grpSp>
          <p:nvGrpSpPr>
            <p:cNvPr id="2108" name="Google Shape;2108;p154"/>
            <p:cNvGrpSpPr/>
            <p:nvPr/>
          </p:nvGrpSpPr>
          <p:grpSpPr>
            <a:xfrm>
              <a:off x="374202" y="3075825"/>
              <a:ext cx="3077684" cy="193800"/>
              <a:chOff x="6013027" y="854475"/>
              <a:chExt cx="3077684" cy="193800"/>
            </a:xfrm>
          </p:grpSpPr>
          <p:sp>
            <p:nvSpPr>
              <p:cNvPr id="2109" name="Google Shape;2109;p154"/>
              <p:cNvSpPr/>
              <p:nvPr/>
            </p:nvSpPr>
            <p:spPr>
              <a:xfrm>
                <a:off x="6013027" y="854475"/>
                <a:ext cx="193800" cy="19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10" name="Google Shape;2110;p154"/>
              <p:cNvSpPr txBox="1"/>
              <p:nvPr/>
            </p:nvSpPr>
            <p:spPr>
              <a:xfrm>
                <a:off x="6235238" y="855225"/>
                <a:ext cx="12465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Complete</a:t>
                </a:r>
                <a:endParaRPr sz="800">
                  <a:solidFill>
                    <a:schemeClr val="dk2"/>
                  </a:solidFill>
                  <a:latin typeface="DM Sans"/>
                  <a:ea typeface="DM Sans"/>
                  <a:cs typeface="DM Sans"/>
                  <a:sym typeface="DM Sans"/>
                </a:endParaRPr>
              </a:p>
            </p:txBody>
          </p:sp>
          <p:sp>
            <p:nvSpPr>
              <p:cNvPr id="2111" name="Google Shape;2111;p154"/>
              <p:cNvSpPr txBox="1"/>
              <p:nvPr/>
            </p:nvSpPr>
            <p:spPr>
              <a:xfrm>
                <a:off x="7573010" y="85522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In Progress</a:t>
                </a:r>
                <a:endParaRPr sz="800">
                  <a:solidFill>
                    <a:schemeClr val="dk2"/>
                  </a:solidFill>
                  <a:latin typeface="DM Sans"/>
                  <a:ea typeface="DM Sans"/>
                  <a:cs typeface="DM Sans"/>
                  <a:sym typeface="DM Sans"/>
                </a:endParaRPr>
              </a:p>
            </p:txBody>
          </p:sp>
          <p:sp>
            <p:nvSpPr>
              <p:cNvPr id="2112" name="Google Shape;2112;p154"/>
              <p:cNvSpPr/>
              <p:nvPr/>
            </p:nvSpPr>
            <p:spPr>
              <a:xfrm>
                <a:off x="7370327" y="85447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113" name="Google Shape;2113;p154"/>
            <p:cNvSpPr/>
            <p:nvPr/>
          </p:nvSpPr>
          <p:spPr>
            <a:xfrm>
              <a:off x="3073394" y="30758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14" name="Google Shape;2114;p154"/>
            <p:cNvSpPr txBox="1"/>
            <p:nvPr/>
          </p:nvSpPr>
          <p:spPr>
            <a:xfrm>
              <a:off x="3300160" y="307657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To be started</a:t>
              </a:r>
              <a:endParaRPr sz="800">
                <a:solidFill>
                  <a:schemeClr val="dk2"/>
                </a:solidFill>
                <a:latin typeface="DM Sans"/>
                <a:ea typeface="DM Sans"/>
                <a:cs typeface="DM Sans"/>
                <a:sym typeface="DM Sans"/>
              </a:endParaRPr>
            </a:p>
          </p:txBody>
        </p:sp>
      </p:grpSp>
      <p:grpSp>
        <p:nvGrpSpPr>
          <p:cNvPr id="2115" name="Google Shape;2115;p154"/>
          <p:cNvGrpSpPr/>
          <p:nvPr/>
        </p:nvGrpSpPr>
        <p:grpSpPr>
          <a:xfrm>
            <a:off x="5196625" y="244150"/>
            <a:ext cx="4146300" cy="438000"/>
            <a:chOff x="5196625" y="244150"/>
            <a:chExt cx="4146300" cy="438000"/>
          </a:xfrm>
        </p:grpSpPr>
        <p:sp>
          <p:nvSpPr>
            <p:cNvPr id="2116" name="Google Shape;2116;p154"/>
            <p:cNvSpPr txBox="1"/>
            <p:nvPr/>
          </p:nvSpPr>
          <p:spPr>
            <a:xfrm>
              <a:off x="5196625" y="244150"/>
              <a:ext cx="4146300" cy="438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accent1"/>
                </a:solidFill>
                <a:latin typeface="DM Serif Display"/>
                <a:ea typeface="DM Serif Display"/>
                <a:cs typeface="DM Serif Display"/>
                <a:sym typeface="DM Serif Display"/>
              </a:endParaRPr>
            </a:p>
          </p:txBody>
        </p:sp>
        <p:sp>
          <p:nvSpPr>
            <p:cNvPr id="2117" name="Google Shape;2117;p154"/>
            <p:cNvSpPr txBox="1"/>
            <p:nvPr/>
          </p:nvSpPr>
          <p:spPr>
            <a:xfrm>
              <a:off x="5594325" y="256800"/>
              <a:ext cx="354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DM Serif Display"/>
                  <a:ea typeface="DM Serif Display"/>
                  <a:cs typeface="DM Serif Display"/>
                  <a:sym typeface="DM Serif Display"/>
                </a:rPr>
                <a:t>    Theme:</a:t>
              </a:r>
              <a:r>
                <a:rPr lang="en">
                  <a:solidFill>
                    <a:schemeClr val="dk1"/>
                  </a:solidFill>
                  <a:latin typeface="DM Serif Display"/>
                  <a:ea typeface="DM Serif Display"/>
                  <a:cs typeface="DM Serif Display"/>
                  <a:sym typeface="DM Serif Display"/>
                </a:rPr>
                <a:t> Data + Performance</a:t>
              </a:r>
              <a:endParaRPr sz="1900">
                <a:solidFill>
                  <a:schemeClr val="dk1"/>
                </a:solidFill>
              </a:endParaRPr>
            </a:p>
          </p:txBody>
        </p:sp>
        <p:pic>
          <p:nvPicPr>
            <p:cNvPr id="2118" name="Google Shape;2118;p154"/>
            <p:cNvPicPr preferRelativeResize="0"/>
            <p:nvPr/>
          </p:nvPicPr>
          <p:blipFill rotWithShape="1">
            <a:blip r:embed="rId3">
              <a:alphaModFix/>
            </a:blip>
            <a:srcRect b="0" l="0" r="0" t="0"/>
            <a:stretch/>
          </p:blipFill>
          <p:spPr>
            <a:xfrm>
              <a:off x="5394875" y="327950"/>
              <a:ext cx="273175" cy="273175"/>
            </a:xfrm>
            <a:prstGeom prst="rect">
              <a:avLst/>
            </a:prstGeom>
            <a:noFill/>
            <a:ln>
              <a:noFill/>
            </a:ln>
          </p:spPr>
        </p:pic>
      </p:gr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3" name="Shape 2123"/>
        <p:cNvGrpSpPr/>
        <p:nvPr/>
      </p:nvGrpSpPr>
      <p:grpSpPr>
        <a:xfrm>
          <a:off x="0" y="0"/>
          <a:ext cx="0" cy="0"/>
          <a:chOff x="0" y="0"/>
          <a:chExt cx="0" cy="0"/>
        </a:xfrm>
      </p:grpSpPr>
      <p:sp>
        <p:nvSpPr>
          <p:cNvPr id="2124" name="Google Shape;2124;p155"/>
          <p:cNvSpPr txBox="1"/>
          <p:nvPr>
            <p:ph idx="4294967295" type="body"/>
          </p:nvPr>
        </p:nvSpPr>
        <p:spPr>
          <a:xfrm>
            <a:off x="5196625" y="1562238"/>
            <a:ext cx="3584700" cy="2766600"/>
          </a:xfrm>
          <a:prstGeom prst="rect">
            <a:avLst/>
          </a:prstGeom>
          <a:noFill/>
          <a:ln>
            <a:noFill/>
          </a:ln>
        </p:spPr>
        <p:txBody>
          <a:bodyPr anchorCtr="0" anchor="t" bIns="0" lIns="0" spcFirstLastPara="1" rIns="0" wrap="square" tIns="0">
            <a:noAutofit/>
          </a:bodyPr>
          <a:lstStyle/>
          <a:p>
            <a:pPr indent="-171450" lvl="0" marL="215900" rtl="0" algn="l">
              <a:lnSpc>
                <a:spcPct val="150000"/>
              </a:lnSpc>
              <a:spcBef>
                <a:spcPts val="0"/>
              </a:spcBef>
              <a:spcAft>
                <a:spcPts val="0"/>
              </a:spcAft>
              <a:buSzPts val="700"/>
              <a:buChar char="●"/>
            </a:pPr>
            <a:r>
              <a:rPr lang="en"/>
              <a:t>Ensure data visibility + connectivity to provide collective viewpoint of prospects + leads for Sales and other teams </a:t>
            </a:r>
            <a:r>
              <a:rPr lang="en"/>
              <a:t> </a:t>
            </a:r>
            <a:r>
              <a:rPr lang="en" sz="700"/>
              <a:t>(Simplify/Automate)</a:t>
            </a:r>
            <a:endParaRPr/>
          </a:p>
          <a:p>
            <a:pPr indent="-171450" lvl="0" marL="215900" rtl="0" algn="l">
              <a:lnSpc>
                <a:spcPct val="150000"/>
              </a:lnSpc>
              <a:spcBef>
                <a:spcPts val="0"/>
              </a:spcBef>
              <a:spcAft>
                <a:spcPts val="0"/>
              </a:spcAft>
              <a:buSzPts val="700"/>
              <a:buChar char="●"/>
            </a:pPr>
            <a:r>
              <a:rPr lang="en"/>
              <a:t>Use data to build viewpoint of </a:t>
            </a:r>
            <a:r>
              <a:rPr lang="en"/>
              <a:t>farmer</a:t>
            </a:r>
            <a:r>
              <a:rPr lang="en"/>
              <a:t> information including segmentation, sales engagements, etc. to coach successes </a:t>
            </a:r>
            <a:r>
              <a:rPr lang="en"/>
              <a:t> </a:t>
            </a:r>
            <a:r>
              <a:rPr lang="en" sz="700"/>
              <a:t>(New)</a:t>
            </a:r>
            <a:endParaRPr/>
          </a:p>
        </p:txBody>
      </p:sp>
      <p:graphicFrame>
        <p:nvGraphicFramePr>
          <p:cNvPr id="2125" name="Google Shape;2125;p155"/>
          <p:cNvGraphicFramePr/>
          <p:nvPr/>
        </p:nvGraphicFramePr>
        <p:xfrm>
          <a:off x="374200" y="1562300"/>
          <a:ext cx="3000000" cy="3000000"/>
        </p:xfrm>
        <a:graphic>
          <a:graphicData uri="http://schemas.openxmlformats.org/drawingml/2006/table">
            <a:tbl>
              <a:tblPr>
                <a:noFill/>
                <a:tableStyleId>{15ACD054-6967-41B5-B5A4-8829244CEB50}</a:tableStyleId>
              </a:tblPr>
              <a:tblGrid>
                <a:gridCol w="2600175"/>
                <a:gridCol w="893125"/>
                <a:gridCol w="652925"/>
              </a:tblGrid>
              <a:tr h="360550">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Epic</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Tag</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lang="en" sz="800">
                          <a:solidFill>
                            <a:schemeClr val="lt1"/>
                          </a:solidFill>
                          <a:latin typeface="DM Sans SemiBold"/>
                          <a:ea typeface="DM Sans SemiBold"/>
                          <a:cs typeface="DM Sans SemiBold"/>
                          <a:sym typeface="DM Sans SemiBold"/>
                        </a:rPr>
                        <a:t>Progress</a:t>
                      </a:r>
                      <a:endParaRPr sz="800">
                        <a:solidFill>
                          <a:schemeClr val="lt1"/>
                        </a:solidFill>
                        <a:latin typeface="DM Sans SemiBold"/>
                        <a:ea typeface="DM Sans SemiBold"/>
                        <a:cs typeface="DM Sans SemiBold"/>
                        <a:sym typeface="DM Sans SemiBold"/>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r>
              <a:tr h="404975">
                <a:tc>
                  <a:txBody>
                    <a:bodyPr/>
                    <a:lstStyle/>
                    <a:p>
                      <a:pPr indent="0" lvl="0" marL="0" rtl="0" algn="l">
                        <a:spcBef>
                          <a:spcPts val="0"/>
                        </a:spcBef>
                        <a:spcAft>
                          <a:spcPts val="0"/>
                        </a:spcAft>
                        <a:buNone/>
                      </a:pPr>
                      <a:r>
                        <a:rPr lang="en" sz="800">
                          <a:latin typeface="DM Sans"/>
                          <a:ea typeface="DM Sans"/>
                          <a:cs typeface="DM Sans"/>
                          <a:sym typeface="DM Sans"/>
                        </a:rPr>
                        <a:t>Data audit and cleaning to ensure data integrity</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DM Sans"/>
                          <a:ea typeface="DM Sans"/>
                          <a:cs typeface="DM Sans"/>
                          <a:sym typeface="DM Sans"/>
                        </a:rPr>
                        <a:t>New Opp</a:t>
                      </a:r>
                      <a:endParaRPr sz="800">
                        <a:solidFill>
                          <a:schemeClr val="dk1"/>
                        </a:solidFill>
                        <a:latin typeface="DM Sans"/>
                        <a:ea typeface="DM Sans"/>
                        <a:cs typeface="DM Sans"/>
                        <a:sym typeface="DM Sans"/>
                      </a:endParaRPr>
                    </a:p>
                    <a:p>
                      <a:pPr indent="0" lvl="0" marL="0" rtl="0" algn="l">
                        <a:spcBef>
                          <a:spcPts val="0"/>
                        </a:spcBef>
                        <a:spcAft>
                          <a:spcPts val="0"/>
                        </a:spcAft>
                        <a:buNone/>
                      </a:pPr>
                      <a:r>
                        <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27850">
                <a:tc>
                  <a:txBody>
                    <a:bodyPr/>
                    <a:lstStyle/>
                    <a:p>
                      <a:pPr indent="0" lvl="0" marL="0" rtl="0" algn="l">
                        <a:spcBef>
                          <a:spcPts val="0"/>
                        </a:spcBef>
                        <a:spcAft>
                          <a:spcPts val="0"/>
                        </a:spcAft>
                        <a:buNone/>
                      </a:pPr>
                      <a:r>
                        <a:rPr lang="en" sz="800">
                          <a:latin typeface="DM Sans"/>
                          <a:ea typeface="DM Sans"/>
                          <a:cs typeface="DM Sans"/>
                          <a:sym typeface="DM Sans"/>
                        </a:rPr>
                        <a:t>Validate email + sms data to enable opt in opportunities</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DM Sans"/>
                          <a:ea typeface="DM Sans"/>
                          <a:cs typeface="DM Sans"/>
                          <a:sym typeface="DM Sans"/>
                        </a:rPr>
                        <a:t>Enhancement</a:t>
                      </a:r>
                      <a:endParaRPr sz="800">
                        <a:solidFill>
                          <a:schemeClr val="dk1"/>
                        </a:solidFill>
                        <a:latin typeface="DM Sans"/>
                        <a:ea typeface="DM Sans"/>
                        <a:cs typeface="DM Sans"/>
                        <a:sym typeface="DM Sans"/>
                      </a:endParaRPr>
                    </a:p>
                    <a:p>
                      <a:pPr indent="0" lvl="0" marL="0" rtl="0" algn="l">
                        <a:spcBef>
                          <a:spcPts val="0"/>
                        </a:spcBef>
                        <a:spcAft>
                          <a:spcPts val="0"/>
                        </a:spcAft>
                        <a:buNone/>
                      </a:pPr>
                      <a:r>
                        <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69850">
                <a:tc>
                  <a:txBody>
                    <a:bodyPr/>
                    <a:lstStyle/>
                    <a:p>
                      <a:pPr indent="0" lvl="0" marL="0" rtl="0" algn="l">
                        <a:spcBef>
                          <a:spcPts val="0"/>
                        </a:spcBef>
                        <a:spcAft>
                          <a:spcPts val="0"/>
                        </a:spcAft>
                        <a:buNone/>
                      </a:pPr>
                      <a:r>
                        <a:rPr lang="en" sz="800">
                          <a:latin typeface="DM Sans"/>
                          <a:ea typeface="DM Sans"/>
                          <a:cs typeface="DM Sans"/>
                          <a:sym typeface="DM Sans"/>
                        </a:rPr>
                        <a:t>Connect data to enable viewpoint into seller and </a:t>
                      </a:r>
                      <a:r>
                        <a:rPr lang="en" sz="800">
                          <a:latin typeface="DM Sans"/>
                          <a:ea typeface="DM Sans"/>
                          <a:cs typeface="DM Sans"/>
                          <a:sym typeface="DM Sans"/>
                        </a:rPr>
                        <a:t>farmer</a:t>
                      </a:r>
                      <a:r>
                        <a:rPr lang="en" sz="800">
                          <a:latin typeface="DM Sans"/>
                          <a:ea typeface="DM Sans"/>
                          <a:cs typeface="DM Sans"/>
                          <a:sym typeface="DM Sans"/>
                        </a:rPr>
                        <a:t> prospects within geo</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DM Sans"/>
                          <a:ea typeface="DM Sans"/>
                          <a:cs typeface="DM Sans"/>
                          <a:sym typeface="DM Sans"/>
                        </a:rPr>
                        <a:t>New Opp</a:t>
                      </a:r>
                      <a:endParaRPr sz="800">
                        <a:solidFill>
                          <a:schemeClr val="dk1"/>
                        </a:solidFill>
                        <a:latin typeface="DM Sans"/>
                        <a:ea typeface="DM Sans"/>
                        <a:cs typeface="DM Sans"/>
                        <a:sym typeface="DM Sans"/>
                      </a:endParaRPr>
                    </a:p>
                    <a:p>
                      <a:pPr indent="0" lvl="0" marL="0" rtl="0" algn="l">
                        <a:spcBef>
                          <a:spcPts val="0"/>
                        </a:spcBef>
                        <a:spcAft>
                          <a:spcPts val="0"/>
                        </a:spcAft>
                        <a:buNone/>
                      </a:pPr>
                      <a:r>
                        <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621675">
                <a:tc>
                  <a:txBody>
                    <a:bodyPr/>
                    <a:lstStyle/>
                    <a:p>
                      <a:pPr indent="0" lvl="0" marL="0" rtl="0" algn="l">
                        <a:spcBef>
                          <a:spcPts val="0"/>
                        </a:spcBef>
                        <a:spcAft>
                          <a:spcPts val="0"/>
                        </a:spcAft>
                        <a:buNone/>
                      </a:pPr>
                      <a:r>
                        <a:rPr lang="en" sz="800">
                          <a:latin typeface="DM Sans"/>
                          <a:ea typeface="DM Sans"/>
                          <a:cs typeface="DM Sans"/>
                          <a:sym typeface="DM Sans"/>
                        </a:rPr>
                        <a:t>Data connectivity to support sending sellers the right info on farm operations</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DM Sans"/>
                          <a:ea typeface="DM Sans"/>
                          <a:cs typeface="DM Sans"/>
                          <a:sym typeface="DM Sans"/>
                        </a:rPr>
                        <a:t>New Opp</a:t>
                      </a:r>
                      <a:endParaRPr sz="800">
                        <a:solidFill>
                          <a:schemeClr val="dk1"/>
                        </a:solidFill>
                        <a:latin typeface="DM Sans"/>
                        <a:ea typeface="DM Sans"/>
                        <a:cs typeface="DM Sans"/>
                        <a:sym typeface="DM Sans"/>
                      </a:endParaRPr>
                    </a:p>
                    <a:p>
                      <a:pPr indent="0" lvl="0" marL="0" rtl="0" algn="l">
                        <a:spcBef>
                          <a:spcPts val="0"/>
                        </a:spcBef>
                        <a:spcAft>
                          <a:spcPts val="0"/>
                        </a:spcAft>
                        <a:buNone/>
                      </a:pPr>
                      <a:r>
                        <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bl>
          </a:graphicData>
        </a:graphic>
      </p:graphicFrame>
      <p:grpSp>
        <p:nvGrpSpPr>
          <p:cNvPr id="2126" name="Google Shape;2126;p155"/>
          <p:cNvGrpSpPr/>
          <p:nvPr/>
        </p:nvGrpSpPr>
        <p:grpSpPr>
          <a:xfrm>
            <a:off x="10317806" y="1422005"/>
            <a:ext cx="193795" cy="194332"/>
            <a:chOff x="15212549" y="5826750"/>
            <a:chExt cx="356700" cy="357688"/>
          </a:xfrm>
        </p:grpSpPr>
        <p:sp>
          <p:nvSpPr>
            <p:cNvPr id="2127" name="Google Shape;2127;p155"/>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28" name="Google Shape;2128;p155"/>
            <p:cNvSpPr/>
            <p:nvPr/>
          </p:nvSpPr>
          <p:spPr>
            <a:xfrm>
              <a:off x="15212549" y="5826750"/>
              <a:ext cx="356700" cy="356700"/>
            </a:xfrm>
            <a:prstGeom prst="pie">
              <a:avLst>
                <a:gd fmla="val 453331"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129" name="Google Shape;2129;p155"/>
          <p:cNvGrpSpPr/>
          <p:nvPr/>
        </p:nvGrpSpPr>
        <p:grpSpPr>
          <a:xfrm>
            <a:off x="9916489" y="1817723"/>
            <a:ext cx="193795" cy="194332"/>
            <a:chOff x="15212549" y="5826750"/>
            <a:chExt cx="356700" cy="357688"/>
          </a:xfrm>
        </p:grpSpPr>
        <p:sp>
          <p:nvSpPr>
            <p:cNvPr id="2130" name="Google Shape;2130;p155"/>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31" name="Google Shape;2131;p155"/>
            <p:cNvSpPr/>
            <p:nvPr/>
          </p:nvSpPr>
          <p:spPr>
            <a:xfrm>
              <a:off x="15212549" y="5826750"/>
              <a:ext cx="356700" cy="356700"/>
            </a:xfrm>
            <a:prstGeom prst="pie">
              <a:avLst>
                <a:gd fmla="val 3780525"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132" name="Google Shape;2132;p155"/>
          <p:cNvGrpSpPr/>
          <p:nvPr/>
        </p:nvGrpSpPr>
        <p:grpSpPr>
          <a:xfrm>
            <a:off x="10317801" y="1817717"/>
            <a:ext cx="193795" cy="194332"/>
            <a:chOff x="15212549" y="5826750"/>
            <a:chExt cx="356700" cy="357688"/>
          </a:xfrm>
        </p:grpSpPr>
        <p:sp>
          <p:nvSpPr>
            <p:cNvPr id="2133" name="Google Shape;2133;p155"/>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34" name="Google Shape;2134;p155"/>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135" name="Google Shape;2135;p155"/>
          <p:cNvGrpSpPr/>
          <p:nvPr/>
        </p:nvGrpSpPr>
        <p:grpSpPr>
          <a:xfrm>
            <a:off x="9916489" y="2213450"/>
            <a:ext cx="193795" cy="194332"/>
            <a:chOff x="15212549" y="5826750"/>
            <a:chExt cx="356700" cy="357688"/>
          </a:xfrm>
        </p:grpSpPr>
        <p:sp>
          <p:nvSpPr>
            <p:cNvPr id="2136" name="Google Shape;2136;p155"/>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37" name="Google Shape;2137;p155"/>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138" name="Google Shape;2138;p155"/>
          <p:cNvGrpSpPr/>
          <p:nvPr/>
        </p:nvGrpSpPr>
        <p:grpSpPr>
          <a:xfrm>
            <a:off x="10317806" y="2213449"/>
            <a:ext cx="193795" cy="194332"/>
            <a:chOff x="15212549" y="5826750"/>
            <a:chExt cx="356700" cy="357688"/>
          </a:xfrm>
        </p:grpSpPr>
        <p:sp>
          <p:nvSpPr>
            <p:cNvPr id="2139" name="Google Shape;2139;p155"/>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40" name="Google Shape;2140;p155"/>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141" name="Google Shape;2141;p155"/>
          <p:cNvSpPr/>
          <p:nvPr/>
        </p:nvSpPr>
        <p:spPr>
          <a:xfrm>
            <a:off x="9916494" y="142253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42" name="Google Shape;2142;p155"/>
          <p:cNvSpPr/>
          <p:nvPr/>
        </p:nvSpPr>
        <p:spPr>
          <a:xfrm>
            <a:off x="4095769" y="25274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43" name="Google Shape;2143;p155"/>
          <p:cNvSpPr/>
          <p:nvPr/>
        </p:nvSpPr>
        <p:spPr>
          <a:xfrm>
            <a:off x="4095769" y="3066623"/>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44" name="Google Shape;2144;p155"/>
          <p:cNvSpPr/>
          <p:nvPr/>
        </p:nvSpPr>
        <p:spPr>
          <a:xfrm>
            <a:off x="4095769" y="36884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45" name="Google Shape;2145;p155"/>
          <p:cNvSpPr/>
          <p:nvPr/>
        </p:nvSpPr>
        <p:spPr>
          <a:xfrm>
            <a:off x="4095769" y="201206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cxnSp>
        <p:nvCxnSpPr>
          <p:cNvPr id="2146" name="Google Shape;2146;p155"/>
          <p:cNvCxnSpPr/>
          <p:nvPr/>
        </p:nvCxnSpPr>
        <p:spPr>
          <a:xfrm>
            <a:off x="5236525" y="1368950"/>
            <a:ext cx="3544800" cy="2100"/>
          </a:xfrm>
          <a:prstGeom prst="straightConnector1">
            <a:avLst/>
          </a:prstGeom>
          <a:noFill/>
          <a:ln cap="flat" cmpd="sng" w="28575">
            <a:solidFill>
              <a:schemeClr val="accent1"/>
            </a:solidFill>
            <a:prstDash val="solid"/>
            <a:round/>
            <a:headEnd len="med" w="med" type="none"/>
            <a:tailEnd len="med" w="med" type="none"/>
          </a:ln>
        </p:spPr>
      </p:cxnSp>
      <p:cxnSp>
        <p:nvCxnSpPr>
          <p:cNvPr id="2147" name="Google Shape;2147;p155"/>
          <p:cNvCxnSpPr/>
          <p:nvPr/>
        </p:nvCxnSpPr>
        <p:spPr>
          <a:xfrm flipH="1" rot="10800000">
            <a:off x="374200" y="1375925"/>
            <a:ext cx="4104300" cy="1800"/>
          </a:xfrm>
          <a:prstGeom prst="straightConnector1">
            <a:avLst/>
          </a:prstGeom>
          <a:noFill/>
          <a:ln cap="flat" cmpd="sng" w="28575">
            <a:solidFill>
              <a:schemeClr val="accent1"/>
            </a:solidFill>
            <a:prstDash val="solid"/>
            <a:round/>
            <a:headEnd len="med" w="med" type="none"/>
            <a:tailEnd len="med" w="med" type="none"/>
          </a:ln>
        </p:spPr>
      </p:cxnSp>
      <p:sp>
        <p:nvSpPr>
          <p:cNvPr id="2148" name="Google Shape;2148;p155"/>
          <p:cNvSpPr txBox="1"/>
          <p:nvPr>
            <p:ph idx="4294967295" type="body"/>
          </p:nvPr>
        </p:nvSpPr>
        <p:spPr>
          <a:xfrm>
            <a:off x="1725089" y="1266875"/>
            <a:ext cx="14025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Prioritized Epics</a:t>
            </a:r>
            <a:endParaRPr b="1" sz="1100">
              <a:solidFill>
                <a:schemeClr val="accent1"/>
              </a:solidFill>
            </a:endParaRPr>
          </a:p>
        </p:txBody>
      </p:sp>
      <p:sp>
        <p:nvSpPr>
          <p:cNvPr id="2149" name="Google Shape;2149;p155"/>
          <p:cNvSpPr txBox="1"/>
          <p:nvPr>
            <p:ph idx="4294967295" type="body"/>
          </p:nvPr>
        </p:nvSpPr>
        <p:spPr>
          <a:xfrm>
            <a:off x="6372175" y="1266878"/>
            <a:ext cx="12336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Other Epics</a:t>
            </a:r>
            <a:endParaRPr b="1" sz="1100">
              <a:solidFill>
                <a:schemeClr val="accent1"/>
              </a:solidFill>
            </a:endParaRPr>
          </a:p>
        </p:txBody>
      </p:sp>
      <p:sp>
        <p:nvSpPr>
          <p:cNvPr id="2150" name="Google Shape;2150;p155"/>
          <p:cNvSpPr txBox="1"/>
          <p:nvPr>
            <p:ph type="title"/>
          </p:nvPr>
        </p:nvSpPr>
        <p:spPr>
          <a:xfrm>
            <a:off x="350373" y="654457"/>
            <a:ext cx="5044500" cy="588300"/>
          </a:xfrm>
          <a:prstGeom prst="rect">
            <a:avLst/>
          </a:prstGeom>
        </p:spPr>
        <p:txBody>
          <a:bodyPr anchorCtr="0" anchor="t" bIns="0" lIns="0" spcFirstLastPara="1" rIns="0" wrap="square" tIns="144000">
            <a:noAutofit/>
          </a:bodyPr>
          <a:lstStyle/>
          <a:p>
            <a:pPr indent="0" lvl="0" marL="0" rtl="0" algn="l">
              <a:spcBef>
                <a:spcPts val="0"/>
              </a:spcBef>
              <a:spcAft>
                <a:spcPts val="0"/>
              </a:spcAft>
              <a:buClr>
                <a:schemeClr val="dk1"/>
              </a:buClr>
              <a:buSzPts val="1100"/>
              <a:buFont typeface="Arial"/>
              <a:buNone/>
            </a:pPr>
            <a:r>
              <a:rPr lang="en" sz="1900"/>
              <a:t>Data Quality Details</a:t>
            </a:r>
            <a:endParaRPr sz="1900"/>
          </a:p>
        </p:txBody>
      </p:sp>
      <p:grpSp>
        <p:nvGrpSpPr>
          <p:cNvPr id="2151" name="Google Shape;2151;p155"/>
          <p:cNvGrpSpPr/>
          <p:nvPr/>
        </p:nvGrpSpPr>
        <p:grpSpPr>
          <a:xfrm>
            <a:off x="374202" y="4148250"/>
            <a:ext cx="4443659" cy="193810"/>
            <a:chOff x="374202" y="3075825"/>
            <a:chExt cx="4443659" cy="193810"/>
          </a:xfrm>
        </p:grpSpPr>
        <p:grpSp>
          <p:nvGrpSpPr>
            <p:cNvPr id="2152" name="Google Shape;2152;p155"/>
            <p:cNvGrpSpPr/>
            <p:nvPr/>
          </p:nvGrpSpPr>
          <p:grpSpPr>
            <a:xfrm>
              <a:off x="374202" y="3075825"/>
              <a:ext cx="3077684" cy="193800"/>
              <a:chOff x="6013027" y="854475"/>
              <a:chExt cx="3077684" cy="193800"/>
            </a:xfrm>
          </p:grpSpPr>
          <p:sp>
            <p:nvSpPr>
              <p:cNvPr id="2153" name="Google Shape;2153;p155"/>
              <p:cNvSpPr/>
              <p:nvPr/>
            </p:nvSpPr>
            <p:spPr>
              <a:xfrm>
                <a:off x="6013027" y="854475"/>
                <a:ext cx="193800" cy="19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54" name="Google Shape;2154;p155"/>
              <p:cNvSpPr txBox="1"/>
              <p:nvPr/>
            </p:nvSpPr>
            <p:spPr>
              <a:xfrm>
                <a:off x="6235238" y="855225"/>
                <a:ext cx="12465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Complete</a:t>
                </a:r>
                <a:endParaRPr sz="800">
                  <a:solidFill>
                    <a:schemeClr val="dk2"/>
                  </a:solidFill>
                  <a:latin typeface="DM Sans"/>
                  <a:ea typeface="DM Sans"/>
                  <a:cs typeface="DM Sans"/>
                  <a:sym typeface="DM Sans"/>
                </a:endParaRPr>
              </a:p>
            </p:txBody>
          </p:sp>
          <p:sp>
            <p:nvSpPr>
              <p:cNvPr id="2155" name="Google Shape;2155;p155"/>
              <p:cNvSpPr txBox="1"/>
              <p:nvPr/>
            </p:nvSpPr>
            <p:spPr>
              <a:xfrm>
                <a:off x="7573010" y="85522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In Progress</a:t>
                </a:r>
                <a:endParaRPr sz="800">
                  <a:solidFill>
                    <a:schemeClr val="dk2"/>
                  </a:solidFill>
                  <a:latin typeface="DM Sans"/>
                  <a:ea typeface="DM Sans"/>
                  <a:cs typeface="DM Sans"/>
                  <a:sym typeface="DM Sans"/>
                </a:endParaRPr>
              </a:p>
            </p:txBody>
          </p:sp>
          <p:sp>
            <p:nvSpPr>
              <p:cNvPr id="2156" name="Google Shape;2156;p155"/>
              <p:cNvSpPr/>
              <p:nvPr/>
            </p:nvSpPr>
            <p:spPr>
              <a:xfrm>
                <a:off x="7370327" y="85447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157" name="Google Shape;2157;p155"/>
            <p:cNvSpPr/>
            <p:nvPr/>
          </p:nvSpPr>
          <p:spPr>
            <a:xfrm>
              <a:off x="3073394" y="30758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58" name="Google Shape;2158;p155"/>
            <p:cNvSpPr txBox="1"/>
            <p:nvPr/>
          </p:nvSpPr>
          <p:spPr>
            <a:xfrm>
              <a:off x="3300160" y="307657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To be started</a:t>
              </a:r>
              <a:endParaRPr sz="800">
                <a:solidFill>
                  <a:schemeClr val="dk2"/>
                </a:solidFill>
                <a:latin typeface="DM Sans"/>
                <a:ea typeface="DM Sans"/>
                <a:cs typeface="DM Sans"/>
                <a:sym typeface="DM Sans"/>
              </a:endParaRPr>
            </a:p>
          </p:txBody>
        </p:sp>
      </p:grpSp>
      <p:grpSp>
        <p:nvGrpSpPr>
          <p:cNvPr id="2159" name="Google Shape;2159;p155"/>
          <p:cNvGrpSpPr/>
          <p:nvPr/>
        </p:nvGrpSpPr>
        <p:grpSpPr>
          <a:xfrm>
            <a:off x="5196625" y="244150"/>
            <a:ext cx="4146300" cy="438000"/>
            <a:chOff x="5196625" y="244150"/>
            <a:chExt cx="4146300" cy="438000"/>
          </a:xfrm>
        </p:grpSpPr>
        <p:sp>
          <p:nvSpPr>
            <p:cNvPr id="2160" name="Google Shape;2160;p155"/>
            <p:cNvSpPr txBox="1"/>
            <p:nvPr/>
          </p:nvSpPr>
          <p:spPr>
            <a:xfrm>
              <a:off x="5196625" y="244150"/>
              <a:ext cx="4146300" cy="438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accent1"/>
                </a:solidFill>
                <a:latin typeface="DM Serif Display"/>
                <a:ea typeface="DM Serif Display"/>
                <a:cs typeface="DM Serif Display"/>
                <a:sym typeface="DM Serif Display"/>
              </a:endParaRPr>
            </a:p>
          </p:txBody>
        </p:sp>
        <p:sp>
          <p:nvSpPr>
            <p:cNvPr id="2161" name="Google Shape;2161;p155"/>
            <p:cNvSpPr txBox="1"/>
            <p:nvPr/>
          </p:nvSpPr>
          <p:spPr>
            <a:xfrm>
              <a:off x="5594325" y="256800"/>
              <a:ext cx="354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DM Serif Display"/>
                  <a:ea typeface="DM Serif Display"/>
                  <a:cs typeface="DM Serif Display"/>
                  <a:sym typeface="DM Serif Display"/>
                </a:rPr>
                <a:t>    Theme:</a:t>
              </a:r>
              <a:r>
                <a:rPr lang="en">
                  <a:solidFill>
                    <a:schemeClr val="dk1"/>
                  </a:solidFill>
                  <a:latin typeface="DM Serif Display"/>
                  <a:ea typeface="DM Serif Display"/>
                  <a:cs typeface="DM Serif Display"/>
                  <a:sym typeface="DM Serif Display"/>
                </a:rPr>
                <a:t> Data + Performance</a:t>
              </a:r>
              <a:endParaRPr sz="1900">
                <a:solidFill>
                  <a:schemeClr val="dk1"/>
                </a:solidFill>
              </a:endParaRPr>
            </a:p>
          </p:txBody>
        </p:sp>
        <p:pic>
          <p:nvPicPr>
            <p:cNvPr id="2162" name="Google Shape;2162;p155"/>
            <p:cNvPicPr preferRelativeResize="0"/>
            <p:nvPr/>
          </p:nvPicPr>
          <p:blipFill rotWithShape="1">
            <a:blip r:embed="rId3">
              <a:alphaModFix/>
            </a:blip>
            <a:srcRect b="0" l="0" r="0" t="0"/>
            <a:stretch/>
          </p:blipFill>
          <p:spPr>
            <a:xfrm>
              <a:off x="5394875" y="327950"/>
              <a:ext cx="273175" cy="273175"/>
            </a:xfrm>
            <a:prstGeom prst="rect">
              <a:avLst/>
            </a:prstGeom>
            <a:noFill/>
            <a:ln>
              <a:noFill/>
            </a:ln>
          </p:spPr>
        </p:pic>
      </p:gr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7" name="Shape 2167"/>
        <p:cNvGrpSpPr/>
        <p:nvPr/>
      </p:nvGrpSpPr>
      <p:grpSpPr>
        <a:xfrm>
          <a:off x="0" y="0"/>
          <a:ext cx="0" cy="0"/>
          <a:chOff x="0" y="0"/>
          <a:chExt cx="0" cy="0"/>
        </a:xfrm>
      </p:grpSpPr>
      <p:sp>
        <p:nvSpPr>
          <p:cNvPr id="2168" name="Google Shape;2168;p156"/>
          <p:cNvSpPr txBox="1"/>
          <p:nvPr>
            <p:ph idx="4294967295" type="body"/>
          </p:nvPr>
        </p:nvSpPr>
        <p:spPr>
          <a:xfrm>
            <a:off x="5196625" y="1562252"/>
            <a:ext cx="3584700" cy="3156000"/>
          </a:xfrm>
          <a:prstGeom prst="rect">
            <a:avLst/>
          </a:prstGeom>
          <a:noFill/>
          <a:ln>
            <a:noFill/>
          </a:ln>
        </p:spPr>
        <p:txBody>
          <a:bodyPr anchorCtr="0" anchor="t" bIns="0" lIns="0" spcFirstLastPara="1" rIns="0" wrap="square" tIns="0">
            <a:noAutofit/>
          </a:bodyPr>
          <a:lstStyle/>
          <a:p>
            <a:pPr indent="-171450" lvl="0" marL="215900" rtl="0" algn="l">
              <a:lnSpc>
                <a:spcPct val="150000"/>
              </a:lnSpc>
              <a:spcBef>
                <a:spcPts val="0"/>
              </a:spcBef>
              <a:spcAft>
                <a:spcPts val="0"/>
              </a:spcAft>
              <a:buSzPts val="700"/>
              <a:buChar char="●"/>
            </a:pPr>
            <a:r>
              <a:rPr lang="en"/>
              <a:t>XX</a:t>
            </a:r>
            <a:r>
              <a:rPr lang="en"/>
              <a:t> Data Alignment with Backend Tools (SFDC &amp; SAP) </a:t>
            </a:r>
            <a:r>
              <a:rPr lang="en" sz="700"/>
              <a:t>(Align)</a:t>
            </a:r>
            <a:endParaRPr/>
          </a:p>
          <a:p>
            <a:pPr indent="-171450" lvl="0" marL="215900" rtl="0" algn="l">
              <a:lnSpc>
                <a:spcPct val="150000"/>
              </a:lnSpc>
              <a:spcBef>
                <a:spcPts val="0"/>
              </a:spcBef>
              <a:spcAft>
                <a:spcPts val="0"/>
              </a:spcAft>
              <a:buSzPts val="700"/>
              <a:buChar char="●"/>
            </a:pPr>
            <a:r>
              <a:rPr lang="en"/>
              <a:t>Utilize machine learning to develop sales personalized sales plans for </a:t>
            </a:r>
            <a:r>
              <a:rPr lang="en"/>
              <a:t>farmers</a:t>
            </a:r>
            <a:r>
              <a:rPr lang="en"/>
              <a:t> depending on their brand journey/experiences </a:t>
            </a:r>
            <a:r>
              <a:rPr lang="en" sz="700"/>
              <a:t>(New)</a:t>
            </a:r>
            <a:endParaRPr/>
          </a:p>
          <a:p>
            <a:pPr indent="-171450" lvl="0" marL="215900" rtl="0" algn="l">
              <a:lnSpc>
                <a:spcPct val="150000"/>
              </a:lnSpc>
              <a:spcBef>
                <a:spcPts val="0"/>
              </a:spcBef>
              <a:spcAft>
                <a:spcPts val="0"/>
              </a:spcAft>
              <a:buSzPts val="700"/>
              <a:buChar char="●"/>
            </a:pPr>
            <a:r>
              <a:rPr lang="en"/>
              <a:t>Offer opportunities for tech support throughout </a:t>
            </a:r>
            <a:r>
              <a:rPr lang="en"/>
              <a:t>farmer</a:t>
            </a:r>
            <a:r>
              <a:rPr lang="en"/>
              <a:t> journey </a:t>
            </a:r>
            <a:r>
              <a:rPr lang="en" sz="700"/>
              <a:t>(Enhance)</a:t>
            </a:r>
            <a:endParaRPr/>
          </a:p>
          <a:p>
            <a:pPr indent="-171450" lvl="0" marL="215900" rtl="0" algn="l">
              <a:lnSpc>
                <a:spcPct val="150000"/>
              </a:lnSpc>
              <a:spcBef>
                <a:spcPts val="0"/>
              </a:spcBef>
              <a:spcAft>
                <a:spcPts val="0"/>
              </a:spcAft>
              <a:buSzPts val="700"/>
              <a:buChar char="●"/>
            </a:pPr>
            <a:r>
              <a:rPr lang="en"/>
              <a:t>Connect </a:t>
            </a:r>
            <a:r>
              <a:rPr lang="en"/>
              <a:t>XX</a:t>
            </a:r>
            <a:r>
              <a:rPr lang="en"/>
              <a:t> fields to necessary back end data sources to enable visibility beyond reporting </a:t>
            </a:r>
            <a:r>
              <a:rPr lang="en" sz="700"/>
              <a:t>(New)</a:t>
            </a:r>
            <a:endParaRPr/>
          </a:p>
          <a:p>
            <a:pPr indent="-171450" lvl="0" marL="215900" rtl="0" algn="l">
              <a:lnSpc>
                <a:spcPct val="150000"/>
              </a:lnSpc>
              <a:spcBef>
                <a:spcPts val="0"/>
              </a:spcBef>
              <a:spcAft>
                <a:spcPts val="0"/>
              </a:spcAft>
              <a:buSzPts val="700"/>
              <a:buChar char="●"/>
            </a:pPr>
            <a:r>
              <a:rPr lang="en"/>
              <a:t>Establish a backstage for stewardship process </a:t>
            </a:r>
            <a:r>
              <a:rPr lang="en" sz="700"/>
              <a:t>(New)</a:t>
            </a:r>
            <a:endParaRPr/>
          </a:p>
          <a:p>
            <a:pPr indent="-171450" lvl="0" marL="215900" rtl="0" algn="l">
              <a:lnSpc>
                <a:spcPct val="150000"/>
              </a:lnSpc>
              <a:spcBef>
                <a:spcPts val="0"/>
              </a:spcBef>
              <a:spcAft>
                <a:spcPts val="0"/>
              </a:spcAft>
              <a:buSzPts val="700"/>
              <a:buChar char="●"/>
            </a:pPr>
            <a:r>
              <a:rPr lang="en"/>
              <a:t>Expand Sales team use of SmartAgro, currently Landowner ID only </a:t>
            </a:r>
            <a:r>
              <a:rPr lang="en" sz="700"/>
              <a:t>(Enhance)</a:t>
            </a:r>
            <a:endParaRPr/>
          </a:p>
          <a:p>
            <a:pPr indent="-171450" lvl="0" marL="215900" rtl="0" algn="l">
              <a:lnSpc>
                <a:spcPct val="150000"/>
              </a:lnSpc>
              <a:spcBef>
                <a:spcPts val="0"/>
              </a:spcBef>
              <a:spcAft>
                <a:spcPts val="0"/>
              </a:spcAft>
              <a:buSzPts val="700"/>
              <a:buChar char="●"/>
            </a:pPr>
            <a:r>
              <a:rPr lang="en"/>
              <a:t>Provide easier first time login to </a:t>
            </a:r>
            <a:r>
              <a:rPr lang="en"/>
              <a:t>XX</a:t>
            </a:r>
            <a:r>
              <a:rPr lang="en"/>
              <a:t> app </a:t>
            </a:r>
            <a:r>
              <a:rPr lang="en" sz="700"/>
              <a:t>(Simplify/Automate)</a:t>
            </a:r>
            <a:endParaRPr/>
          </a:p>
          <a:p>
            <a:pPr indent="-171450" lvl="0" marL="215900" rtl="0" algn="l">
              <a:lnSpc>
                <a:spcPct val="150000"/>
              </a:lnSpc>
              <a:spcBef>
                <a:spcPts val="0"/>
              </a:spcBef>
              <a:spcAft>
                <a:spcPts val="0"/>
              </a:spcAft>
              <a:buSzPts val="700"/>
              <a:buChar char="●"/>
            </a:pPr>
            <a:r>
              <a:rPr lang="en"/>
              <a:t>Opportunity to handle stewardship in </a:t>
            </a:r>
            <a:r>
              <a:rPr lang="en"/>
              <a:t>XX</a:t>
            </a:r>
            <a:r>
              <a:rPr lang="en"/>
              <a:t> app </a:t>
            </a:r>
            <a:r>
              <a:rPr lang="en" sz="700"/>
              <a:t>(Enhance)</a:t>
            </a:r>
            <a:endParaRPr/>
          </a:p>
        </p:txBody>
      </p:sp>
      <p:graphicFrame>
        <p:nvGraphicFramePr>
          <p:cNvPr id="2169" name="Google Shape;2169;p156"/>
          <p:cNvGraphicFramePr/>
          <p:nvPr/>
        </p:nvGraphicFramePr>
        <p:xfrm>
          <a:off x="374200" y="1562300"/>
          <a:ext cx="3000000" cy="3000000"/>
        </p:xfrm>
        <a:graphic>
          <a:graphicData uri="http://schemas.openxmlformats.org/drawingml/2006/table">
            <a:tbl>
              <a:tblPr>
                <a:noFill/>
                <a:tableStyleId>{15ACD054-6967-41B5-B5A4-8829244CEB50}</a:tableStyleId>
              </a:tblPr>
              <a:tblGrid>
                <a:gridCol w="2600175"/>
                <a:gridCol w="893125"/>
                <a:gridCol w="652925"/>
              </a:tblGrid>
              <a:tr h="360550">
                <a:tc>
                  <a:txBody>
                    <a:bodyPr/>
                    <a:lstStyle/>
                    <a:p>
                      <a:pPr indent="0" lvl="0" marL="0" rtl="0" algn="ctr">
                        <a:lnSpc>
                          <a:spcPct val="115000"/>
                        </a:lnSpc>
                        <a:spcBef>
                          <a:spcPts val="0"/>
                        </a:spcBef>
                        <a:spcAft>
                          <a:spcPts val="0"/>
                        </a:spcAft>
                        <a:buNone/>
                      </a:pPr>
                      <a:r>
                        <a:rPr b="1" lang="en" sz="800">
                          <a:solidFill>
                            <a:schemeClr val="lt1"/>
                          </a:solidFill>
                        </a:rPr>
                        <a:t>Epic</a:t>
                      </a:r>
                      <a:endParaRPr b="1" sz="800">
                        <a:solidFill>
                          <a:schemeClr val="lt1"/>
                        </a:solidFill>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 sz="800">
                          <a:solidFill>
                            <a:schemeClr val="lt1"/>
                          </a:solidFill>
                        </a:rPr>
                        <a:t>Tag</a:t>
                      </a:r>
                      <a:endParaRPr b="1" sz="800">
                        <a:solidFill>
                          <a:schemeClr val="lt1"/>
                        </a:solidFill>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 sz="800">
                          <a:solidFill>
                            <a:schemeClr val="lt1"/>
                          </a:solidFill>
                        </a:rPr>
                        <a:t>Progress</a:t>
                      </a:r>
                      <a:endParaRPr b="1" sz="800">
                        <a:solidFill>
                          <a:schemeClr val="lt1"/>
                        </a:solidFill>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r>
              <a:tr h="404975">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Create alerts of non accepted proposals and non closed deals</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New Opp</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87400">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Eliminate use of "lead" if not supporting initiatives. Have users immediately written as account/contact to consolidate lead+prospect gen efforts</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New Opp</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87400">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Equip all sellers with customer insight tools (smartagro)</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New Opp</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87400">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Use GEO targeting to connect local leads/prospects accordingly</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rgbClr val="1A1A1A"/>
                          </a:solidFill>
                          <a:latin typeface="DM Sans"/>
                          <a:ea typeface="DM Sans"/>
                          <a:cs typeface="DM Sans"/>
                          <a:sym typeface="DM Sans"/>
                        </a:rPr>
                        <a:t>New Opp</a:t>
                      </a:r>
                      <a:endParaRPr sz="800">
                        <a:solidFill>
                          <a:srgbClr val="1A1A1A"/>
                        </a:solidFill>
                        <a:latin typeface="DM Sans"/>
                        <a:ea typeface="DM Sans"/>
                        <a:cs typeface="DM Sans"/>
                        <a:sym typeface="DM Sans"/>
                      </a:endParaRPr>
                    </a:p>
                    <a:p>
                      <a:pPr indent="0" lvl="0" marL="0" rtl="0" algn="l">
                        <a:spcBef>
                          <a:spcPts val="0"/>
                        </a:spcBef>
                        <a:spcAft>
                          <a:spcPts val="0"/>
                        </a:spcAft>
                        <a:buNone/>
                      </a:pPr>
                      <a:r>
                        <a:t/>
                      </a:r>
                      <a:endParaRPr sz="800">
                        <a:solidFill>
                          <a:srgbClr val="1A1A1A"/>
                        </a:solidFill>
                        <a:latin typeface="DM Sans"/>
                        <a:ea typeface="DM Sans"/>
                        <a:cs typeface="DM Sans"/>
                        <a:sym typeface="DM Sans"/>
                      </a:endParaRPr>
                    </a:p>
                    <a:p>
                      <a:pPr indent="0" lvl="0" marL="0" rtl="0" algn="l">
                        <a:spcBef>
                          <a:spcPts val="0"/>
                        </a:spcBef>
                        <a:spcAft>
                          <a:spcPts val="0"/>
                        </a:spcAft>
                        <a:buNone/>
                      </a:pPr>
                      <a:r>
                        <a:t/>
                      </a:r>
                      <a:endParaRPr sz="800">
                        <a:solidFill>
                          <a:srgbClr val="1A1A1A"/>
                        </a:solidFill>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bl>
          </a:graphicData>
        </a:graphic>
      </p:graphicFrame>
      <p:grpSp>
        <p:nvGrpSpPr>
          <p:cNvPr id="2170" name="Google Shape;2170;p156"/>
          <p:cNvGrpSpPr/>
          <p:nvPr/>
        </p:nvGrpSpPr>
        <p:grpSpPr>
          <a:xfrm>
            <a:off x="10317806" y="1422005"/>
            <a:ext cx="193795" cy="194332"/>
            <a:chOff x="15212549" y="5826750"/>
            <a:chExt cx="356700" cy="357688"/>
          </a:xfrm>
        </p:grpSpPr>
        <p:sp>
          <p:nvSpPr>
            <p:cNvPr id="2171" name="Google Shape;2171;p156"/>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72" name="Google Shape;2172;p156"/>
            <p:cNvSpPr/>
            <p:nvPr/>
          </p:nvSpPr>
          <p:spPr>
            <a:xfrm>
              <a:off x="15212549" y="5826750"/>
              <a:ext cx="356700" cy="356700"/>
            </a:xfrm>
            <a:prstGeom prst="pie">
              <a:avLst>
                <a:gd fmla="val 453331"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173" name="Google Shape;2173;p156"/>
          <p:cNvGrpSpPr/>
          <p:nvPr/>
        </p:nvGrpSpPr>
        <p:grpSpPr>
          <a:xfrm>
            <a:off x="9916489" y="1817723"/>
            <a:ext cx="193795" cy="194332"/>
            <a:chOff x="15212549" y="5826750"/>
            <a:chExt cx="356700" cy="357688"/>
          </a:xfrm>
        </p:grpSpPr>
        <p:sp>
          <p:nvSpPr>
            <p:cNvPr id="2174" name="Google Shape;2174;p156"/>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75" name="Google Shape;2175;p156"/>
            <p:cNvSpPr/>
            <p:nvPr/>
          </p:nvSpPr>
          <p:spPr>
            <a:xfrm>
              <a:off x="15212549" y="5826750"/>
              <a:ext cx="356700" cy="356700"/>
            </a:xfrm>
            <a:prstGeom prst="pie">
              <a:avLst>
                <a:gd fmla="val 3780525"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176" name="Google Shape;2176;p156"/>
          <p:cNvGrpSpPr/>
          <p:nvPr/>
        </p:nvGrpSpPr>
        <p:grpSpPr>
          <a:xfrm>
            <a:off x="10317801" y="1817717"/>
            <a:ext cx="193795" cy="194332"/>
            <a:chOff x="15212549" y="5826750"/>
            <a:chExt cx="356700" cy="357688"/>
          </a:xfrm>
        </p:grpSpPr>
        <p:sp>
          <p:nvSpPr>
            <p:cNvPr id="2177" name="Google Shape;2177;p156"/>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78" name="Google Shape;2178;p156"/>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179" name="Google Shape;2179;p156"/>
          <p:cNvGrpSpPr/>
          <p:nvPr/>
        </p:nvGrpSpPr>
        <p:grpSpPr>
          <a:xfrm>
            <a:off x="9916489" y="2213450"/>
            <a:ext cx="193795" cy="194332"/>
            <a:chOff x="15212549" y="5826750"/>
            <a:chExt cx="356700" cy="357688"/>
          </a:xfrm>
        </p:grpSpPr>
        <p:sp>
          <p:nvSpPr>
            <p:cNvPr id="2180" name="Google Shape;2180;p156"/>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81" name="Google Shape;2181;p156"/>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182" name="Google Shape;2182;p156"/>
          <p:cNvGrpSpPr/>
          <p:nvPr/>
        </p:nvGrpSpPr>
        <p:grpSpPr>
          <a:xfrm>
            <a:off x="10317806" y="2213449"/>
            <a:ext cx="193795" cy="194332"/>
            <a:chOff x="15212549" y="5826750"/>
            <a:chExt cx="356700" cy="357688"/>
          </a:xfrm>
        </p:grpSpPr>
        <p:sp>
          <p:nvSpPr>
            <p:cNvPr id="2183" name="Google Shape;2183;p156"/>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84" name="Google Shape;2184;p156"/>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185" name="Google Shape;2185;p156"/>
          <p:cNvSpPr/>
          <p:nvPr/>
        </p:nvSpPr>
        <p:spPr>
          <a:xfrm>
            <a:off x="9916494" y="142253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86" name="Google Shape;2186;p156"/>
          <p:cNvSpPr/>
          <p:nvPr/>
        </p:nvSpPr>
        <p:spPr>
          <a:xfrm>
            <a:off x="4102694" y="206688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87" name="Google Shape;2187;p156"/>
          <p:cNvSpPr/>
          <p:nvPr/>
        </p:nvSpPr>
        <p:spPr>
          <a:xfrm>
            <a:off x="4102694" y="257176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88" name="Google Shape;2188;p156"/>
          <p:cNvSpPr/>
          <p:nvPr/>
        </p:nvSpPr>
        <p:spPr>
          <a:xfrm>
            <a:off x="4102694" y="316718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89" name="Google Shape;2189;p156"/>
          <p:cNvSpPr/>
          <p:nvPr/>
        </p:nvSpPr>
        <p:spPr>
          <a:xfrm>
            <a:off x="4102694" y="376261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cxnSp>
        <p:nvCxnSpPr>
          <p:cNvPr id="2190" name="Google Shape;2190;p156"/>
          <p:cNvCxnSpPr/>
          <p:nvPr/>
        </p:nvCxnSpPr>
        <p:spPr>
          <a:xfrm>
            <a:off x="5236525" y="1368950"/>
            <a:ext cx="3544800" cy="2100"/>
          </a:xfrm>
          <a:prstGeom prst="straightConnector1">
            <a:avLst/>
          </a:prstGeom>
          <a:noFill/>
          <a:ln cap="flat" cmpd="sng" w="28575">
            <a:solidFill>
              <a:schemeClr val="accent1"/>
            </a:solidFill>
            <a:prstDash val="solid"/>
            <a:round/>
            <a:headEnd len="med" w="med" type="none"/>
            <a:tailEnd len="med" w="med" type="none"/>
          </a:ln>
        </p:spPr>
      </p:cxnSp>
      <p:cxnSp>
        <p:nvCxnSpPr>
          <p:cNvPr id="2191" name="Google Shape;2191;p156"/>
          <p:cNvCxnSpPr/>
          <p:nvPr/>
        </p:nvCxnSpPr>
        <p:spPr>
          <a:xfrm flipH="1" rot="10800000">
            <a:off x="374200" y="1375925"/>
            <a:ext cx="4104300" cy="1800"/>
          </a:xfrm>
          <a:prstGeom prst="straightConnector1">
            <a:avLst/>
          </a:prstGeom>
          <a:noFill/>
          <a:ln cap="flat" cmpd="sng" w="28575">
            <a:solidFill>
              <a:schemeClr val="accent1"/>
            </a:solidFill>
            <a:prstDash val="solid"/>
            <a:round/>
            <a:headEnd len="med" w="med" type="none"/>
            <a:tailEnd len="med" w="med" type="none"/>
          </a:ln>
        </p:spPr>
      </p:cxnSp>
      <p:sp>
        <p:nvSpPr>
          <p:cNvPr id="2192" name="Google Shape;2192;p156"/>
          <p:cNvSpPr txBox="1"/>
          <p:nvPr>
            <p:ph idx="4294967295" type="body"/>
          </p:nvPr>
        </p:nvSpPr>
        <p:spPr>
          <a:xfrm>
            <a:off x="1725089" y="1266875"/>
            <a:ext cx="14025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Prioritized Epics</a:t>
            </a:r>
            <a:endParaRPr b="1" sz="1100">
              <a:solidFill>
                <a:schemeClr val="accent1"/>
              </a:solidFill>
            </a:endParaRPr>
          </a:p>
        </p:txBody>
      </p:sp>
      <p:sp>
        <p:nvSpPr>
          <p:cNvPr id="2193" name="Google Shape;2193;p156"/>
          <p:cNvSpPr txBox="1"/>
          <p:nvPr>
            <p:ph idx="4294967295" type="body"/>
          </p:nvPr>
        </p:nvSpPr>
        <p:spPr>
          <a:xfrm>
            <a:off x="6372175" y="1266878"/>
            <a:ext cx="12336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Other Epics</a:t>
            </a:r>
            <a:endParaRPr b="1" sz="1100">
              <a:solidFill>
                <a:schemeClr val="accent1"/>
              </a:solidFill>
            </a:endParaRPr>
          </a:p>
        </p:txBody>
      </p:sp>
      <p:sp>
        <p:nvSpPr>
          <p:cNvPr id="2194" name="Google Shape;2194;p156"/>
          <p:cNvSpPr txBox="1"/>
          <p:nvPr>
            <p:ph type="title"/>
          </p:nvPr>
        </p:nvSpPr>
        <p:spPr>
          <a:xfrm>
            <a:off x="350373" y="654457"/>
            <a:ext cx="5044500" cy="588300"/>
          </a:xfrm>
          <a:prstGeom prst="rect">
            <a:avLst/>
          </a:prstGeom>
        </p:spPr>
        <p:txBody>
          <a:bodyPr anchorCtr="0" anchor="t" bIns="0" lIns="0" spcFirstLastPara="1" rIns="0" wrap="square" tIns="144000">
            <a:noAutofit/>
          </a:bodyPr>
          <a:lstStyle/>
          <a:p>
            <a:pPr indent="0" lvl="0" marL="0" rtl="0" algn="l">
              <a:spcBef>
                <a:spcPts val="0"/>
              </a:spcBef>
              <a:spcAft>
                <a:spcPts val="0"/>
              </a:spcAft>
              <a:buClr>
                <a:schemeClr val="dk1"/>
              </a:buClr>
              <a:buSzPts val="1100"/>
              <a:buFont typeface="Arial"/>
              <a:buNone/>
            </a:pPr>
            <a:r>
              <a:rPr lang="en" sz="1900"/>
              <a:t>Tech Feature Details</a:t>
            </a:r>
            <a:endParaRPr sz="1900"/>
          </a:p>
        </p:txBody>
      </p:sp>
      <p:grpSp>
        <p:nvGrpSpPr>
          <p:cNvPr id="2195" name="Google Shape;2195;p156"/>
          <p:cNvGrpSpPr/>
          <p:nvPr/>
        </p:nvGrpSpPr>
        <p:grpSpPr>
          <a:xfrm>
            <a:off x="374202" y="4191075"/>
            <a:ext cx="4443659" cy="193810"/>
            <a:chOff x="374202" y="3075825"/>
            <a:chExt cx="4443659" cy="193810"/>
          </a:xfrm>
        </p:grpSpPr>
        <p:grpSp>
          <p:nvGrpSpPr>
            <p:cNvPr id="2196" name="Google Shape;2196;p156"/>
            <p:cNvGrpSpPr/>
            <p:nvPr/>
          </p:nvGrpSpPr>
          <p:grpSpPr>
            <a:xfrm>
              <a:off x="374202" y="3075825"/>
              <a:ext cx="3077684" cy="193800"/>
              <a:chOff x="6013027" y="854475"/>
              <a:chExt cx="3077684" cy="193800"/>
            </a:xfrm>
          </p:grpSpPr>
          <p:sp>
            <p:nvSpPr>
              <p:cNvPr id="2197" name="Google Shape;2197;p156"/>
              <p:cNvSpPr/>
              <p:nvPr/>
            </p:nvSpPr>
            <p:spPr>
              <a:xfrm>
                <a:off x="6013027" y="854475"/>
                <a:ext cx="193800" cy="19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198" name="Google Shape;2198;p156"/>
              <p:cNvSpPr txBox="1"/>
              <p:nvPr/>
            </p:nvSpPr>
            <p:spPr>
              <a:xfrm>
                <a:off x="6235238" y="855225"/>
                <a:ext cx="12465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Complete</a:t>
                </a:r>
                <a:endParaRPr sz="800">
                  <a:solidFill>
                    <a:schemeClr val="dk2"/>
                  </a:solidFill>
                  <a:latin typeface="DM Sans"/>
                  <a:ea typeface="DM Sans"/>
                  <a:cs typeface="DM Sans"/>
                  <a:sym typeface="DM Sans"/>
                </a:endParaRPr>
              </a:p>
            </p:txBody>
          </p:sp>
          <p:sp>
            <p:nvSpPr>
              <p:cNvPr id="2199" name="Google Shape;2199;p156"/>
              <p:cNvSpPr txBox="1"/>
              <p:nvPr/>
            </p:nvSpPr>
            <p:spPr>
              <a:xfrm>
                <a:off x="7573010" y="85522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In Progress</a:t>
                </a:r>
                <a:endParaRPr sz="800">
                  <a:solidFill>
                    <a:schemeClr val="dk2"/>
                  </a:solidFill>
                  <a:latin typeface="DM Sans"/>
                  <a:ea typeface="DM Sans"/>
                  <a:cs typeface="DM Sans"/>
                  <a:sym typeface="DM Sans"/>
                </a:endParaRPr>
              </a:p>
            </p:txBody>
          </p:sp>
          <p:sp>
            <p:nvSpPr>
              <p:cNvPr id="2200" name="Google Shape;2200;p156"/>
              <p:cNvSpPr/>
              <p:nvPr/>
            </p:nvSpPr>
            <p:spPr>
              <a:xfrm>
                <a:off x="7370327" y="85447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201" name="Google Shape;2201;p156"/>
            <p:cNvSpPr/>
            <p:nvPr/>
          </p:nvSpPr>
          <p:spPr>
            <a:xfrm>
              <a:off x="3073394" y="30758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02" name="Google Shape;2202;p156"/>
            <p:cNvSpPr txBox="1"/>
            <p:nvPr/>
          </p:nvSpPr>
          <p:spPr>
            <a:xfrm>
              <a:off x="3300160" y="307657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To be started</a:t>
              </a:r>
              <a:endParaRPr sz="800">
                <a:solidFill>
                  <a:schemeClr val="dk2"/>
                </a:solidFill>
                <a:latin typeface="DM Sans"/>
                <a:ea typeface="DM Sans"/>
                <a:cs typeface="DM Sans"/>
                <a:sym typeface="DM Sans"/>
              </a:endParaRPr>
            </a:p>
          </p:txBody>
        </p:sp>
      </p:grpSp>
      <p:grpSp>
        <p:nvGrpSpPr>
          <p:cNvPr id="2203" name="Google Shape;2203;p156"/>
          <p:cNvGrpSpPr/>
          <p:nvPr/>
        </p:nvGrpSpPr>
        <p:grpSpPr>
          <a:xfrm>
            <a:off x="5196625" y="244150"/>
            <a:ext cx="4146300" cy="438000"/>
            <a:chOff x="5196625" y="244150"/>
            <a:chExt cx="4146300" cy="438000"/>
          </a:xfrm>
        </p:grpSpPr>
        <p:sp>
          <p:nvSpPr>
            <p:cNvPr id="2204" name="Google Shape;2204;p156"/>
            <p:cNvSpPr txBox="1"/>
            <p:nvPr/>
          </p:nvSpPr>
          <p:spPr>
            <a:xfrm>
              <a:off x="5196625" y="244150"/>
              <a:ext cx="4146300" cy="438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accent1"/>
                </a:solidFill>
                <a:latin typeface="DM Serif Display"/>
                <a:ea typeface="DM Serif Display"/>
                <a:cs typeface="DM Serif Display"/>
                <a:sym typeface="DM Serif Display"/>
              </a:endParaRPr>
            </a:p>
          </p:txBody>
        </p:sp>
        <p:sp>
          <p:nvSpPr>
            <p:cNvPr id="2205" name="Google Shape;2205;p156"/>
            <p:cNvSpPr txBox="1"/>
            <p:nvPr/>
          </p:nvSpPr>
          <p:spPr>
            <a:xfrm>
              <a:off x="5594325" y="256800"/>
              <a:ext cx="354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DM Serif Display"/>
                  <a:ea typeface="DM Serif Display"/>
                  <a:cs typeface="DM Serif Display"/>
                  <a:sym typeface="DM Serif Display"/>
                </a:rPr>
                <a:t>    Theme:</a:t>
              </a:r>
              <a:r>
                <a:rPr lang="en">
                  <a:solidFill>
                    <a:schemeClr val="dk1"/>
                  </a:solidFill>
                  <a:latin typeface="DM Serif Display"/>
                  <a:ea typeface="DM Serif Display"/>
                  <a:cs typeface="DM Serif Display"/>
                  <a:sym typeface="DM Serif Display"/>
                </a:rPr>
                <a:t> Tools + Technology</a:t>
              </a:r>
              <a:endParaRPr sz="1900">
                <a:solidFill>
                  <a:schemeClr val="dk1"/>
                </a:solidFill>
              </a:endParaRPr>
            </a:p>
          </p:txBody>
        </p:sp>
        <p:pic>
          <p:nvPicPr>
            <p:cNvPr id="2206" name="Google Shape;2206;p156"/>
            <p:cNvPicPr preferRelativeResize="0"/>
            <p:nvPr/>
          </p:nvPicPr>
          <p:blipFill rotWithShape="1">
            <a:blip r:embed="rId3">
              <a:alphaModFix/>
            </a:blip>
            <a:srcRect b="0" l="0" r="0" t="0"/>
            <a:stretch/>
          </p:blipFill>
          <p:spPr>
            <a:xfrm>
              <a:off x="5394875" y="327950"/>
              <a:ext cx="273175" cy="273175"/>
            </a:xfrm>
            <a:prstGeom prst="rect">
              <a:avLst/>
            </a:prstGeom>
            <a:noFill/>
            <a:ln>
              <a:noFill/>
            </a:ln>
          </p:spPr>
        </p:pic>
      </p:gr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1" name="Shape 2211"/>
        <p:cNvGrpSpPr/>
        <p:nvPr/>
      </p:nvGrpSpPr>
      <p:grpSpPr>
        <a:xfrm>
          <a:off x="0" y="0"/>
          <a:ext cx="0" cy="0"/>
          <a:chOff x="0" y="0"/>
          <a:chExt cx="0" cy="0"/>
        </a:xfrm>
      </p:grpSpPr>
      <p:cxnSp>
        <p:nvCxnSpPr>
          <p:cNvPr id="2212" name="Google Shape;2212;p157"/>
          <p:cNvCxnSpPr/>
          <p:nvPr/>
        </p:nvCxnSpPr>
        <p:spPr>
          <a:xfrm>
            <a:off x="5236525" y="1368950"/>
            <a:ext cx="3544800" cy="2100"/>
          </a:xfrm>
          <a:prstGeom prst="straightConnector1">
            <a:avLst/>
          </a:prstGeom>
          <a:noFill/>
          <a:ln cap="flat" cmpd="sng" w="28575">
            <a:solidFill>
              <a:schemeClr val="accent1"/>
            </a:solidFill>
            <a:prstDash val="solid"/>
            <a:round/>
            <a:headEnd len="med" w="med" type="none"/>
            <a:tailEnd len="med" w="med" type="none"/>
          </a:ln>
        </p:spPr>
      </p:cxnSp>
      <p:cxnSp>
        <p:nvCxnSpPr>
          <p:cNvPr id="2213" name="Google Shape;2213;p157"/>
          <p:cNvCxnSpPr/>
          <p:nvPr/>
        </p:nvCxnSpPr>
        <p:spPr>
          <a:xfrm flipH="1" rot="10800000">
            <a:off x="374200" y="1375925"/>
            <a:ext cx="4104300" cy="1800"/>
          </a:xfrm>
          <a:prstGeom prst="straightConnector1">
            <a:avLst/>
          </a:prstGeom>
          <a:noFill/>
          <a:ln cap="flat" cmpd="sng" w="28575">
            <a:solidFill>
              <a:schemeClr val="accent1"/>
            </a:solidFill>
            <a:prstDash val="solid"/>
            <a:round/>
            <a:headEnd len="med" w="med" type="none"/>
            <a:tailEnd len="med" w="med" type="none"/>
          </a:ln>
        </p:spPr>
      </p:cxnSp>
      <p:sp>
        <p:nvSpPr>
          <p:cNvPr id="2214" name="Google Shape;2214;p157"/>
          <p:cNvSpPr txBox="1"/>
          <p:nvPr>
            <p:ph idx="4294967295" type="body"/>
          </p:nvPr>
        </p:nvSpPr>
        <p:spPr>
          <a:xfrm>
            <a:off x="1725089" y="1266875"/>
            <a:ext cx="14025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200">
                <a:solidFill>
                  <a:schemeClr val="accent1"/>
                </a:solidFill>
              </a:rPr>
              <a:t>Prioritized Epics</a:t>
            </a:r>
            <a:endParaRPr b="1" sz="1200">
              <a:solidFill>
                <a:schemeClr val="accent1"/>
              </a:solidFill>
            </a:endParaRPr>
          </a:p>
        </p:txBody>
      </p:sp>
      <p:sp>
        <p:nvSpPr>
          <p:cNvPr id="2215" name="Google Shape;2215;p157"/>
          <p:cNvSpPr txBox="1"/>
          <p:nvPr>
            <p:ph idx="4294967295" type="body"/>
          </p:nvPr>
        </p:nvSpPr>
        <p:spPr>
          <a:xfrm>
            <a:off x="6372175" y="1266878"/>
            <a:ext cx="12336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200">
                <a:solidFill>
                  <a:schemeClr val="accent1"/>
                </a:solidFill>
              </a:rPr>
              <a:t>Other Epics</a:t>
            </a:r>
            <a:endParaRPr b="1" sz="1200">
              <a:solidFill>
                <a:schemeClr val="accent1"/>
              </a:solidFill>
            </a:endParaRPr>
          </a:p>
        </p:txBody>
      </p:sp>
      <p:sp>
        <p:nvSpPr>
          <p:cNvPr id="2216" name="Google Shape;2216;p157"/>
          <p:cNvSpPr txBox="1"/>
          <p:nvPr>
            <p:ph idx="4294967295" type="body"/>
          </p:nvPr>
        </p:nvSpPr>
        <p:spPr>
          <a:xfrm>
            <a:off x="5196625" y="1562238"/>
            <a:ext cx="3584700" cy="2766600"/>
          </a:xfrm>
          <a:prstGeom prst="rect">
            <a:avLst/>
          </a:prstGeom>
          <a:noFill/>
          <a:ln>
            <a:noFill/>
          </a:ln>
        </p:spPr>
        <p:txBody>
          <a:bodyPr anchorCtr="0" anchor="t" bIns="0" lIns="0" spcFirstLastPara="1" rIns="0" wrap="square" tIns="0">
            <a:noAutofit/>
          </a:bodyPr>
          <a:lstStyle/>
          <a:p>
            <a:pPr indent="-171450" lvl="0" marL="215900" rtl="0" algn="l">
              <a:lnSpc>
                <a:spcPct val="150000"/>
              </a:lnSpc>
              <a:spcBef>
                <a:spcPts val="0"/>
              </a:spcBef>
              <a:spcAft>
                <a:spcPts val="0"/>
              </a:spcAft>
              <a:buSzPts val="700"/>
              <a:buChar char="●"/>
            </a:pPr>
            <a:r>
              <a:rPr lang="en"/>
              <a:t>Leverage a Digital Competitive Analysis to improve User Experience across brands </a:t>
            </a:r>
            <a:r>
              <a:rPr lang="en" sz="700"/>
              <a:t>(Align)</a:t>
            </a:r>
            <a:endParaRPr sz="700"/>
          </a:p>
        </p:txBody>
      </p:sp>
      <p:graphicFrame>
        <p:nvGraphicFramePr>
          <p:cNvPr id="2217" name="Google Shape;2217;p157"/>
          <p:cNvGraphicFramePr/>
          <p:nvPr/>
        </p:nvGraphicFramePr>
        <p:xfrm>
          <a:off x="374200" y="1562300"/>
          <a:ext cx="3000000" cy="3000000"/>
        </p:xfrm>
        <a:graphic>
          <a:graphicData uri="http://schemas.openxmlformats.org/drawingml/2006/table">
            <a:tbl>
              <a:tblPr>
                <a:noFill/>
                <a:tableStyleId>{15ACD054-6967-41B5-B5A4-8829244CEB50}</a:tableStyleId>
              </a:tblPr>
              <a:tblGrid>
                <a:gridCol w="2600175"/>
                <a:gridCol w="893125"/>
                <a:gridCol w="652925"/>
              </a:tblGrid>
              <a:tr h="360550">
                <a:tc>
                  <a:txBody>
                    <a:bodyPr/>
                    <a:lstStyle/>
                    <a:p>
                      <a:pPr indent="0" lvl="0" marL="0" rtl="0" algn="ctr">
                        <a:lnSpc>
                          <a:spcPct val="115000"/>
                        </a:lnSpc>
                        <a:spcBef>
                          <a:spcPts val="0"/>
                        </a:spcBef>
                        <a:spcAft>
                          <a:spcPts val="0"/>
                        </a:spcAft>
                        <a:buNone/>
                      </a:pPr>
                      <a:r>
                        <a:rPr b="1" lang="en" sz="800">
                          <a:solidFill>
                            <a:schemeClr val="lt1"/>
                          </a:solidFill>
                        </a:rPr>
                        <a:t>Epic</a:t>
                      </a:r>
                      <a:endParaRPr b="1" sz="800">
                        <a:solidFill>
                          <a:schemeClr val="lt1"/>
                        </a:solidFill>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 sz="800">
                          <a:solidFill>
                            <a:schemeClr val="lt1"/>
                          </a:solidFill>
                        </a:rPr>
                        <a:t>Tag</a:t>
                      </a:r>
                      <a:endParaRPr b="1" sz="800">
                        <a:solidFill>
                          <a:schemeClr val="lt1"/>
                        </a:solidFill>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 sz="800">
                          <a:solidFill>
                            <a:schemeClr val="lt1"/>
                          </a:solidFill>
                        </a:rPr>
                        <a:t>Progress</a:t>
                      </a:r>
                      <a:endParaRPr b="1" sz="800">
                        <a:solidFill>
                          <a:schemeClr val="lt1"/>
                        </a:solidFill>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r>
              <a:tr h="404975">
                <a:tc>
                  <a:txBody>
                    <a:bodyPr/>
                    <a:lstStyle/>
                    <a:p>
                      <a:pPr indent="0" lvl="0" marL="0" rtl="0" algn="l">
                        <a:spcBef>
                          <a:spcPts val="0"/>
                        </a:spcBef>
                        <a:spcAft>
                          <a:spcPts val="0"/>
                        </a:spcAft>
                        <a:buNone/>
                      </a:pPr>
                      <a:r>
                        <a:rPr lang="en" sz="800">
                          <a:latin typeface="DM Sans"/>
                          <a:ea typeface="DM Sans"/>
                          <a:cs typeface="DM Sans"/>
                          <a:sym typeface="DM Sans"/>
                        </a:rPr>
                        <a:t>Implement UI Foundations for better CTA placement for users to purchase seed or find a seller</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DM Sans"/>
                          <a:ea typeface="DM Sans"/>
                          <a:cs typeface="DM Sans"/>
                          <a:sym typeface="DM Sans"/>
                        </a:rPr>
                        <a:t>Enhancement</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87400">
                <a:tc>
                  <a:txBody>
                    <a:bodyPr/>
                    <a:lstStyle/>
                    <a:p>
                      <a:pPr indent="0" lvl="0" marL="0" rtl="0" algn="l">
                        <a:spcBef>
                          <a:spcPts val="0"/>
                        </a:spcBef>
                        <a:spcAft>
                          <a:spcPts val="0"/>
                        </a:spcAft>
                        <a:buNone/>
                      </a:pPr>
                      <a:r>
                        <a:rPr lang="en" sz="800">
                          <a:latin typeface="DM Sans"/>
                          <a:ea typeface="DM Sans"/>
                          <a:cs typeface="DM Sans"/>
                          <a:sym typeface="DM Sans"/>
                        </a:rPr>
                        <a:t>Create UX principles on cross branding/segmentation  and the digital strategy to  talk/attract leads</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DM Sans"/>
                          <a:ea typeface="DM Sans"/>
                          <a:cs typeface="DM Sans"/>
                          <a:sym typeface="DM Sans"/>
                        </a:rPr>
                        <a:t>Enhancement</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bl>
          </a:graphicData>
        </a:graphic>
      </p:graphicFrame>
      <p:grpSp>
        <p:nvGrpSpPr>
          <p:cNvPr id="2218" name="Google Shape;2218;p157"/>
          <p:cNvGrpSpPr/>
          <p:nvPr/>
        </p:nvGrpSpPr>
        <p:grpSpPr>
          <a:xfrm>
            <a:off x="10317806" y="1422005"/>
            <a:ext cx="193795" cy="194332"/>
            <a:chOff x="15212549" y="5826750"/>
            <a:chExt cx="356700" cy="357688"/>
          </a:xfrm>
        </p:grpSpPr>
        <p:sp>
          <p:nvSpPr>
            <p:cNvPr id="2219" name="Google Shape;2219;p157"/>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20" name="Google Shape;2220;p157"/>
            <p:cNvSpPr/>
            <p:nvPr/>
          </p:nvSpPr>
          <p:spPr>
            <a:xfrm>
              <a:off x="15212549" y="5826750"/>
              <a:ext cx="356700" cy="356700"/>
            </a:xfrm>
            <a:prstGeom prst="pie">
              <a:avLst>
                <a:gd fmla="val 453331"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221" name="Google Shape;2221;p157"/>
          <p:cNvGrpSpPr/>
          <p:nvPr/>
        </p:nvGrpSpPr>
        <p:grpSpPr>
          <a:xfrm>
            <a:off x="9916489" y="1817723"/>
            <a:ext cx="193795" cy="194332"/>
            <a:chOff x="15212549" y="5826750"/>
            <a:chExt cx="356700" cy="357688"/>
          </a:xfrm>
        </p:grpSpPr>
        <p:sp>
          <p:nvSpPr>
            <p:cNvPr id="2222" name="Google Shape;2222;p157"/>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23" name="Google Shape;2223;p157"/>
            <p:cNvSpPr/>
            <p:nvPr/>
          </p:nvSpPr>
          <p:spPr>
            <a:xfrm>
              <a:off x="15212549" y="5826750"/>
              <a:ext cx="356700" cy="356700"/>
            </a:xfrm>
            <a:prstGeom prst="pie">
              <a:avLst>
                <a:gd fmla="val 3780525"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224" name="Google Shape;2224;p157"/>
          <p:cNvGrpSpPr/>
          <p:nvPr/>
        </p:nvGrpSpPr>
        <p:grpSpPr>
          <a:xfrm>
            <a:off x="10317801" y="1817717"/>
            <a:ext cx="193795" cy="194332"/>
            <a:chOff x="15212549" y="5826750"/>
            <a:chExt cx="356700" cy="357688"/>
          </a:xfrm>
        </p:grpSpPr>
        <p:sp>
          <p:nvSpPr>
            <p:cNvPr id="2225" name="Google Shape;2225;p157"/>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26" name="Google Shape;2226;p157"/>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227" name="Google Shape;2227;p157"/>
          <p:cNvGrpSpPr/>
          <p:nvPr/>
        </p:nvGrpSpPr>
        <p:grpSpPr>
          <a:xfrm>
            <a:off x="9916489" y="2213450"/>
            <a:ext cx="193795" cy="194332"/>
            <a:chOff x="15212549" y="5826750"/>
            <a:chExt cx="356700" cy="357688"/>
          </a:xfrm>
        </p:grpSpPr>
        <p:sp>
          <p:nvSpPr>
            <p:cNvPr id="2228" name="Google Shape;2228;p157"/>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29" name="Google Shape;2229;p157"/>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230" name="Google Shape;2230;p157"/>
          <p:cNvGrpSpPr/>
          <p:nvPr/>
        </p:nvGrpSpPr>
        <p:grpSpPr>
          <a:xfrm>
            <a:off x="10317806" y="2213449"/>
            <a:ext cx="193795" cy="194332"/>
            <a:chOff x="15212549" y="5826750"/>
            <a:chExt cx="356700" cy="357688"/>
          </a:xfrm>
        </p:grpSpPr>
        <p:sp>
          <p:nvSpPr>
            <p:cNvPr id="2231" name="Google Shape;2231;p157"/>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32" name="Google Shape;2232;p157"/>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233" name="Google Shape;2233;p157"/>
          <p:cNvSpPr/>
          <p:nvPr/>
        </p:nvSpPr>
        <p:spPr>
          <a:xfrm>
            <a:off x="9916494" y="142253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34" name="Google Shape;2234;p157"/>
          <p:cNvSpPr/>
          <p:nvPr/>
        </p:nvSpPr>
        <p:spPr>
          <a:xfrm>
            <a:off x="4113144" y="201966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35" name="Google Shape;2235;p157"/>
          <p:cNvSpPr/>
          <p:nvPr/>
        </p:nvSpPr>
        <p:spPr>
          <a:xfrm>
            <a:off x="4113144" y="257176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36" name="Google Shape;2236;p157"/>
          <p:cNvSpPr txBox="1"/>
          <p:nvPr>
            <p:ph type="title"/>
          </p:nvPr>
        </p:nvSpPr>
        <p:spPr>
          <a:xfrm>
            <a:off x="350373" y="654457"/>
            <a:ext cx="5044500" cy="588300"/>
          </a:xfrm>
          <a:prstGeom prst="rect">
            <a:avLst/>
          </a:prstGeom>
        </p:spPr>
        <p:txBody>
          <a:bodyPr anchorCtr="0" anchor="t" bIns="0" lIns="0" spcFirstLastPara="1" rIns="0" wrap="square" tIns="144000">
            <a:noAutofit/>
          </a:bodyPr>
          <a:lstStyle/>
          <a:p>
            <a:pPr indent="0" lvl="0" marL="0" rtl="0" algn="l">
              <a:spcBef>
                <a:spcPts val="0"/>
              </a:spcBef>
              <a:spcAft>
                <a:spcPts val="0"/>
              </a:spcAft>
              <a:buClr>
                <a:schemeClr val="dk1"/>
              </a:buClr>
              <a:buSzPts val="1100"/>
              <a:buFont typeface="Arial"/>
              <a:buNone/>
            </a:pPr>
            <a:r>
              <a:rPr lang="en" sz="1900"/>
              <a:t>Design System Details</a:t>
            </a:r>
            <a:endParaRPr sz="1900"/>
          </a:p>
        </p:txBody>
      </p:sp>
      <p:grpSp>
        <p:nvGrpSpPr>
          <p:cNvPr id="2237" name="Google Shape;2237;p157"/>
          <p:cNvGrpSpPr/>
          <p:nvPr/>
        </p:nvGrpSpPr>
        <p:grpSpPr>
          <a:xfrm>
            <a:off x="374202" y="3140100"/>
            <a:ext cx="4443659" cy="193810"/>
            <a:chOff x="374202" y="3075825"/>
            <a:chExt cx="4443659" cy="193810"/>
          </a:xfrm>
        </p:grpSpPr>
        <p:grpSp>
          <p:nvGrpSpPr>
            <p:cNvPr id="2238" name="Google Shape;2238;p157"/>
            <p:cNvGrpSpPr/>
            <p:nvPr/>
          </p:nvGrpSpPr>
          <p:grpSpPr>
            <a:xfrm>
              <a:off x="374202" y="3075825"/>
              <a:ext cx="3077684" cy="193800"/>
              <a:chOff x="6013027" y="854475"/>
              <a:chExt cx="3077684" cy="193800"/>
            </a:xfrm>
          </p:grpSpPr>
          <p:sp>
            <p:nvSpPr>
              <p:cNvPr id="2239" name="Google Shape;2239;p157"/>
              <p:cNvSpPr/>
              <p:nvPr/>
            </p:nvSpPr>
            <p:spPr>
              <a:xfrm>
                <a:off x="6013027" y="854475"/>
                <a:ext cx="193800" cy="19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40" name="Google Shape;2240;p157"/>
              <p:cNvSpPr txBox="1"/>
              <p:nvPr/>
            </p:nvSpPr>
            <p:spPr>
              <a:xfrm>
                <a:off x="6235238" y="855225"/>
                <a:ext cx="12465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Complete</a:t>
                </a:r>
                <a:endParaRPr sz="800">
                  <a:solidFill>
                    <a:schemeClr val="dk2"/>
                  </a:solidFill>
                  <a:latin typeface="DM Sans"/>
                  <a:ea typeface="DM Sans"/>
                  <a:cs typeface="DM Sans"/>
                  <a:sym typeface="DM Sans"/>
                </a:endParaRPr>
              </a:p>
            </p:txBody>
          </p:sp>
          <p:sp>
            <p:nvSpPr>
              <p:cNvPr id="2241" name="Google Shape;2241;p157"/>
              <p:cNvSpPr txBox="1"/>
              <p:nvPr/>
            </p:nvSpPr>
            <p:spPr>
              <a:xfrm>
                <a:off x="7573010" y="85522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In Progress</a:t>
                </a:r>
                <a:endParaRPr sz="800">
                  <a:solidFill>
                    <a:schemeClr val="dk2"/>
                  </a:solidFill>
                  <a:latin typeface="DM Sans"/>
                  <a:ea typeface="DM Sans"/>
                  <a:cs typeface="DM Sans"/>
                  <a:sym typeface="DM Sans"/>
                </a:endParaRPr>
              </a:p>
            </p:txBody>
          </p:sp>
          <p:sp>
            <p:nvSpPr>
              <p:cNvPr id="2242" name="Google Shape;2242;p157"/>
              <p:cNvSpPr/>
              <p:nvPr/>
            </p:nvSpPr>
            <p:spPr>
              <a:xfrm>
                <a:off x="7370327" y="85447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243" name="Google Shape;2243;p157"/>
            <p:cNvSpPr/>
            <p:nvPr/>
          </p:nvSpPr>
          <p:spPr>
            <a:xfrm>
              <a:off x="3073394" y="30758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44" name="Google Shape;2244;p157"/>
            <p:cNvSpPr txBox="1"/>
            <p:nvPr/>
          </p:nvSpPr>
          <p:spPr>
            <a:xfrm>
              <a:off x="3300160" y="307657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To be started</a:t>
              </a:r>
              <a:endParaRPr sz="800">
                <a:solidFill>
                  <a:schemeClr val="dk2"/>
                </a:solidFill>
                <a:latin typeface="DM Sans"/>
                <a:ea typeface="DM Sans"/>
                <a:cs typeface="DM Sans"/>
                <a:sym typeface="DM Sans"/>
              </a:endParaRPr>
            </a:p>
          </p:txBody>
        </p:sp>
      </p:grpSp>
      <p:grpSp>
        <p:nvGrpSpPr>
          <p:cNvPr id="2245" name="Google Shape;2245;p157"/>
          <p:cNvGrpSpPr/>
          <p:nvPr/>
        </p:nvGrpSpPr>
        <p:grpSpPr>
          <a:xfrm>
            <a:off x="5196625" y="244150"/>
            <a:ext cx="4146300" cy="438000"/>
            <a:chOff x="5196625" y="244150"/>
            <a:chExt cx="4146300" cy="438000"/>
          </a:xfrm>
        </p:grpSpPr>
        <p:sp>
          <p:nvSpPr>
            <p:cNvPr id="2246" name="Google Shape;2246;p157"/>
            <p:cNvSpPr txBox="1"/>
            <p:nvPr/>
          </p:nvSpPr>
          <p:spPr>
            <a:xfrm>
              <a:off x="5196625" y="244150"/>
              <a:ext cx="4146300" cy="438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accent1"/>
                </a:solidFill>
                <a:latin typeface="DM Serif Display"/>
                <a:ea typeface="DM Serif Display"/>
                <a:cs typeface="DM Serif Display"/>
                <a:sym typeface="DM Serif Display"/>
              </a:endParaRPr>
            </a:p>
          </p:txBody>
        </p:sp>
        <p:sp>
          <p:nvSpPr>
            <p:cNvPr id="2247" name="Google Shape;2247;p157"/>
            <p:cNvSpPr txBox="1"/>
            <p:nvPr/>
          </p:nvSpPr>
          <p:spPr>
            <a:xfrm>
              <a:off x="5594325" y="256800"/>
              <a:ext cx="354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DM Serif Display"/>
                  <a:ea typeface="DM Serif Display"/>
                  <a:cs typeface="DM Serif Display"/>
                  <a:sym typeface="DM Serif Display"/>
                </a:rPr>
                <a:t>    Theme:</a:t>
              </a:r>
              <a:r>
                <a:rPr lang="en">
                  <a:solidFill>
                    <a:schemeClr val="dk1"/>
                  </a:solidFill>
                  <a:latin typeface="DM Serif Display"/>
                  <a:ea typeface="DM Serif Display"/>
                  <a:cs typeface="DM Serif Display"/>
                  <a:sym typeface="DM Serif Display"/>
                </a:rPr>
                <a:t> Tools + Technology</a:t>
              </a:r>
              <a:endParaRPr sz="1900">
                <a:solidFill>
                  <a:schemeClr val="dk1"/>
                </a:solidFill>
              </a:endParaRPr>
            </a:p>
          </p:txBody>
        </p:sp>
        <p:pic>
          <p:nvPicPr>
            <p:cNvPr id="2248" name="Google Shape;2248;p157"/>
            <p:cNvPicPr preferRelativeResize="0"/>
            <p:nvPr/>
          </p:nvPicPr>
          <p:blipFill rotWithShape="1">
            <a:blip r:embed="rId3">
              <a:alphaModFix/>
            </a:blip>
            <a:srcRect b="0" l="0" r="0" t="0"/>
            <a:stretch/>
          </p:blipFill>
          <p:spPr>
            <a:xfrm>
              <a:off x="5394875" y="327950"/>
              <a:ext cx="273175" cy="273175"/>
            </a:xfrm>
            <a:prstGeom prst="rect">
              <a:avLst/>
            </a:prstGeom>
            <a:noFill/>
            <a:ln>
              <a:noFill/>
            </a:ln>
          </p:spPr>
        </p:pic>
      </p:gr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3" name="Shape 2253"/>
        <p:cNvGrpSpPr/>
        <p:nvPr/>
      </p:nvGrpSpPr>
      <p:grpSpPr>
        <a:xfrm>
          <a:off x="0" y="0"/>
          <a:ext cx="0" cy="0"/>
          <a:chOff x="0" y="0"/>
          <a:chExt cx="0" cy="0"/>
        </a:xfrm>
      </p:grpSpPr>
      <p:sp>
        <p:nvSpPr>
          <p:cNvPr id="2254" name="Google Shape;2254;p158"/>
          <p:cNvSpPr txBox="1"/>
          <p:nvPr>
            <p:ph idx="4294967295" type="body"/>
          </p:nvPr>
        </p:nvSpPr>
        <p:spPr>
          <a:xfrm>
            <a:off x="5196625" y="1562238"/>
            <a:ext cx="3584700" cy="2766600"/>
          </a:xfrm>
          <a:prstGeom prst="rect">
            <a:avLst/>
          </a:prstGeom>
          <a:noFill/>
          <a:ln>
            <a:noFill/>
          </a:ln>
        </p:spPr>
        <p:txBody>
          <a:bodyPr anchorCtr="0" anchor="t" bIns="0" lIns="0" spcFirstLastPara="1" rIns="0" wrap="square" tIns="0">
            <a:noAutofit/>
          </a:bodyPr>
          <a:lstStyle/>
          <a:p>
            <a:pPr indent="-171450" lvl="0" marL="215900" rtl="0" algn="l">
              <a:lnSpc>
                <a:spcPct val="150000"/>
              </a:lnSpc>
              <a:spcBef>
                <a:spcPts val="0"/>
              </a:spcBef>
              <a:spcAft>
                <a:spcPts val="0"/>
              </a:spcAft>
              <a:buSzPts val="700"/>
              <a:buChar char="●"/>
            </a:pPr>
            <a:r>
              <a:rPr lang="en"/>
              <a:t>Utilize lead/prospect actions to identify opportunities for re-targeting or specific </a:t>
            </a:r>
            <a:r>
              <a:rPr lang="en"/>
              <a:t>ad hocs</a:t>
            </a:r>
            <a:r>
              <a:rPr lang="en"/>
              <a:t> to encourage next action </a:t>
            </a:r>
            <a:r>
              <a:rPr lang="en" sz="700"/>
              <a:t>(New)</a:t>
            </a:r>
            <a:endParaRPr/>
          </a:p>
          <a:p>
            <a:pPr indent="-171450" lvl="0" marL="215900" rtl="0" algn="l">
              <a:lnSpc>
                <a:spcPct val="150000"/>
              </a:lnSpc>
              <a:spcBef>
                <a:spcPts val="0"/>
              </a:spcBef>
              <a:spcAft>
                <a:spcPts val="0"/>
              </a:spcAft>
              <a:buSzPts val="700"/>
              <a:buChar char="●"/>
            </a:pPr>
            <a:r>
              <a:rPr lang="en"/>
              <a:t>Automation of net new leads to verify existing contacts vs creating new contacts </a:t>
            </a:r>
            <a:r>
              <a:rPr lang="en" sz="700"/>
              <a:t>(Simplify/Automate)</a:t>
            </a:r>
            <a:endParaRPr/>
          </a:p>
          <a:p>
            <a:pPr indent="-171450" lvl="0" marL="215900" rtl="0" algn="l">
              <a:lnSpc>
                <a:spcPct val="150000"/>
              </a:lnSpc>
              <a:spcBef>
                <a:spcPts val="0"/>
              </a:spcBef>
              <a:spcAft>
                <a:spcPts val="0"/>
              </a:spcAft>
              <a:buSzPts val="700"/>
              <a:buChar char="●"/>
            </a:pPr>
            <a:r>
              <a:rPr lang="en"/>
              <a:t>Automation of sending contract documents for dealer leads </a:t>
            </a:r>
            <a:r>
              <a:rPr lang="en" sz="700"/>
              <a:t>(Simplify/Automate)</a:t>
            </a:r>
            <a:endParaRPr/>
          </a:p>
        </p:txBody>
      </p:sp>
      <p:graphicFrame>
        <p:nvGraphicFramePr>
          <p:cNvPr id="2255" name="Google Shape;2255;p158"/>
          <p:cNvGraphicFramePr/>
          <p:nvPr/>
        </p:nvGraphicFramePr>
        <p:xfrm>
          <a:off x="374200" y="1562300"/>
          <a:ext cx="3000000" cy="3000000"/>
        </p:xfrm>
        <a:graphic>
          <a:graphicData uri="http://schemas.openxmlformats.org/drawingml/2006/table">
            <a:tbl>
              <a:tblPr>
                <a:noFill/>
                <a:tableStyleId>{15ACD054-6967-41B5-B5A4-8829244CEB50}</a:tableStyleId>
              </a:tblPr>
              <a:tblGrid>
                <a:gridCol w="2600175"/>
                <a:gridCol w="893125"/>
                <a:gridCol w="652925"/>
              </a:tblGrid>
              <a:tr h="360550">
                <a:tc>
                  <a:txBody>
                    <a:bodyPr/>
                    <a:lstStyle/>
                    <a:p>
                      <a:pPr indent="0" lvl="0" marL="0" rtl="0" algn="ctr">
                        <a:lnSpc>
                          <a:spcPct val="115000"/>
                        </a:lnSpc>
                        <a:spcBef>
                          <a:spcPts val="0"/>
                        </a:spcBef>
                        <a:spcAft>
                          <a:spcPts val="0"/>
                        </a:spcAft>
                        <a:buNone/>
                      </a:pPr>
                      <a:r>
                        <a:rPr b="1" lang="en" sz="800">
                          <a:solidFill>
                            <a:schemeClr val="lt1"/>
                          </a:solidFill>
                        </a:rPr>
                        <a:t>Epic</a:t>
                      </a:r>
                      <a:endParaRPr b="1" sz="800">
                        <a:solidFill>
                          <a:schemeClr val="lt1"/>
                        </a:solidFill>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 sz="800">
                          <a:solidFill>
                            <a:schemeClr val="lt1"/>
                          </a:solidFill>
                        </a:rPr>
                        <a:t>Tag</a:t>
                      </a:r>
                      <a:endParaRPr b="1" sz="800">
                        <a:solidFill>
                          <a:schemeClr val="lt1"/>
                        </a:solidFill>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c>
                  <a:txBody>
                    <a:bodyPr/>
                    <a:lstStyle/>
                    <a:p>
                      <a:pPr indent="0" lvl="0" marL="0" rtl="0" algn="ctr">
                        <a:lnSpc>
                          <a:spcPct val="115000"/>
                        </a:lnSpc>
                        <a:spcBef>
                          <a:spcPts val="0"/>
                        </a:spcBef>
                        <a:spcAft>
                          <a:spcPts val="0"/>
                        </a:spcAft>
                        <a:buNone/>
                      </a:pPr>
                      <a:r>
                        <a:rPr b="1" lang="en" sz="800">
                          <a:solidFill>
                            <a:schemeClr val="lt1"/>
                          </a:solidFill>
                        </a:rPr>
                        <a:t>Progress</a:t>
                      </a:r>
                      <a:endParaRPr b="1" sz="800">
                        <a:solidFill>
                          <a:schemeClr val="lt1"/>
                        </a:solidFill>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accent2"/>
                    </a:solidFill>
                  </a:tcPr>
                </a:tc>
              </a:tr>
              <a:tr h="404975">
                <a:tc>
                  <a:txBody>
                    <a:bodyPr/>
                    <a:lstStyle/>
                    <a:p>
                      <a:pPr indent="0" lvl="0" marL="0" rtl="0" algn="l">
                        <a:spcBef>
                          <a:spcPts val="0"/>
                        </a:spcBef>
                        <a:spcAft>
                          <a:spcPts val="0"/>
                        </a:spcAft>
                        <a:buNone/>
                      </a:pPr>
                      <a:r>
                        <a:rPr lang="en" sz="800">
                          <a:latin typeface="DM Sans"/>
                          <a:ea typeface="DM Sans"/>
                          <a:cs typeface="DM Sans"/>
                          <a:sym typeface="DM Sans"/>
                        </a:rPr>
                        <a:t>Create a automated process that passing leads to sellers based on Geo areas</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DM Sans"/>
                          <a:ea typeface="DM Sans"/>
                          <a:cs typeface="DM Sans"/>
                          <a:sym typeface="DM Sans"/>
                        </a:rPr>
                        <a:t>New Opp</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87400">
                <a:tc>
                  <a:txBody>
                    <a:bodyPr/>
                    <a:lstStyle/>
                    <a:p>
                      <a:pPr indent="0" lvl="0" marL="0" rtl="0" algn="l">
                        <a:spcBef>
                          <a:spcPts val="0"/>
                        </a:spcBef>
                        <a:spcAft>
                          <a:spcPts val="0"/>
                        </a:spcAft>
                        <a:buNone/>
                      </a:pPr>
                      <a:r>
                        <a:rPr lang="en" sz="800">
                          <a:latin typeface="DM Sans"/>
                          <a:ea typeface="DM Sans"/>
                          <a:cs typeface="DM Sans"/>
                          <a:sym typeface="DM Sans"/>
                        </a:rPr>
                        <a:t>Create a marketing automation process in communicating with leads throughout the conversion journey</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DM Sans"/>
                          <a:ea typeface="DM Sans"/>
                          <a:cs typeface="DM Sans"/>
                          <a:sym typeface="DM Sans"/>
                        </a:rPr>
                        <a:t>Simplification / Automation</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540075">
                <a:tc>
                  <a:txBody>
                    <a:bodyPr/>
                    <a:lstStyle/>
                    <a:p>
                      <a:pPr indent="0" lvl="0" marL="0" rtl="0" algn="l">
                        <a:spcBef>
                          <a:spcPts val="0"/>
                        </a:spcBef>
                        <a:spcAft>
                          <a:spcPts val="0"/>
                        </a:spcAft>
                        <a:buNone/>
                      </a:pPr>
                      <a:r>
                        <a:rPr lang="en" sz="800">
                          <a:latin typeface="DM Sans"/>
                          <a:ea typeface="DM Sans"/>
                          <a:cs typeface="DM Sans"/>
                          <a:sym typeface="DM Sans"/>
                        </a:rPr>
                        <a:t>Automation of ZD relationships with </a:t>
                      </a:r>
                      <a:r>
                        <a:rPr lang="en" sz="800">
                          <a:latin typeface="DM Sans"/>
                          <a:ea typeface="DM Sans"/>
                          <a:cs typeface="DM Sans"/>
                          <a:sym typeface="DM Sans"/>
                        </a:rPr>
                        <a:t>farmers</a:t>
                      </a:r>
                      <a:r>
                        <a:rPr lang="en" sz="800">
                          <a:latin typeface="DM Sans"/>
                          <a:ea typeface="DM Sans"/>
                          <a:cs typeface="DM Sans"/>
                          <a:sym typeface="DM Sans"/>
                        </a:rPr>
                        <a:t>/sellers according to geographic location and other criteria</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DM Sans"/>
                          <a:ea typeface="DM Sans"/>
                          <a:cs typeface="DM Sans"/>
                          <a:sym typeface="DM Sans"/>
                        </a:rPr>
                        <a:t>Simplification / Automation</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r h="706775">
                <a:tc>
                  <a:txBody>
                    <a:bodyPr/>
                    <a:lstStyle/>
                    <a:p>
                      <a:pPr indent="0" lvl="0" marL="0" rtl="0" algn="l">
                        <a:spcBef>
                          <a:spcPts val="0"/>
                        </a:spcBef>
                        <a:spcAft>
                          <a:spcPts val="0"/>
                        </a:spcAft>
                        <a:buNone/>
                      </a:pPr>
                      <a:r>
                        <a:rPr lang="en" sz="800">
                          <a:latin typeface="DM Sans"/>
                          <a:ea typeface="DM Sans"/>
                          <a:cs typeface="DM Sans"/>
                          <a:sym typeface="DM Sans"/>
                        </a:rPr>
                        <a:t>Automated </a:t>
                      </a:r>
                      <a:r>
                        <a:rPr lang="en" sz="800">
                          <a:latin typeface="DM Sans"/>
                          <a:ea typeface="DM Sans"/>
                          <a:cs typeface="DM Sans"/>
                          <a:sym typeface="DM Sans"/>
                        </a:rPr>
                        <a:t>farmer</a:t>
                      </a:r>
                      <a:r>
                        <a:rPr lang="en" sz="800">
                          <a:latin typeface="DM Sans"/>
                          <a:ea typeface="DM Sans"/>
                          <a:cs typeface="DM Sans"/>
                          <a:sym typeface="DM Sans"/>
                        </a:rPr>
                        <a:t>/seller feedback loop after quick visits/milestone events</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DM Sans"/>
                          <a:ea typeface="DM Sans"/>
                          <a:cs typeface="DM Sans"/>
                          <a:sym typeface="DM Sans"/>
                        </a:rPr>
                        <a:t>Simplification / Automation</a:t>
                      </a:r>
                      <a:endParaRPr sz="800">
                        <a:latin typeface="DM Sans"/>
                        <a:ea typeface="DM Sans"/>
                        <a:cs typeface="DM Sans"/>
                        <a:sym typeface="DM Sans"/>
                      </a:endParaRPr>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c>
                  <a:txBody>
                    <a:bodyPr/>
                    <a:lstStyle/>
                    <a:p>
                      <a:pPr indent="0" lvl="0" marL="0" rtl="0" algn="l">
                        <a:spcBef>
                          <a:spcPts val="0"/>
                        </a:spcBef>
                        <a:spcAft>
                          <a:spcPts val="0"/>
                        </a:spcAft>
                        <a:buNone/>
                      </a:pPr>
                      <a:r>
                        <a:t/>
                      </a:r>
                      <a:endParaRPr sz="800"/>
                    </a:p>
                  </a:txBody>
                  <a:tcPr marT="91425" marB="91425" marR="91425" marL="91425" anchor="ctr">
                    <a:lnL cap="flat" cmpd="sng" w="9525">
                      <a:solidFill>
                        <a:srgbClr val="A9A9A9"/>
                      </a:solidFill>
                      <a:prstDash val="solid"/>
                      <a:round/>
                      <a:headEnd len="sm" w="sm" type="none"/>
                      <a:tailEnd len="sm" w="sm" type="none"/>
                    </a:lnL>
                    <a:lnR cap="flat" cmpd="sng" w="9525">
                      <a:solidFill>
                        <a:srgbClr val="A9A9A9"/>
                      </a:solidFill>
                      <a:prstDash val="solid"/>
                      <a:round/>
                      <a:headEnd len="sm" w="sm" type="none"/>
                      <a:tailEnd len="sm" w="sm" type="none"/>
                    </a:lnR>
                    <a:lnT cap="flat" cmpd="sng" w="9525">
                      <a:solidFill>
                        <a:srgbClr val="A9A9A9"/>
                      </a:solidFill>
                      <a:prstDash val="solid"/>
                      <a:round/>
                      <a:headEnd len="sm" w="sm" type="none"/>
                      <a:tailEnd len="sm" w="sm" type="none"/>
                    </a:lnT>
                    <a:lnB cap="flat" cmpd="sng" w="9525">
                      <a:solidFill>
                        <a:srgbClr val="A9A9A9"/>
                      </a:solidFill>
                      <a:prstDash val="solid"/>
                      <a:round/>
                      <a:headEnd len="sm" w="sm" type="none"/>
                      <a:tailEnd len="sm" w="sm" type="none"/>
                    </a:lnB>
                  </a:tcPr>
                </a:tc>
              </a:tr>
            </a:tbl>
          </a:graphicData>
        </a:graphic>
      </p:graphicFrame>
      <p:grpSp>
        <p:nvGrpSpPr>
          <p:cNvPr id="2256" name="Google Shape;2256;p158"/>
          <p:cNvGrpSpPr/>
          <p:nvPr/>
        </p:nvGrpSpPr>
        <p:grpSpPr>
          <a:xfrm>
            <a:off x="10317806" y="1422005"/>
            <a:ext cx="193795" cy="194332"/>
            <a:chOff x="15212549" y="5826750"/>
            <a:chExt cx="356700" cy="357688"/>
          </a:xfrm>
        </p:grpSpPr>
        <p:sp>
          <p:nvSpPr>
            <p:cNvPr id="2257" name="Google Shape;2257;p15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58" name="Google Shape;2258;p158"/>
            <p:cNvSpPr/>
            <p:nvPr/>
          </p:nvSpPr>
          <p:spPr>
            <a:xfrm>
              <a:off x="15212549" y="5826750"/>
              <a:ext cx="356700" cy="356700"/>
            </a:xfrm>
            <a:prstGeom prst="pie">
              <a:avLst>
                <a:gd fmla="val 453331"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259" name="Google Shape;2259;p158"/>
          <p:cNvGrpSpPr/>
          <p:nvPr/>
        </p:nvGrpSpPr>
        <p:grpSpPr>
          <a:xfrm>
            <a:off x="9916489" y="1817723"/>
            <a:ext cx="193795" cy="194332"/>
            <a:chOff x="15212549" y="5826750"/>
            <a:chExt cx="356700" cy="357688"/>
          </a:xfrm>
        </p:grpSpPr>
        <p:sp>
          <p:nvSpPr>
            <p:cNvPr id="2260" name="Google Shape;2260;p15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61" name="Google Shape;2261;p158"/>
            <p:cNvSpPr/>
            <p:nvPr/>
          </p:nvSpPr>
          <p:spPr>
            <a:xfrm>
              <a:off x="15212549" y="5826750"/>
              <a:ext cx="356700" cy="356700"/>
            </a:xfrm>
            <a:prstGeom prst="pie">
              <a:avLst>
                <a:gd fmla="val 3780525"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262" name="Google Shape;2262;p158"/>
          <p:cNvGrpSpPr/>
          <p:nvPr/>
        </p:nvGrpSpPr>
        <p:grpSpPr>
          <a:xfrm>
            <a:off x="10317801" y="1817717"/>
            <a:ext cx="193795" cy="194332"/>
            <a:chOff x="15212549" y="5826750"/>
            <a:chExt cx="356700" cy="357688"/>
          </a:xfrm>
        </p:grpSpPr>
        <p:sp>
          <p:nvSpPr>
            <p:cNvPr id="2263" name="Google Shape;2263;p15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64" name="Google Shape;2264;p158"/>
            <p:cNvSpPr/>
            <p:nvPr/>
          </p:nvSpPr>
          <p:spPr>
            <a:xfrm>
              <a:off x="15212549" y="5826750"/>
              <a:ext cx="356700" cy="356700"/>
            </a:xfrm>
            <a:prstGeom prst="pie">
              <a:avLst>
                <a:gd fmla="val 6175689"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265" name="Google Shape;2265;p158"/>
          <p:cNvGrpSpPr/>
          <p:nvPr/>
        </p:nvGrpSpPr>
        <p:grpSpPr>
          <a:xfrm>
            <a:off x="9916489" y="2213450"/>
            <a:ext cx="193795" cy="194332"/>
            <a:chOff x="15212549" y="5826750"/>
            <a:chExt cx="356700" cy="357688"/>
          </a:xfrm>
        </p:grpSpPr>
        <p:sp>
          <p:nvSpPr>
            <p:cNvPr id="2266" name="Google Shape;2266;p15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67" name="Google Shape;2267;p158"/>
            <p:cNvSpPr/>
            <p:nvPr/>
          </p:nvSpPr>
          <p:spPr>
            <a:xfrm>
              <a:off x="15212549" y="5826750"/>
              <a:ext cx="356700" cy="356700"/>
            </a:xfrm>
            <a:prstGeom prst="pie">
              <a:avLst>
                <a:gd fmla="val 4900962"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grpSp>
        <p:nvGrpSpPr>
          <p:cNvPr id="2268" name="Google Shape;2268;p158"/>
          <p:cNvGrpSpPr/>
          <p:nvPr/>
        </p:nvGrpSpPr>
        <p:grpSpPr>
          <a:xfrm>
            <a:off x="10317806" y="2213449"/>
            <a:ext cx="193795" cy="194332"/>
            <a:chOff x="15212549" y="5826750"/>
            <a:chExt cx="356700" cy="357688"/>
          </a:xfrm>
        </p:grpSpPr>
        <p:sp>
          <p:nvSpPr>
            <p:cNvPr id="2269" name="Google Shape;2269;p158"/>
            <p:cNvSpPr/>
            <p:nvPr/>
          </p:nvSpPr>
          <p:spPr>
            <a:xfrm>
              <a:off x="15212550" y="5827738"/>
              <a:ext cx="356700" cy="3567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70" name="Google Shape;2270;p158"/>
            <p:cNvSpPr/>
            <p:nvPr/>
          </p:nvSpPr>
          <p:spPr>
            <a:xfrm>
              <a:off x="15212549" y="5826750"/>
              <a:ext cx="356700" cy="356700"/>
            </a:xfrm>
            <a:prstGeom prst="pie">
              <a:avLst>
                <a:gd fmla="val 11755728" name="adj1"/>
                <a:gd fmla="val 16200000" name="adj2"/>
              </a:avLst>
            </a:prstGeom>
            <a:solidFill>
              <a:srgbClr val="834E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271" name="Google Shape;2271;p158"/>
          <p:cNvSpPr/>
          <p:nvPr/>
        </p:nvSpPr>
        <p:spPr>
          <a:xfrm>
            <a:off x="9916494" y="142253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72" name="Google Shape;2272;p158"/>
          <p:cNvSpPr/>
          <p:nvPr/>
        </p:nvSpPr>
        <p:spPr>
          <a:xfrm>
            <a:off x="4113144" y="201206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73" name="Google Shape;2273;p158"/>
          <p:cNvSpPr/>
          <p:nvPr/>
        </p:nvSpPr>
        <p:spPr>
          <a:xfrm>
            <a:off x="4089319" y="2525598"/>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74" name="Google Shape;2274;p158"/>
          <p:cNvSpPr/>
          <p:nvPr/>
        </p:nvSpPr>
        <p:spPr>
          <a:xfrm>
            <a:off x="4089319" y="312426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75" name="Google Shape;2275;p158"/>
          <p:cNvSpPr/>
          <p:nvPr/>
        </p:nvSpPr>
        <p:spPr>
          <a:xfrm>
            <a:off x="4089319" y="3722910"/>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cxnSp>
        <p:nvCxnSpPr>
          <p:cNvPr id="2276" name="Google Shape;2276;p158"/>
          <p:cNvCxnSpPr/>
          <p:nvPr/>
        </p:nvCxnSpPr>
        <p:spPr>
          <a:xfrm>
            <a:off x="5236525" y="1368950"/>
            <a:ext cx="3544800" cy="2100"/>
          </a:xfrm>
          <a:prstGeom prst="straightConnector1">
            <a:avLst/>
          </a:prstGeom>
          <a:noFill/>
          <a:ln cap="flat" cmpd="sng" w="28575">
            <a:solidFill>
              <a:schemeClr val="accent1"/>
            </a:solidFill>
            <a:prstDash val="solid"/>
            <a:round/>
            <a:headEnd len="med" w="med" type="none"/>
            <a:tailEnd len="med" w="med" type="none"/>
          </a:ln>
        </p:spPr>
      </p:cxnSp>
      <p:cxnSp>
        <p:nvCxnSpPr>
          <p:cNvPr id="2277" name="Google Shape;2277;p158"/>
          <p:cNvCxnSpPr/>
          <p:nvPr/>
        </p:nvCxnSpPr>
        <p:spPr>
          <a:xfrm flipH="1" rot="10800000">
            <a:off x="374200" y="1375925"/>
            <a:ext cx="4104300" cy="1800"/>
          </a:xfrm>
          <a:prstGeom prst="straightConnector1">
            <a:avLst/>
          </a:prstGeom>
          <a:noFill/>
          <a:ln cap="flat" cmpd="sng" w="28575">
            <a:solidFill>
              <a:schemeClr val="accent1"/>
            </a:solidFill>
            <a:prstDash val="solid"/>
            <a:round/>
            <a:headEnd len="med" w="med" type="none"/>
            <a:tailEnd len="med" w="med" type="none"/>
          </a:ln>
        </p:spPr>
      </p:cxnSp>
      <p:sp>
        <p:nvSpPr>
          <p:cNvPr id="2278" name="Google Shape;2278;p158"/>
          <p:cNvSpPr txBox="1"/>
          <p:nvPr>
            <p:ph idx="4294967295" type="body"/>
          </p:nvPr>
        </p:nvSpPr>
        <p:spPr>
          <a:xfrm>
            <a:off x="1725089" y="1266875"/>
            <a:ext cx="14025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Prioritized Epics</a:t>
            </a:r>
            <a:endParaRPr b="1" sz="1100">
              <a:solidFill>
                <a:schemeClr val="accent1"/>
              </a:solidFill>
            </a:endParaRPr>
          </a:p>
        </p:txBody>
      </p:sp>
      <p:sp>
        <p:nvSpPr>
          <p:cNvPr id="2279" name="Google Shape;2279;p158"/>
          <p:cNvSpPr txBox="1"/>
          <p:nvPr>
            <p:ph idx="4294967295" type="body"/>
          </p:nvPr>
        </p:nvSpPr>
        <p:spPr>
          <a:xfrm>
            <a:off x="6372175" y="1266878"/>
            <a:ext cx="1233600" cy="219900"/>
          </a:xfrm>
          <a:prstGeom prst="rect">
            <a:avLst/>
          </a:prstGeom>
          <a:solidFill>
            <a:srgbClr val="F7F7F7"/>
          </a:solidFill>
          <a:ln>
            <a:noFill/>
          </a:ln>
        </p:spPr>
        <p:txBody>
          <a:bodyPr anchorCtr="0" anchor="t" bIns="0" lIns="0" spcFirstLastPara="1" rIns="0" wrap="square" tIns="0">
            <a:noAutofit/>
          </a:bodyPr>
          <a:lstStyle/>
          <a:p>
            <a:pPr indent="0" lvl="0" marL="0" rtl="0" algn="ctr">
              <a:lnSpc>
                <a:spcPct val="104000"/>
              </a:lnSpc>
              <a:spcBef>
                <a:spcPts val="0"/>
              </a:spcBef>
              <a:spcAft>
                <a:spcPts val="0"/>
              </a:spcAft>
              <a:buClr>
                <a:schemeClr val="dk1"/>
              </a:buClr>
              <a:buSzPts val="400"/>
              <a:buFont typeface="Arial"/>
              <a:buNone/>
            </a:pPr>
            <a:r>
              <a:rPr b="1" lang="en" sz="1100">
                <a:solidFill>
                  <a:schemeClr val="accent1"/>
                </a:solidFill>
              </a:rPr>
              <a:t>Other Epics</a:t>
            </a:r>
            <a:endParaRPr b="1" sz="1100">
              <a:solidFill>
                <a:schemeClr val="accent1"/>
              </a:solidFill>
            </a:endParaRPr>
          </a:p>
        </p:txBody>
      </p:sp>
      <p:sp>
        <p:nvSpPr>
          <p:cNvPr id="2280" name="Google Shape;2280;p158"/>
          <p:cNvSpPr txBox="1"/>
          <p:nvPr>
            <p:ph type="title"/>
          </p:nvPr>
        </p:nvSpPr>
        <p:spPr>
          <a:xfrm>
            <a:off x="350373" y="654457"/>
            <a:ext cx="5044500" cy="588300"/>
          </a:xfrm>
          <a:prstGeom prst="rect">
            <a:avLst/>
          </a:prstGeom>
        </p:spPr>
        <p:txBody>
          <a:bodyPr anchorCtr="0" anchor="t" bIns="0" lIns="0" spcFirstLastPara="1" rIns="0" wrap="square" tIns="144000">
            <a:noAutofit/>
          </a:bodyPr>
          <a:lstStyle/>
          <a:p>
            <a:pPr indent="0" lvl="0" marL="0" rtl="0" algn="l">
              <a:spcBef>
                <a:spcPts val="0"/>
              </a:spcBef>
              <a:spcAft>
                <a:spcPts val="0"/>
              </a:spcAft>
              <a:buClr>
                <a:schemeClr val="dk1"/>
              </a:buClr>
              <a:buSzPts val="1100"/>
              <a:buFont typeface="Arial"/>
              <a:buNone/>
            </a:pPr>
            <a:r>
              <a:rPr lang="en" sz="1900"/>
              <a:t>Automation Details</a:t>
            </a:r>
            <a:endParaRPr sz="1900"/>
          </a:p>
        </p:txBody>
      </p:sp>
      <p:grpSp>
        <p:nvGrpSpPr>
          <p:cNvPr id="2281" name="Google Shape;2281;p158"/>
          <p:cNvGrpSpPr/>
          <p:nvPr/>
        </p:nvGrpSpPr>
        <p:grpSpPr>
          <a:xfrm>
            <a:off x="374202" y="4263125"/>
            <a:ext cx="4443659" cy="193810"/>
            <a:chOff x="374202" y="3075825"/>
            <a:chExt cx="4443659" cy="193810"/>
          </a:xfrm>
        </p:grpSpPr>
        <p:grpSp>
          <p:nvGrpSpPr>
            <p:cNvPr id="2282" name="Google Shape;2282;p158"/>
            <p:cNvGrpSpPr/>
            <p:nvPr/>
          </p:nvGrpSpPr>
          <p:grpSpPr>
            <a:xfrm>
              <a:off x="374202" y="3075825"/>
              <a:ext cx="3077684" cy="193800"/>
              <a:chOff x="6013027" y="854475"/>
              <a:chExt cx="3077684" cy="193800"/>
            </a:xfrm>
          </p:grpSpPr>
          <p:sp>
            <p:nvSpPr>
              <p:cNvPr id="2283" name="Google Shape;2283;p158"/>
              <p:cNvSpPr/>
              <p:nvPr/>
            </p:nvSpPr>
            <p:spPr>
              <a:xfrm>
                <a:off x="6013027" y="854475"/>
                <a:ext cx="193800" cy="1938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84" name="Google Shape;2284;p158"/>
              <p:cNvSpPr txBox="1"/>
              <p:nvPr/>
            </p:nvSpPr>
            <p:spPr>
              <a:xfrm>
                <a:off x="6235238" y="855225"/>
                <a:ext cx="12465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Complete</a:t>
                </a:r>
                <a:endParaRPr sz="800">
                  <a:solidFill>
                    <a:schemeClr val="dk2"/>
                  </a:solidFill>
                  <a:latin typeface="DM Sans"/>
                  <a:ea typeface="DM Sans"/>
                  <a:cs typeface="DM Sans"/>
                  <a:sym typeface="DM Sans"/>
                </a:endParaRPr>
              </a:p>
            </p:txBody>
          </p:sp>
          <p:sp>
            <p:nvSpPr>
              <p:cNvPr id="2285" name="Google Shape;2285;p158"/>
              <p:cNvSpPr txBox="1"/>
              <p:nvPr/>
            </p:nvSpPr>
            <p:spPr>
              <a:xfrm>
                <a:off x="7573010" y="85522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XX</a:t>
                </a:r>
                <a:r>
                  <a:rPr lang="en" sz="800">
                    <a:solidFill>
                      <a:schemeClr val="dk2"/>
                    </a:solidFill>
                    <a:latin typeface="DM Sans"/>
                    <a:ea typeface="DM Sans"/>
                    <a:cs typeface="DM Sans"/>
                    <a:sym typeface="DM Sans"/>
                  </a:rPr>
                  <a:t> In Progress</a:t>
                </a:r>
                <a:endParaRPr sz="800">
                  <a:solidFill>
                    <a:schemeClr val="dk2"/>
                  </a:solidFill>
                  <a:latin typeface="DM Sans"/>
                  <a:ea typeface="DM Sans"/>
                  <a:cs typeface="DM Sans"/>
                  <a:sym typeface="DM Sans"/>
                </a:endParaRPr>
              </a:p>
            </p:txBody>
          </p:sp>
          <p:sp>
            <p:nvSpPr>
              <p:cNvPr id="2286" name="Google Shape;2286;p158"/>
              <p:cNvSpPr/>
              <p:nvPr/>
            </p:nvSpPr>
            <p:spPr>
              <a:xfrm>
                <a:off x="7370327" y="854475"/>
                <a:ext cx="193800" cy="193800"/>
              </a:xfrm>
              <a:prstGeom prst="ellipse">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287" name="Google Shape;2287;p158"/>
            <p:cNvSpPr/>
            <p:nvPr/>
          </p:nvSpPr>
          <p:spPr>
            <a:xfrm>
              <a:off x="3073394" y="3075835"/>
              <a:ext cx="193800" cy="193800"/>
            </a:xfrm>
            <a:prstGeom prst="ellipse">
              <a:avLst/>
            </a:prstGeom>
            <a:solidFill>
              <a:schemeClr val="lt1"/>
            </a:solidFill>
            <a:ln cap="flat" cmpd="sng" w="9525">
              <a:solidFill>
                <a:srgbClr val="BFBFB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288" name="Google Shape;2288;p158"/>
            <p:cNvSpPr txBox="1"/>
            <p:nvPr/>
          </p:nvSpPr>
          <p:spPr>
            <a:xfrm>
              <a:off x="3300160" y="3076575"/>
              <a:ext cx="1517700" cy="1923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0"/>
                </a:spcBef>
                <a:spcAft>
                  <a:spcPts val="0"/>
                </a:spcAft>
                <a:buNone/>
              </a:pPr>
              <a:r>
                <a:rPr lang="en" sz="800">
                  <a:solidFill>
                    <a:schemeClr val="dk2"/>
                  </a:solidFill>
                  <a:latin typeface="DM Sans"/>
                  <a:ea typeface="DM Sans"/>
                  <a:cs typeface="DM Sans"/>
                  <a:sym typeface="DM Sans"/>
                </a:rPr>
                <a:t>To be started</a:t>
              </a:r>
              <a:endParaRPr sz="800">
                <a:solidFill>
                  <a:schemeClr val="dk2"/>
                </a:solidFill>
                <a:latin typeface="DM Sans"/>
                <a:ea typeface="DM Sans"/>
                <a:cs typeface="DM Sans"/>
                <a:sym typeface="DM Sans"/>
              </a:endParaRPr>
            </a:p>
          </p:txBody>
        </p:sp>
      </p:grpSp>
      <p:grpSp>
        <p:nvGrpSpPr>
          <p:cNvPr id="2289" name="Google Shape;2289;p158"/>
          <p:cNvGrpSpPr/>
          <p:nvPr/>
        </p:nvGrpSpPr>
        <p:grpSpPr>
          <a:xfrm>
            <a:off x="5196625" y="244150"/>
            <a:ext cx="4146300" cy="438000"/>
            <a:chOff x="5196625" y="244150"/>
            <a:chExt cx="4146300" cy="438000"/>
          </a:xfrm>
        </p:grpSpPr>
        <p:sp>
          <p:nvSpPr>
            <p:cNvPr id="2290" name="Google Shape;2290;p158"/>
            <p:cNvSpPr txBox="1"/>
            <p:nvPr/>
          </p:nvSpPr>
          <p:spPr>
            <a:xfrm>
              <a:off x="5196625" y="244150"/>
              <a:ext cx="4146300" cy="4380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chemeClr val="accent1"/>
                </a:solidFill>
                <a:latin typeface="DM Serif Display"/>
                <a:ea typeface="DM Serif Display"/>
                <a:cs typeface="DM Serif Display"/>
                <a:sym typeface="DM Serif Display"/>
              </a:endParaRPr>
            </a:p>
          </p:txBody>
        </p:sp>
        <p:sp>
          <p:nvSpPr>
            <p:cNvPr id="2291" name="Google Shape;2291;p158"/>
            <p:cNvSpPr txBox="1"/>
            <p:nvPr/>
          </p:nvSpPr>
          <p:spPr>
            <a:xfrm>
              <a:off x="5594325" y="256800"/>
              <a:ext cx="3544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1"/>
                  </a:solidFill>
                  <a:latin typeface="DM Serif Display"/>
                  <a:ea typeface="DM Serif Display"/>
                  <a:cs typeface="DM Serif Display"/>
                  <a:sym typeface="DM Serif Display"/>
                </a:rPr>
                <a:t>    Theme:</a:t>
              </a:r>
              <a:r>
                <a:rPr lang="en">
                  <a:solidFill>
                    <a:schemeClr val="dk1"/>
                  </a:solidFill>
                  <a:latin typeface="DM Serif Display"/>
                  <a:ea typeface="DM Serif Display"/>
                  <a:cs typeface="DM Serif Display"/>
                  <a:sym typeface="DM Serif Display"/>
                </a:rPr>
                <a:t> Tools + Technology</a:t>
              </a:r>
              <a:endParaRPr sz="1900">
                <a:solidFill>
                  <a:schemeClr val="dk1"/>
                </a:solidFill>
              </a:endParaRPr>
            </a:p>
          </p:txBody>
        </p:sp>
        <p:pic>
          <p:nvPicPr>
            <p:cNvPr id="2292" name="Google Shape;2292;p158"/>
            <p:cNvPicPr preferRelativeResize="0"/>
            <p:nvPr/>
          </p:nvPicPr>
          <p:blipFill rotWithShape="1">
            <a:blip r:embed="rId3">
              <a:alphaModFix/>
            </a:blip>
            <a:srcRect b="0" l="0" r="0" t="0"/>
            <a:stretch/>
          </p:blipFill>
          <p:spPr>
            <a:xfrm>
              <a:off x="5394875" y="327950"/>
              <a:ext cx="273175" cy="273175"/>
            </a:xfrm>
            <a:prstGeom prst="rect">
              <a:avLst/>
            </a:prstGeom>
            <a:noFill/>
            <a:ln>
              <a:noFill/>
            </a:ln>
          </p:spPr>
        </p:pic>
      </p:gr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6" name="Shape 2296"/>
        <p:cNvGrpSpPr/>
        <p:nvPr/>
      </p:nvGrpSpPr>
      <p:grpSpPr>
        <a:xfrm>
          <a:off x="0" y="0"/>
          <a:ext cx="0" cy="0"/>
          <a:chOff x="0" y="0"/>
          <a:chExt cx="0" cy="0"/>
        </a:xfrm>
      </p:grpSpPr>
      <p:sp>
        <p:nvSpPr>
          <p:cNvPr id="2297" name="Google Shape;2297;p159"/>
          <p:cNvSpPr txBox="1"/>
          <p:nvPr>
            <p:ph type="title"/>
          </p:nvPr>
        </p:nvSpPr>
        <p:spPr>
          <a:xfrm>
            <a:off x="298250" y="1000225"/>
            <a:ext cx="5671500" cy="1287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Impact of the Ecosystem of Initiatives</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2" name="Shape 2302"/>
        <p:cNvGrpSpPr/>
        <p:nvPr/>
      </p:nvGrpSpPr>
      <p:grpSpPr>
        <a:xfrm>
          <a:off x="0" y="0"/>
          <a:ext cx="0" cy="0"/>
          <a:chOff x="0" y="0"/>
          <a:chExt cx="0" cy="0"/>
        </a:xfrm>
      </p:grpSpPr>
      <p:sp>
        <p:nvSpPr>
          <p:cNvPr id="2303" name="Google Shape;2303;p160"/>
          <p:cNvSpPr txBox="1"/>
          <p:nvPr/>
        </p:nvSpPr>
        <p:spPr>
          <a:xfrm>
            <a:off x="2688875" y="4122300"/>
            <a:ext cx="1416000" cy="270900"/>
          </a:xfrm>
          <a:prstGeom prst="rect">
            <a:avLst/>
          </a:prstGeom>
          <a:gradFill>
            <a:gsLst>
              <a:gs pos="0">
                <a:srgbClr val="9E9E9E"/>
              </a:gs>
              <a:gs pos="100000">
                <a:schemeClr val="dk1"/>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Biz Process + Chg Mgmt</a:t>
            </a:r>
            <a:endParaRPr b="1" sz="800">
              <a:solidFill>
                <a:schemeClr val="lt1"/>
              </a:solidFill>
              <a:latin typeface="DM Sans"/>
              <a:ea typeface="DM Sans"/>
              <a:cs typeface="DM Sans"/>
              <a:sym typeface="DM Sans"/>
            </a:endParaRPr>
          </a:p>
        </p:txBody>
      </p:sp>
      <p:sp>
        <p:nvSpPr>
          <p:cNvPr id="2304" name="Google Shape;2304;p160"/>
          <p:cNvSpPr txBox="1"/>
          <p:nvPr/>
        </p:nvSpPr>
        <p:spPr>
          <a:xfrm>
            <a:off x="4256955" y="4122300"/>
            <a:ext cx="1416000" cy="270900"/>
          </a:xfrm>
          <a:prstGeom prst="rect">
            <a:avLst/>
          </a:prstGeom>
          <a:gradFill>
            <a:gsLst>
              <a:gs pos="0">
                <a:srgbClr val="A41C7D"/>
              </a:gs>
              <a:gs pos="50000">
                <a:srgbClr val="FF0CBA"/>
              </a:gs>
              <a:gs pos="100000">
                <a:srgbClr val="FB91DD"/>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Marketing + Engagement</a:t>
            </a:r>
            <a:endParaRPr b="1" sz="800">
              <a:solidFill>
                <a:schemeClr val="lt1"/>
              </a:solidFill>
              <a:latin typeface="DM Sans"/>
              <a:ea typeface="DM Sans"/>
              <a:cs typeface="DM Sans"/>
              <a:sym typeface="DM Sans"/>
            </a:endParaRPr>
          </a:p>
        </p:txBody>
      </p:sp>
      <p:sp>
        <p:nvSpPr>
          <p:cNvPr id="2305" name="Google Shape;2305;p160"/>
          <p:cNvSpPr txBox="1"/>
          <p:nvPr/>
        </p:nvSpPr>
        <p:spPr>
          <a:xfrm>
            <a:off x="5825034" y="4122300"/>
            <a:ext cx="1416000" cy="270900"/>
          </a:xfrm>
          <a:prstGeom prst="rect">
            <a:avLst/>
          </a:prstGeom>
          <a:gradFill>
            <a:gsLst>
              <a:gs pos="0">
                <a:srgbClr val="FF8551"/>
              </a:gs>
              <a:gs pos="50000">
                <a:srgbClr val="FC4C00"/>
              </a:gs>
              <a:gs pos="100000">
                <a:srgbClr val="BF430F"/>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Data + Performance</a:t>
            </a:r>
            <a:endParaRPr b="1" sz="800">
              <a:solidFill>
                <a:schemeClr val="lt1"/>
              </a:solidFill>
              <a:latin typeface="DM Sans"/>
              <a:ea typeface="DM Sans"/>
              <a:cs typeface="DM Sans"/>
              <a:sym typeface="DM Sans"/>
            </a:endParaRPr>
          </a:p>
        </p:txBody>
      </p:sp>
      <p:sp>
        <p:nvSpPr>
          <p:cNvPr id="2306" name="Google Shape;2306;p160"/>
          <p:cNvSpPr txBox="1"/>
          <p:nvPr/>
        </p:nvSpPr>
        <p:spPr>
          <a:xfrm>
            <a:off x="7393114" y="4122300"/>
            <a:ext cx="1416000" cy="270900"/>
          </a:xfrm>
          <a:prstGeom prst="rect">
            <a:avLst/>
          </a:prstGeom>
          <a:gradFill>
            <a:gsLst>
              <a:gs pos="0">
                <a:srgbClr val="6726FF"/>
              </a:gs>
              <a:gs pos="100000">
                <a:srgbClr val="D0C0FF"/>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Tools + Tech</a:t>
            </a:r>
            <a:endParaRPr b="1" sz="800">
              <a:solidFill>
                <a:schemeClr val="lt1"/>
              </a:solidFill>
              <a:latin typeface="DM Sans"/>
              <a:ea typeface="DM Sans"/>
              <a:cs typeface="DM Sans"/>
              <a:sym typeface="DM Sans"/>
            </a:endParaRPr>
          </a:p>
        </p:txBody>
      </p:sp>
      <p:sp>
        <p:nvSpPr>
          <p:cNvPr id="2307" name="Google Shape;2307;p160"/>
          <p:cNvSpPr txBox="1"/>
          <p:nvPr>
            <p:ph idx="4294967295" type="title"/>
          </p:nvPr>
        </p:nvSpPr>
        <p:spPr>
          <a:xfrm>
            <a:off x="2688874" y="432054"/>
            <a:ext cx="3443400" cy="430800"/>
          </a:xfrm>
          <a:prstGeom prst="rect">
            <a:avLst/>
          </a:prstGeom>
        </p:spPr>
        <p:txBody>
          <a:bodyPr anchorCtr="0" anchor="ctr" bIns="0" lIns="0" spcFirstLastPara="1" rIns="0" wrap="square" tIns="0">
            <a:noAutofit/>
          </a:bodyPr>
          <a:lstStyle/>
          <a:p>
            <a:pPr indent="0" lvl="0" marL="0" rtl="0" algn="l">
              <a:lnSpc>
                <a:spcPct val="80000"/>
              </a:lnSpc>
              <a:spcBef>
                <a:spcPts val="0"/>
              </a:spcBef>
              <a:spcAft>
                <a:spcPts val="0"/>
              </a:spcAft>
              <a:buNone/>
            </a:pPr>
            <a:r>
              <a:rPr lang="en" sz="1700">
                <a:latin typeface="DM Sans SemiBold"/>
                <a:ea typeface="DM Sans SemiBold"/>
                <a:cs typeface="DM Sans SemiBold"/>
                <a:sym typeface="DM Sans SemiBold"/>
              </a:rPr>
              <a:t>Phase One </a:t>
            </a:r>
            <a:r>
              <a:rPr lang="en" sz="1700">
                <a:latin typeface="DM Sans Light"/>
                <a:ea typeface="DM Sans Light"/>
                <a:cs typeface="DM Sans Light"/>
                <a:sym typeface="DM Sans Light"/>
              </a:rPr>
              <a:t>| XX MVP</a:t>
            </a:r>
            <a:endParaRPr sz="1700">
              <a:latin typeface="DM Sans SemiBold"/>
              <a:ea typeface="DM Sans SemiBold"/>
              <a:cs typeface="DM Sans SemiBold"/>
              <a:sym typeface="DM Sans SemiBold"/>
            </a:endParaRPr>
          </a:p>
        </p:txBody>
      </p:sp>
      <p:grpSp>
        <p:nvGrpSpPr>
          <p:cNvPr id="2308" name="Google Shape;2308;p160"/>
          <p:cNvGrpSpPr/>
          <p:nvPr/>
        </p:nvGrpSpPr>
        <p:grpSpPr>
          <a:xfrm>
            <a:off x="522426" y="1299398"/>
            <a:ext cx="1330457" cy="1334211"/>
            <a:chOff x="15212549" y="5826750"/>
            <a:chExt cx="356700" cy="357688"/>
          </a:xfrm>
        </p:grpSpPr>
        <p:sp>
          <p:nvSpPr>
            <p:cNvPr id="2309" name="Google Shape;2309;p160"/>
            <p:cNvSpPr/>
            <p:nvPr/>
          </p:nvSpPr>
          <p:spPr>
            <a:xfrm>
              <a:off x="15212550" y="5827738"/>
              <a:ext cx="356700" cy="356700"/>
            </a:xfrm>
            <a:prstGeom prst="ellipse">
              <a:avLst/>
            </a:prstGeom>
            <a:solidFill>
              <a:schemeClr val="l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310" name="Google Shape;2310;p160"/>
            <p:cNvSpPr/>
            <p:nvPr/>
          </p:nvSpPr>
          <p:spPr>
            <a:xfrm>
              <a:off x="15212549" y="5826750"/>
              <a:ext cx="356700" cy="356700"/>
            </a:xfrm>
            <a:prstGeom prst="pie">
              <a:avLst>
                <a:gd fmla="val 6376196" name="adj1"/>
                <a:gd fmla="val 16200000" name="adj2"/>
              </a:avLst>
            </a:prstGeom>
            <a:solidFill>
              <a:srgbClr val="834EFF"/>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311" name="Google Shape;2311;p160"/>
          <p:cNvSpPr txBox="1"/>
          <p:nvPr/>
        </p:nvSpPr>
        <p:spPr>
          <a:xfrm>
            <a:off x="470154" y="1005840"/>
            <a:ext cx="1509300" cy="1692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 sz="1100">
                <a:solidFill>
                  <a:schemeClr val="lt1"/>
                </a:solidFill>
                <a:latin typeface="DM Sans"/>
                <a:ea typeface="DM Sans"/>
                <a:cs typeface="DM Sans"/>
                <a:sym typeface="DM Sans"/>
              </a:rPr>
              <a:t>OVERALL IMPACT</a:t>
            </a:r>
            <a:endParaRPr sz="1100">
              <a:solidFill>
                <a:schemeClr val="lt1"/>
              </a:solidFill>
              <a:latin typeface="DM Sans"/>
              <a:ea typeface="DM Sans"/>
              <a:cs typeface="DM Sans"/>
              <a:sym typeface="DM Sans"/>
            </a:endParaRPr>
          </a:p>
        </p:txBody>
      </p:sp>
      <p:sp>
        <p:nvSpPr>
          <p:cNvPr id="2312" name="Google Shape;2312;p160"/>
          <p:cNvSpPr txBox="1"/>
          <p:nvPr/>
        </p:nvSpPr>
        <p:spPr>
          <a:xfrm>
            <a:off x="922000" y="1751103"/>
            <a:ext cx="531300" cy="430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1"/>
                </a:solidFill>
                <a:latin typeface="DM Sans"/>
                <a:ea typeface="DM Sans"/>
                <a:cs typeface="DM Sans"/>
                <a:sym typeface="DM Sans"/>
              </a:rPr>
              <a:t>48</a:t>
            </a:r>
            <a:endParaRPr b="1" sz="1700">
              <a:solidFill>
                <a:schemeClr val="accent1"/>
              </a:solidFill>
              <a:latin typeface="DM Sans"/>
              <a:ea typeface="DM Sans"/>
              <a:cs typeface="DM Sans"/>
              <a:sym typeface="DM Sans"/>
            </a:endParaRPr>
          </a:p>
        </p:txBody>
      </p:sp>
      <p:pic>
        <p:nvPicPr>
          <p:cNvPr id="2313" name="Google Shape;2313;p160"/>
          <p:cNvPicPr preferRelativeResize="0"/>
          <p:nvPr/>
        </p:nvPicPr>
        <p:blipFill>
          <a:blip r:embed="rId3">
            <a:alphaModFix/>
          </a:blip>
          <a:stretch>
            <a:fillRect/>
          </a:stretch>
        </p:blipFill>
        <p:spPr>
          <a:xfrm>
            <a:off x="2483550" y="1203950"/>
            <a:ext cx="6660449" cy="2383826"/>
          </a:xfrm>
          <a:prstGeom prst="rect">
            <a:avLst/>
          </a:prstGeom>
          <a:noFill/>
          <a:ln>
            <a:noFill/>
          </a:ln>
        </p:spPr>
      </p:pic>
      <p:sp>
        <p:nvSpPr>
          <p:cNvPr id="2314" name="Google Shape;2314;p160"/>
          <p:cNvSpPr/>
          <p:nvPr/>
        </p:nvSpPr>
        <p:spPr>
          <a:xfrm>
            <a:off x="6882250" y="427275"/>
            <a:ext cx="2289600" cy="4308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315" name="Google Shape;2315;p160"/>
          <p:cNvSpPr txBox="1"/>
          <p:nvPr/>
        </p:nvSpPr>
        <p:spPr>
          <a:xfrm>
            <a:off x="6882225" y="462800"/>
            <a:ext cx="2289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accent1"/>
                </a:solidFill>
                <a:latin typeface="DM Sans ExtraBold"/>
                <a:ea typeface="DM Sans ExtraBold"/>
                <a:cs typeface="DM Sans ExtraBold"/>
                <a:sym typeface="DM Sans ExtraBold"/>
              </a:rPr>
              <a:t>Completion By:</a:t>
            </a:r>
            <a:r>
              <a:rPr b="1" lang="en" sz="1100">
                <a:solidFill>
                  <a:schemeClr val="accent1"/>
                </a:solidFill>
                <a:latin typeface="DM Sans"/>
                <a:ea typeface="DM Sans"/>
                <a:cs typeface="DM Sans"/>
                <a:sym typeface="DM Sans"/>
              </a:rPr>
              <a:t> </a:t>
            </a:r>
            <a:r>
              <a:rPr b="1" lang="en" sz="1100">
                <a:solidFill>
                  <a:schemeClr val="dk2"/>
                </a:solidFill>
                <a:latin typeface="DM Sans"/>
                <a:ea typeface="DM Sans"/>
                <a:cs typeface="DM Sans"/>
                <a:sym typeface="DM Sans"/>
              </a:rPr>
              <a:t>July 1</a:t>
            </a:r>
            <a:endParaRPr b="1" sz="1100">
              <a:solidFill>
                <a:schemeClr val="dk2"/>
              </a:solidFill>
              <a:latin typeface="DM Sans"/>
              <a:ea typeface="DM Sans"/>
              <a:cs typeface="DM Sans"/>
              <a:sym typeface="DM Sans"/>
            </a:endParaRPr>
          </a:p>
        </p:txBody>
      </p:sp>
      <p:sp>
        <p:nvSpPr>
          <p:cNvPr id="2316" name="Google Shape;2316;p160"/>
          <p:cNvSpPr txBox="1"/>
          <p:nvPr/>
        </p:nvSpPr>
        <p:spPr>
          <a:xfrm>
            <a:off x="266625" y="2969550"/>
            <a:ext cx="1896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DM Sans"/>
                <a:ea typeface="DM Sans"/>
                <a:cs typeface="DM Sans"/>
                <a:sym typeface="DM Sans"/>
              </a:rPr>
              <a:t>Key Differences:</a:t>
            </a:r>
            <a:endParaRPr b="1" sz="900">
              <a:solidFill>
                <a:schemeClr val="lt1"/>
              </a:solidFill>
              <a:latin typeface="DM Sans"/>
              <a:ea typeface="DM Sans"/>
              <a:cs typeface="DM Sans"/>
              <a:sym typeface="DM Sans"/>
            </a:endParaRPr>
          </a:p>
        </p:txBody>
      </p:sp>
      <p:sp>
        <p:nvSpPr>
          <p:cNvPr id="2317" name="Google Shape;2317;p160"/>
          <p:cNvSpPr txBox="1"/>
          <p:nvPr/>
        </p:nvSpPr>
        <p:spPr>
          <a:xfrm>
            <a:off x="348175" y="3292650"/>
            <a:ext cx="1807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DM Sans"/>
                <a:ea typeface="DM Sans"/>
                <a:cs typeface="DM Sans"/>
                <a:sym typeface="DM Sans"/>
              </a:rPr>
              <a:t>Epic level prioritization</a:t>
            </a:r>
            <a:endParaRPr sz="900">
              <a:solidFill>
                <a:schemeClr val="lt1"/>
              </a:solidFill>
              <a:latin typeface="DM Sans"/>
              <a:ea typeface="DM Sans"/>
              <a:cs typeface="DM Sans"/>
              <a:sym typeface="DM Sans"/>
            </a:endParaRPr>
          </a:p>
          <a:p>
            <a:pPr indent="0" lvl="0" marL="0" rtl="0" algn="l">
              <a:spcBef>
                <a:spcPts val="0"/>
              </a:spcBef>
              <a:spcAft>
                <a:spcPts val="0"/>
              </a:spcAft>
              <a:buNone/>
            </a:pPr>
            <a:r>
              <a:t/>
            </a:r>
            <a:endParaRPr sz="900">
              <a:solidFill>
                <a:schemeClr val="lt1"/>
              </a:solidFill>
              <a:latin typeface="DM Sans"/>
              <a:ea typeface="DM Sans"/>
              <a:cs typeface="DM Sans"/>
              <a:sym typeface="DM Sans"/>
            </a:endParaRPr>
          </a:p>
          <a:p>
            <a:pPr indent="0" lvl="0" marL="0" rtl="0" algn="l">
              <a:spcBef>
                <a:spcPts val="0"/>
              </a:spcBef>
              <a:spcAft>
                <a:spcPts val="0"/>
              </a:spcAft>
              <a:buNone/>
            </a:pPr>
            <a:r>
              <a:rPr lang="en" sz="900">
                <a:solidFill>
                  <a:schemeClr val="lt1"/>
                </a:solidFill>
                <a:latin typeface="DM Sans"/>
                <a:ea typeface="DM Sans"/>
                <a:cs typeface="DM Sans"/>
                <a:sym typeface="DM Sans"/>
              </a:rPr>
              <a:t>Initiatives included for being flagged as in progress</a:t>
            </a:r>
            <a:endParaRPr sz="900">
              <a:solidFill>
                <a:schemeClr val="lt1"/>
              </a:solidFill>
              <a:latin typeface="DM Sans"/>
              <a:ea typeface="DM Sans"/>
              <a:cs typeface="DM Sans"/>
              <a:sym typeface="DM Sans"/>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2" name="Shape 2322"/>
        <p:cNvGrpSpPr/>
        <p:nvPr/>
      </p:nvGrpSpPr>
      <p:grpSpPr>
        <a:xfrm>
          <a:off x="0" y="0"/>
          <a:ext cx="0" cy="0"/>
          <a:chOff x="0" y="0"/>
          <a:chExt cx="0" cy="0"/>
        </a:xfrm>
      </p:grpSpPr>
      <p:sp>
        <p:nvSpPr>
          <p:cNvPr id="2323" name="Google Shape;2323;p161"/>
          <p:cNvSpPr txBox="1"/>
          <p:nvPr/>
        </p:nvSpPr>
        <p:spPr>
          <a:xfrm>
            <a:off x="2688875" y="4122300"/>
            <a:ext cx="1416000" cy="270900"/>
          </a:xfrm>
          <a:prstGeom prst="rect">
            <a:avLst/>
          </a:prstGeom>
          <a:gradFill>
            <a:gsLst>
              <a:gs pos="0">
                <a:srgbClr val="9E9E9E"/>
              </a:gs>
              <a:gs pos="100000">
                <a:schemeClr val="dk1"/>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Biz Process + Chg Mgmt</a:t>
            </a:r>
            <a:endParaRPr b="1" sz="800">
              <a:solidFill>
                <a:schemeClr val="lt1"/>
              </a:solidFill>
              <a:latin typeface="DM Sans"/>
              <a:ea typeface="DM Sans"/>
              <a:cs typeface="DM Sans"/>
              <a:sym typeface="DM Sans"/>
            </a:endParaRPr>
          </a:p>
        </p:txBody>
      </p:sp>
      <p:sp>
        <p:nvSpPr>
          <p:cNvPr id="2324" name="Google Shape;2324;p161"/>
          <p:cNvSpPr txBox="1"/>
          <p:nvPr/>
        </p:nvSpPr>
        <p:spPr>
          <a:xfrm>
            <a:off x="4256955" y="4122300"/>
            <a:ext cx="1416000" cy="270900"/>
          </a:xfrm>
          <a:prstGeom prst="rect">
            <a:avLst/>
          </a:prstGeom>
          <a:gradFill>
            <a:gsLst>
              <a:gs pos="0">
                <a:srgbClr val="A41C7D"/>
              </a:gs>
              <a:gs pos="50000">
                <a:srgbClr val="FF0CBA"/>
              </a:gs>
              <a:gs pos="100000">
                <a:srgbClr val="FB91DD"/>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Marketing + Engagement</a:t>
            </a:r>
            <a:endParaRPr b="1" sz="800">
              <a:solidFill>
                <a:schemeClr val="lt1"/>
              </a:solidFill>
              <a:latin typeface="DM Sans"/>
              <a:ea typeface="DM Sans"/>
              <a:cs typeface="DM Sans"/>
              <a:sym typeface="DM Sans"/>
            </a:endParaRPr>
          </a:p>
        </p:txBody>
      </p:sp>
      <p:sp>
        <p:nvSpPr>
          <p:cNvPr id="2325" name="Google Shape;2325;p161"/>
          <p:cNvSpPr txBox="1"/>
          <p:nvPr/>
        </p:nvSpPr>
        <p:spPr>
          <a:xfrm>
            <a:off x="5825034" y="4122300"/>
            <a:ext cx="1416000" cy="270900"/>
          </a:xfrm>
          <a:prstGeom prst="rect">
            <a:avLst/>
          </a:prstGeom>
          <a:gradFill>
            <a:gsLst>
              <a:gs pos="0">
                <a:srgbClr val="FF8551"/>
              </a:gs>
              <a:gs pos="50000">
                <a:srgbClr val="FC4C00"/>
              </a:gs>
              <a:gs pos="100000">
                <a:srgbClr val="BF430F"/>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Data + Performance</a:t>
            </a:r>
            <a:endParaRPr b="1" sz="800">
              <a:solidFill>
                <a:schemeClr val="lt1"/>
              </a:solidFill>
              <a:latin typeface="DM Sans"/>
              <a:ea typeface="DM Sans"/>
              <a:cs typeface="DM Sans"/>
              <a:sym typeface="DM Sans"/>
            </a:endParaRPr>
          </a:p>
        </p:txBody>
      </p:sp>
      <p:sp>
        <p:nvSpPr>
          <p:cNvPr id="2326" name="Google Shape;2326;p161"/>
          <p:cNvSpPr txBox="1"/>
          <p:nvPr/>
        </p:nvSpPr>
        <p:spPr>
          <a:xfrm>
            <a:off x="7393114" y="4122300"/>
            <a:ext cx="1416000" cy="270900"/>
          </a:xfrm>
          <a:prstGeom prst="rect">
            <a:avLst/>
          </a:prstGeom>
          <a:gradFill>
            <a:gsLst>
              <a:gs pos="0">
                <a:srgbClr val="6726FF"/>
              </a:gs>
              <a:gs pos="100000">
                <a:srgbClr val="D0C0FF"/>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Tools + Tech</a:t>
            </a:r>
            <a:endParaRPr b="1" sz="800">
              <a:solidFill>
                <a:schemeClr val="lt1"/>
              </a:solidFill>
              <a:latin typeface="DM Sans"/>
              <a:ea typeface="DM Sans"/>
              <a:cs typeface="DM Sans"/>
              <a:sym typeface="DM Sans"/>
            </a:endParaRPr>
          </a:p>
        </p:txBody>
      </p:sp>
      <p:grpSp>
        <p:nvGrpSpPr>
          <p:cNvPr id="2327" name="Google Shape;2327;p161"/>
          <p:cNvGrpSpPr/>
          <p:nvPr/>
        </p:nvGrpSpPr>
        <p:grpSpPr>
          <a:xfrm>
            <a:off x="522426" y="1299398"/>
            <a:ext cx="1330457" cy="1334211"/>
            <a:chOff x="15212549" y="5826750"/>
            <a:chExt cx="356700" cy="357688"/>
          </a:xfrm>
        </p:grpSpPr>
        <p:sp>
          <p:nvSpPr>
            <p:cNvPr id="2328" name="Google Shape;2328;p161"/>
            <p:cNvSpPr/>
            <p:nvPr/>
          </p:nvSpPr>
          <p:spPr>
            <a:xfrm>
              <a:off x="15212550" y="5827738"/>
              <a:ext cx="356700" cy="356700"/>
            </a:xfrm>
            <a:prstGeom prst="ellipse">
              <a:avLst/>
            </a:prstGeom>
            <a:solidFill>
              <a:schemeClr val="l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329" name="Google Shape;2329;p161"/>
            <p:cNvSpPr/>
            <p:nvPr/>
          </p:nvSpPr>
          <p:spPr>
            <a:xfrm>
              <a:off x="15212549" y="5826750"/>
              <a:ext cx="356700" cy="356700"/>
            </a:xfrm>
            <a:prstGeom prst="pie">
              <a:avLst>
                <a:gd fmla="val 3611546" name="adj1"/>
                <a:gd fmla="val 16200000" name="adj2"/>
              </a:avLst>
            </a:prstGeom>
            <a:solidFill>
              <a:srgbClr val="834EFF"/>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330" name="Google Shape;2330;p161"/>
          <p:cNvSpPr txBox="1"/>
          <p:nvPr/>
        </p:nvSpPr>
        <p:spPr>
          <a:xfrm>
            <a:off x="470154" y="1005840"/>
            <a:ext cx="1509300" cy="1692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 sz="1100">
                <a:solidFill>
                  <a:schemeClr val="lt1"/>
                </a:solidFill>
                <a:latin typeface="DM Sans"/>
                <a:ea typeface="DM Sans"/>
                <a:cs typeface="DM Sans"/>
                <a:sym typeface="DM Sans"/>
              </a:rPr>
              <a:t>OVERALL IMPACT</a:t>
            </a:r>
            <a:endParaRPr sz="1100">
              <a:solidFill>
                <a:schemeClr val="lt1"/>
              </a:solidFill>
              <a:latin typeface="DM Sans"/>
              <a:ea typeface="DM Sans"/>
              <a:cs typeface="DM Sans"/>
              <a:sym typeface="DM Sans"/>
            </a:endParaRPr>
          </a:p>
        </p:txBody>
      </p:sp>
      <p:sp>
        <p:nvSpPr>
          <p:cNvPr id="2331" name="Google Shape;2331;p161"/>
          <p:cNvSpPr txBox="1"/>
          <p:nvPr/>
        </p:nvSpPr>
        <p:spPr>
          <a:xfrm>
            <a:off x="922000" y="1751103"/>
            <a:ext cx="531300" cy="430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1"/>
                </a:solidFill>
                <a:latin typeface="DM Sans"/>
                <a:ea typeface="DM Sans"/>
                <a:cs typeface="DM Sans"/>
                <a:sym typeface="DM Sans"/>
              </a:rPr>
              <a:t>59</a:t>
            </a:r>
            <a:endParaRPr b="1" sz="1700">
              <a:solidFill>
                <a:schemeClr val="accent1"/>
              </a:solidFill>
              <a:latin typeface="DM Sans"/>
              <a:ea typeface="DM Sans"/>
              <a:cs typeface="DM Sans"/>
              <a:sym typeface="DM Sans"/>
            </a:endParaRPr>
          </a:p>
        </p:txBody>
      </p:sp>
      <p:pic>
        <p:nvPicPr>
          <p:cNvPr id="2332" name="Google Shape;2332;p161"/>
          <p:cNvPicPr preferRelativeResize="0"/>
          <p:nvPr/>
        </p:nvPicPr>
        <p:blipFill>
          <a:blip r:embed="rId3">
            <a:alphaModFix/>
          </a:blip>
          <a:stretch>
            <a:fillRect/>
          </a:stretch>
        </p:blipFill>
        <p:spPr>
          <a:xfrm>
            <a:off x="2487168" y="1207008"/>
            <a:ext cx="6647951" cy="2379345"/>
          </a:xfrm>
          <a:prstGeom prst="rect">
            <a:avLst/>
          </a:prstGeom>
          <a:noFill/>
          <a:ln>
            <a:noFill/>
          </a:ln>
        </p:spPr>
      </p:pic>
      <p:sp>
        <p:nvSpPr>
          <p:cNvPr id="2333" name="Google Shape;2333;p161"/>
          <p:cNvSpPr/>
          <p:nvPr/>
        </p:nvSpPr>
        <p:spPr>
          <a:xfrm>
            <a:off x="6882250" y="427275"/>
            <a:ext cx="2289600" cy="4308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334" name="Google Shape;2334;p161"/>
          <p:cNvSpPr txBox="1"/>
          <p:nvPr/>
        </p:nvSpPr>
        <p:spPr>
          <a:xfrm>
            <a:off x="6882225" y="462800"/>
            <a:ext cx="2289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accent1"/>
                </a:solidFill>
                <a:latin typeface="DM Sans ExtraBold"/>
                <a:ea typeface="DM Sans ExtraBold"/>
                <a:cs typeface="DM Sans ExtraBold"/>
                <a:sym typeface="DM Sans ExtraBold"/>
              </a:rPr>
              <a:t>Completion By:</a:t>
            </a:r>
            <a:r>
              <a:rPr b="1" lang="en" sz="1100">
                <a:solidFill>
                  <a:schemeClr val="accent1"/>
                </a:solidFill>
                <a:latin typeface="DM Sans"/>
                <a:ea typeface="DM Sans"/>
                <a:cs typeface="DM Sans"/>
                <a:sym typeface="DM Sans"/>
              </a:rPr>
              <a:t> </a:t>
            </a:r>
            <a:r>
              <a:rPr b="1" lang="en" sz="1100">
                <a:solidFill>
                  <a:schemeClr val="dk2"/>
                </a:solidFill>
                <a:latin typeface="DM Sans"/>
                <a:ea typeface="DM Sans"/>
                <a:cs typeface="DM Sans"/>
                <a:sym typeface="DM Sans"/>
              </a:rPr>
              <a:t>September 1</a:t>
            </a:r>
            <a:endParaRPr b="1" sz="1100">
              <a:solidFill>
                <a:schemeClr val="dk2"/>
              </a:solidFill>
              <a:latin typeface="DM Sans"/>
              <a:ea typeface="DM Sans"/>
              <a:cs typeface="DM Sans"/>
              <a:sym typeface="DM Sans"/>
            </a:endParaRPr>
          </a:p>
        </p:txBody>
      </p:sp>
      <p:sp>
        <p:nvSpPr>
          <p:cNvPr id="2335" name="Google Shape;2335;p161"/>
          <p:cNvSpPr txBox="1"/>
          <p:nvPr>
            <p:ph idx="4294967295" type="title"/>
          </p:nvPr>
        </p:nvSpPr>
        <p:spPr>
          <a:xfrm>
            <a:off x="2688874" y="432054"/>
            <a:ext cx="3443400" cy="430800"/>
          </a:xfrm>
          <a:prstGeom prst="rect">
            <a:avLst/>
          </a:prstGeom>
        </p:spPr>
        <p:txBody>
          <a:bodyPr anchorCtr="0" anchor="ctr" bIns="0" lIns="0" spcFirstLastPara="1" rIns="0" wrap="square" tIns="0">
            <a:noAutofit/>
          </a:bodyPr>
          <a:lstStyle/>
          <a:p>
            <a:pPr indent="0" lvl="0" marL="0" rtl="0" algn="l">
              <a:lnSpc>
                <a:spcPct val="80000"/>
              </a:lnSpc>
              <a:spcBef>
                <a:spcPts val="0"/>
              </a:spcBef>
              <a:spcAft>
                <a:spcPts val="0"/>
              </a:spcAft>
              <a:buNone/>
            </a:pPr>
            <a:r>
              <a:rPr lang="en" sz="1700">
                <a:latin typeface="DM Sans SemiBold"/>
                <a:ea typeface="DM Sans SemiBold"/>
                <a:cs typeface="DM Sans SemiBold"/>
                <a:sym typeface="DM Sans SemiBold"/>
              </a:rPr>
              <a:t>Phase Two </a:t>
            </a:r>
            <a:r>
              <a:rPr lang="en" sz="1700">
                <a:latin typeface="DM Sans Light"/>
                <a:ea typeface="DM Sans Light"/>
                <a:cs typeface="DM Sans Light"/>
                <a:sym typeface="DM Sans Light"/>
              </a:rPr>
              <a:t>| XX</a:t>
            </a:r>
            <a:endParaRPr sz="1700">
              <a:latin typeface="DM Sans SemiBold"/>
              <a:ea typeface="DM Sans SemiBold"/>
              <a:cs typeface="DM Sans SemiBold"/>
              <a:sym typeface="DM Sans SemiBold"/>
            </a:endParaRPr>
          </a:p>
        </p:txBody>
      </p:sp>
      <p:sp>
        <p:nvSpPr>
          <p:cNvPr id="2336" name="Google Shape;2336;p161"/>
          <p:cNvSpPr txBox="1"/>
          <p:nvPr/>
        </p:nvSpPr>
        <p:spPr>
          <a:xfrm>
            <a:off x="266625" y="2969550"/>
            <a:ext cx="1896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DM Sans"/>
                <a:ea typeface="DM Sans"/>
                <a:cs typeface="DM Sans"/>
                <a:sym typeface="DM Sans"/>
              </a:rPr>
              <a:t>Key Differences:</a:t>
            </a:r>
            <a:endParaRPr b="1" sz="900">
              <a:solidFill>
                <a:schemeClr val="lt1"/>
              </a:solidFill>
              <a:latin typeface="DM Sans"/>
              <a:ea typeface="DM Sans"/>
              <a:cs typeface="DM Sans"/>
              <a:sym typeface="DM Sans"/>
            </a:endParaRPr>
          </a:p>
        </p:txBody>
      </p:sp>
      <p:sp>
        <p:nvSpPr>
          <p:cNvPr id="2337" name="Google Shape;2337;p161"/>
          <p:cNvSpPr txBox="1"/>
          <p:nvPr/>
        </p:nvSpPr>
        <p:spPr>
          <a:xfrm>
            <a:off x="348175" y="3292650"/>
            <a:ext cx="180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DM Sans"/>
                <a:ea typeface="DM Sans"/>
                <a:cs typeface="DM Sans"/>
                <a:sym typeface="DM Sans"/>
              </a:rPr>
              <a:t>Initiatives</a:t>
            </a:r>
            <a:r>
              <a:rPr lang="en" sz="900">
                <a:solidFill>
                  <a:schemeClr val="lt1"/>
                </a:solidFill>
                <a:latin typeface="DM Sans"/>
                <a:ea typeface="DM Sans"/>
                <a:cs typeface="DM Sans"/>
                <a:sym typeface="DM Sans"/>
              </a:rPr>
              <a:t> set for seasonality impact</a:t>
            </a:r>
            <a:endParaRPr sz="900">
              <a:solidFill>
                <a:schemeClr val="lt1"/>
              </a:solidFill>
              <a:latin typeface="DM Sans"/>
              <a:ea typeface="DM Sans"/>
              <a:cs typeface="DM Sans"/>
              <a:sym typeface="DM Sans"/>
            </a:endParaRPr>
          </a:p>
          <a:p>
            <a:pPr indent="0" lvl="0" marL="0" rtl="0" algn="l">
              <a:spcBef>
                <a:spcPts val="0"/>
              </a:spcBef>
              <a:spcAft>
                <a:spcPts val="0"/>
              </a:spcAft>
              <a:buNone/>
            </a:pPr>
            <a:r>
              <a:t/>
            </a:r>
            <a:endParaRPr sz="900">
              <a:solidFill>
                <a:schemeClr val="lt1"/>
              </a:solidFill>
              <a:latin typeface="DM Sans"/>
              <a:ea typeface="DM Sans"/>
              <a:cs typeface="DM Sans"/>
              <a:sym typeface="DM Sans"/>
            </a:endParaRPr>
          </a:p>
          <a:p>
            <a:pPr indent="0" lvl="0" marL="0" rtl="0" algn="l">
              <a:spcBef>
                <a:spcPts val="0"/>
              </a:spcBef>
              <a:spcAft>
                <a:spcPts val="0"/>
              </a:spcAft>
              <a:buNone/>
            </a:pPr>
            <a:r>
              <a:rPr lang="en" sz="900">
                <a:solidFill>
                  <a:schemeClr val="lt1"/>
                </a:solidFill>
                <a:latin typeface="DM Sans"/>
                <a:ea typeface="DM Sans"/>
                <a:cs typeface="DM Sans"/>
                <a:sym typeface="DM Sans"/>
              </a:rPr>
              <a:t>Specific epics deprioritized based on inability to complete in time Sept 1</a:t>
            </a:r>
            <a:endParaRPr sz="900">
              <a:solidFill>
                <a:schemeClr val="lt1"/>
              </a:solidFill>
              <a:latin typeface="DM Sans"/>
              <a:ea typeface="DM Sans"/>
              <a:cs typeface="DM Sans"/>
              <a:sym typeface="DM Sans"/>
            </a:endParaRPr>
          </a:p>
          <a:p>
            <a:pPr indent="0" lvl="0" marL="0" rtl="0" algn="l">
              <a:spcBef>
                <a:spcPts val="0"/>
              </a:spcBef>
              <a:spcAft>
                <a:spcPts val="0"/>
              </a:spcAft>
              <a:buNone/>
            </a:pPr>
            <a:r>
              <a:t/>
            </a:r>
            <a:endParaRPr sz="900">
              <a:solidFill>
                <a:schemeClr val="lt1"/>
              </a:solidFill>
              <a:latin typeface="DM Sans"/>
              <a:ea typeface="DM Sans"/>
              <a:cs typeface="DM Sans"/>
              <a:sym typeface="DM Sans"/>
            </a:endParaRPr>
          </a:p>
          <a:p>
            <a:pPr indent="0" lvl="0" marL="0" rtl="0" algn="l">
              <a:spcBef>
                <a:spcPts val="0"/>
              </a:spcBef>
              <a:spcAft>
                <a:spcPts val="0"/>
              </a:spcAft>
              <a:buNone/>
            </a:pPr>
            <a:r>
              <a:t/>
            </a:r>
            <a:endParaRPr sz="900">
              <a:solidFill>
                <a:schemeClr val="lt1"/>
              </a:solidFill>
              <a:latin typeface="DM Sans"/>
              <a:ea typeface="DM Sans"/>
              <a:cs typeface="DM Sans"/>
              <a:sym typeface="DM Sans"/>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2" name="Shape 2342"/>
        <p:cNvGrpSpPr/>
        <p:nvPr/>
      </p:nvGrpSpPr>
      <p:grpSpPr>
        <a:xfrm>
          <a:off x="0" y="0"/>
          <a:ext cx="0" cy="0"/>
          <a:chOff x="0" y="0"/>
          <a:chExt cx="0" cy="0"/>
        </a:xfrm>
      </p:grpSpPr>
      <p:sp>
        <p:nvSpPr>
          <p:cNvPr id="2343" name="Google Shape;2343;p162"/>
          <p:cNvSpPr txBox="1"/>
          <p:nvPr/>
        </p:nvSpPr>
        <p:spPr>
          <a:xfrm>
            <a:off x="2688875" y="4122300"/>
            <a:ext cx="1416000" cy="270900"/>
          </a:xfrm>
          <a:prstGeom prst="rect">
            <a:avLst/>
          </a:prstGeom>
          <a:gradFill>
            <a:gsLst>
              <a:gs pos="0">
                <a:srgbClr val="9E9E9E"/>
              </a:gs>
              <a:gs pos="100000">
                <a:schemeClr val="dk1"/>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Biz Process + Chg Mgmt</a:t>
            </a:r>
            <a:endParaRPr b="1" sz="800">
              <a:solidFill>
                <a:schemeClr val="lt1"/>
              </a:solidFill>
              <a:latin typeface="DM Sans"/>
              <a:ea typeface="DM Sans"/>
              <a:cs typeface="DM Sans"/>
              <a:sym typeface="DM Sans"/>
            </a:endParaRPr>
          </a:p>
        </p:txBody>
      </p:sp>
      <p:sp>
        <p:nvSpPr>
          <p:cNvPr id="2344" name="Google Shape;2344;p162"/>
          <p:cNvSpPr txBox="1"/>
          <p:nvPr/>
        </p:nvSpPr>
        <p:spPr>
          <a:xfrm>
            <a:off x="4256955" y="4122300"/>
            <a:ext cx="1416000" cy="270900"/>
          </a:xfrm>
          <a:prstGeom prst="rect">
            <a:avLst/>
          </a:prstGeom>
          <a:gradFill>
            <a:gsLst>
              <a:gs pos="0">
                <a:srgbClr val="A41C7D"/>
              </a:gs>
              <a:gs pos="50000">
                <a:srgbClr val="FF0CBA"/>
              </a:gs>
              <a:gs pos="100000">
                <a:srgbClr val="FB91DD"/>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Marketing + Engagement</a:t>
            </a:r>
            <a:endParaRPr b="1" sz="800">
              <a:solidFill>
                <a:schemeClr val="lt1"/>
              </a:solidFill>
              <a:latin typeface="DM Sans"/>
              <a:ea typeface="DM Sans"/>
              <a:cs typeface="DM Sans"/>
              <a:sym typeface="DM Sans"/>
            </a:endParaRPr>
          </a:p>
        </p:txBody>
      </p:sp>
      <p:sp>
        <p:nvSpPr>
          <p:cNvPr id="2345" name="Google Shape;2345;p162"/>
          <p:cNvSpPr txBox="1"/>
          <p:nvPr/>
        </p:nvSpPr>
        <p:spPr>
          <a:xfrm>
            <a:off x="5825034" y="4122300"/>
            <a:ext cx="1416000" cy="270900"/>
          </a:xfrm>
          <a:prstGeom prst="rect">
            <a:avLst/>
          </a:prstGeom>
          <a:gradFill>
            <a:gsLst>
              <a:gs pos="0">
                <a:srgbClr val="FF8551"/>
              </a:gs>
              <a:gs pos="50000">
                <a:srgbClr val="FC4C00"/>
              </a:gs>
              <a:gs pos="100000">
                <a:srgbClr val="BF430F"/>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Data + Performance</a:t>
            </a:r>
            <a:endParaRPr b="1" sz="800">
              <a:solidFill>
                <a:schemeClr val="lt1"/>
              </a:solidFill>
              <a:latin typeface="DM Sans"/>
              <a:ea typeface="DM Sans"/>
              <a:cs typeface="DM Sans"/>
              <a:sym typeface="DM Sans"/>
            </a:endParaRPr>
          </a:p>
        </p:txBody>
      </p:sp>
      <p:sp>
        <p:nvSpPr>
          <p:cNvPr id="2346" name="Google Shape;2346;p162"/>
          <p:cNvSpPr txBox="1"/>
          <p:nvPr/>
        </p:nvSpPr>
        <p:spPr>
          <a:xfrm>
            <a:off x="7393114" y="4122300"/>
            <a:ext cx="1416000" cy="270900"/>
          </a:xfrm>
          <a:prstGeom prst="rect">
            <a:avLst/>
          </a:prstGeom>
          <a:gradFill>
            <a:gsLst>
              <a:gs pos="0">
                <a:srgbClr val="6726FF"/>
              </a:gs>
              <a:gs pos="100000">
                <a:srgbClr val="D0C0FF"/>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Tools + Tech</a:t>
            </a:r>
            <a:endParaRPr b="1" sz="800">
              <a:solidFill>
                <a:schemeClr val="lt1"/>
              </a:solidFill>
              <a:latin typeface="DM Sans"/>
              <a:ea typeface="DM Sans"/>
              <a:cs typeface="DM Sans"/>
              <a:sym typeface="DM Sans"/>
            </a:endParaRPr>
          </a:p>
        </p:txBody>
      </p:sp>
      <p:grpSp>
        <p:nvGrpSpPr>
          <p:cNvPr id="2347" name="Google Shape;2347;p162"/>
          <p:cNvGrpSpPr/>
          <p:nvPr/>
        </p:nvGrpSpPr>
        <p:grpSpPr>
          <a:xfrm>
            <a:off x="522426" y="1299398"/>
            <a:ext cx="1330457" cy="1334211"/>
            <a:chOff x="15212549" y="5826750"/>
            <a:chExt cx="356700" cy="357688"/>
          </a:xfrm>
        </p:grpSpPr>
        <p:sp>
          <p:nvSpPr>
            <p:cNvPr id="2348" name="Google Shape;2348;p162"/>
            <p:cNvSpPr/>
            <p:nvPr/>
          </p:nvSpPr>
          <p:spPr>
            <a:xfrm>
              <a:off x="15212550" y="5827738"/>
              <a:ext cx="356700" cy="356700"/>
            </a:xfrm>
            <a:prstGeom prst="ellipse">
              <a:avLst/>
            </a:prstGeom>
            <a:solidFill>
              <a:schemeClr val="l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349" name="Google Shape;2349;p162"/>
            <p:cNvSpPr/>
            <p:nvPr/>
          </p:nvSpPr>
          <p:spPr>
            <a:xfrm>
              <a:off x="15212549" y="5826750"/>
              <a:ext cx="356700" cy="356700"/>
            </a:xfrm>
            <a:prstGeom prst="pie">
              <a:avLst>
                <a:gd fmla="val 18698658" name="adj1"/>
                <a:gd fmla="val 16200000" name="adj2"/>
              </a:avLst>
            </a:prstGeom>
            <a:solidFill>
              <a:srgbClr val="834EFF"/>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350" name="Google Shape;2350;p162"/>
          <p:cNvSpPr txBox="1"/>
          <p:nvPr/>
        </p:nvSpPr>
        <p:spPr>
          <a:xfrm>
            <a:off x="470154" y="1005840"/>
            <a:ext cx="1509300" cy="1692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 sz="1100">
                <a:solidFill>
                  <a:schemeClr val="lt1"/>
                </a:solidFill>
                <a:latin typeface="DM Sans"/>
                <a:ea typeface="DM Sans"/>
                <a:cs typeface="DM Sans"/>
                <a:sym typeface="DM Sans"/>
              </a:rPr>
              <a:t>OVERALL IMPACT</a:t>
            </a:r>
            <a:endParaRPr sz="1100">
              <a:solidFill>
                <a:schemeClr val="lt1"/>
              </a:solidFill>
              <a:latin typeface="DM Sans"/>
              <a:ea typeface="DM Sans"/>
              <a:cs typeface="DM Sans"/>
              <a:sym typeface="DM Sans"/>
            </a:endParaRPr>
          </a:p>
        </p:txBody>
      </p:sp>
      <p:sp>
        <p:nvSpPr>
          <p:cNvPr id="2351" name="Google Shape;2351;p162"/>
          <p:cNvSpPr txBox="1"/>
          <p:nvPr/>
        </p:nvSpPr>
        <p:spPr>
          <a:xfrm>
            <a:off x="922000" y="1751103"/>
            <a:ext cx="531300" cy="430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1"/>
                </a:solidFill>
                <a:latin typeface="DM Sans"/>
                <a:ea typeface="DM Sans"/>
                <a:cs typeface="DM Sans"/>
                <a:sym typeface="DM Sans"/>
              </a:rPr>
              <a:t>93</a:t>
            </a:r>
            <a:endParaRPr b="1" sz="1700">
              <a:solidFill>
                <a:schemeClr val="accent1"/>
              </a:solidFill>
              <a:latin typeface="DM Sans"/>
              <a:ea typeface="DM Sans"/>
              <a:cs typeface="DM Sans"/>
              <a:sym typeface="DM Sans"/>
            </a:endParaRPr>
          </a:p>
        </p:txBody>
      </p:sp>
      <p:pic>
        <p:nvPicPr>
          <p:cNvPr id="2352" name="Google Shape;2352;p162"/>
          <p:cNvPicPr preferRelativeResize="0"/>
          <p:nvPr/>
        </p:nvPicPr>
        <p:blipFill>
          <a:blip r:embed="rId3">
            <a:alphaModFix/>
          </a:blip>
          <a:stretch>
            <a:fillRect/>
          </a:stretch>
        </p:blipFill>
        <p:spPr>
          <a:xfrm>
            <a:off x="2479875" y="1207008"/>
            <a:ext cx="6664125" cy="2365633"/>
          </a:xfrm>
          <a:prstGeom prst="rect">
            <a:avLst/>
          </a:prstGeom>
          <a:noFill/>
          <a:ln>
            <a:noFill/>
          </a:ln>
        </p:spPr>
      </p:pic>
      <p:sp>
        <p:nvSpPr>
          <p:cNvPr id="2353" name="Google Shape;2353;p162"/>
          <p:cNvSpPr/>
          <p:nvPr/>
        </p:nvSpPr>
        <p:spPr>
          <a:xfrm>
            <a:off x="6159675" y="427275"/>
            <a:ext cx="3012300" cy="4308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354" name="Google Shape;2354;p162"/>
          <p:cNvSpPr txBox="1"/>
          <p:nvPr/>
        </p:nvSpPr>
        <p:spPr>
          <a:xfrm>
            <a:off x="6159325" y="462800"/>
            <a:ext cx="3012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accent1"/>
                </a:solidFill>
                <a:latin typeface="DM Sans ExtraBold"/>
                <a:ea typeface="DM Sans ExtraBold"/>
                <a:cs typeface="DM Sans ExtraBold"/>
                <a:sym typeface="DM Sans ExtraBold"/>
              </a:rPr>
              <a:t>Completion By:</a:t>
            </a:r>
            <a:r>
              <a:rPr b="1" lang="en" sz="1100">
                <a:solidFill>
                  <a:schemeClr val="accent1"/>
                </a:solidFill>
                <a:latin typeface="DM Sans"/>
                <a:ea typeface="DM Sans"/>
                <a:cs typeface="DM Sans"/>
                <a:sym typeface="DM Sans"/>
              </a:rPr>
              <a:t> </a:t>
            </a:r>
            <a:r>
              <a:rPr b="1" lang="en" sz="1100">
                <a:solidFill>
                  <a:schemeClr val="dk2"/>
                </a:solidFill>
                <a:latin typeface="DM Sans"/>
                <a:ea typeface="DM Sans"/>
                <a:cs typeface="DM Sans"/>
                <a:sym typeface="DM Sans"/>
              </a:rPr>
              <a:t>Ongoing/Not Specified</a:t>
            </a:r>
            <a:endParaRPr b="1" sz="1100">
              <a:solidFill>
                <a:schemeClr val="dk2"/>
              </a:solidFill>
              <a:latin typeface="DM Sans"/>
              <a:ea typeface="DM Sans"/>
              <a:cs typeface="DM Sans"/>
              <a:sym typeface="DM Sans"/>
            </a:endParaRPr>
          </a:p>
        </p:txBody>
      </p:sp>
      <p:sp>
        <p:nvSpPr>
          <p:cNvPr id="2355" name="Google Shape;2355;p162"/>
          <p:cNvSpPr txBox="1"/>
          <p:nvPr>
            <p:ph idx="4294967295" type="title"/>
          </p:nvPr>
        </p:nvSpPr>
        <p:spPr>
          <a:xfrm>
            <a:off x="2688874" y="432054"/>
            <a:ext cx="3443400" cy="430800"/>
          </a:xfrm>
          <a:prstGeom prst="rect">
            <a:avLst/>
          </a:prstGeom>
        </p:spPr>
        <p:txBody>
          <a:bodyPr anchorCtr="0" anchor="ctr" bIns="0" lIns="0" spcFirstLastPara="1" rIns="0" wrap="square" tIns="0">
            <a:noAutofit/>
          </a:bodyPr>
          <a:lstStyle/>
          <a:p>
            <a:pPr indent="0" lvl="0" marL="0" rtl="0" algn="l">
              <a:lnSpc>
                <a:spcPct val="80000"/>
              </a:lnSpc>
              <a:spcBef>
                <a:spcPts val="0"/>
              </a:spcBef>
              <a:spcAft>
                <a:spcPts val="0"/>
              </a:spcAft>
              <a:buNone/>
            </a:pPr>
            <a:r>
              <a:rPr lang="en" sz="1700">
                <a:latin typeface="DM Sans SemiBold"/>
                <a:ea typeface="DM Sans SemiBold"/>
                <a:cs typeface="DM Sans SemiBold"/>
                <a:sym typeface="DM Sans SemiBold"/>
              </a:rPr>
              <a:t>Phase Three </a:t>
            </a:r>
            <a:r>
              <a:rPr lang="en" sz="1700">
                <a:latin typeface="DM Sans Light"/>
                <a:ea typeface="DM Sans Light"/>
                <a:cs typeface="DM Sans Light"/>
                <a:sym typeface="DM Sans Light"/>
              </a:rPr>
              <a:t>| </a:t>
            </a:r>
            <a:r>
              <a:rPr lang="en" sz="1700">
                <a:latin typeface="DM Sans Light"/>
                <a:ea typeface="DM Sans Light"/>
                <a:cs typeface="DM Sans Light"/>
                <a:sym typeface="DM Sans Light"/>
              </a:rPr>
              <a:t>XX</a:t>
            </a:r>
            <a:r>
              <a:rPr lang="en" sz="1700">
                <a:latin typeface="DM Sans Light"/>
                <a:ea typeface="DM Sans Light"/>
                <a:cs typeface="DM Sans Light"/>
                <a:sym typeface="DM Sans Light"/>
              </a:rPr>
              <a:t> Final</a:t>
            </a:r>
            <a:endParaRPr sz="1700">
              <a:latin typeface="DM Sans SemiBold"/>
              <a:ea typeface="DM Sans SemiBold"/>
              <a:cs typeface="DM Sans SemiBold"/>
              <a:sym typeface="DM Sans SemiBold"/>
            </a:endParaRPr>
          </a:p>
        </p:txBody>
      </p:sp>
      <p:sp>
        <p:nvSpPr>
          <p:cNvPr id="2356" name="Google Shape;2356;p162"/>
          <p:cNvSpPr txBox="1"/>
          <p:nvPr/>
        </p:nvSpPr>
        <p:spPr>
          <a:xfrm>
            <a:off x="266625" y="2969550"/>
            <a:ext cx="1896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DM Sans"/>
                <a:ea typeface="DM Sans"/>
                <a:cs typeface="DM Sans"/>
                <a:sym typeface="DM Sans"/>
              </a:rPr>
              <a:t>Key Differences:</a:t>
            </a:r>
            <a:endParaRPr b="1" sz="900">
              <a:solidFill>
                <a:schemeClr val="lt1"/>
              </a:solidFill>
              <a:latin typeface="DM Sans"/>
              <a:ea typeface="DM Sans"/>
              <a:cs typeface="DM Sans"/>
              <a:sym typeface="DM Sans"/>
            </a:endParaRPr>
          </a:p>
        </p:txBody>
      </p:sp>
      <p:sp>
        <p:nvSpPr>
          <p:cNvPr id="2357" name="Google Shape;2357;p162"/>
          <p:cNvSpPr txBox="1"/>
          <p:nvPr/>
        </p:nvSpPr>
        <p:spPr>
          <a:xfrm>
            <a:off x="348175" y="3292650"/>
            <a:ext cx="1807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DM Sans"/>
                <a:ea typeface="DM Sans"/>
                <a:cs typeface="DM Sans"/>
                <a:sym typeface="DM Sans"/>
              </a:rPr>
              <a:t>Items falling outside of season impact placed in ongoing</a:t>
            </a:r>
            <a:endParaRPr sz="900">
              <a:solidFill>
                <a:schemeClr val="lt1"/>
              </a:solidFill>
              <a:latin typeface="DM Sans"/>
              <a:ea typeface="DM Sans"/>
              <a:cs typeface="DM Sans"/>
              <a:sym typeface="DM Sans"/>
            </a:endParaRPr>
          </a:p>
          <a:p>
            <a:pPr indent="0" lvl="0" marL="0" rtl="0" algn="l">
              <a:spcBef>
                <a:spcPts val="0"/>
              </a:spcBef>
              <a:spcAft>
                <a:spcPts val="0"/>
              </a:spcAft>
              <a:buNone/>
            </a:pPr>
            <a:r>
              <a:t/>
            </a:r>
            <a:endParaRPr sz="900">
              <a:solidFill>
                <a:schemeClr val="lt1"/>
              </a:solidFill>
              <a:latin typeface="DM Sans"/>
              <a:ea typeface="DM Sans"/>
              <a:cs typeface="DM Sans"/>
              <a:sym typeface="DM Sans"/>
            </a:endParaRPr>
          </a:p>
          <a:p>
            <a:pPr indent="0" lvl="0" marL="0" rtl="0" algn="l">
              <a:spcBef>
                <a:spcPts val="0"/>
              </a:spcBef>
              <a:spcAft>
                <a:spcPts val="0"/>
              </a:spcAft>
              <a:buNone/>
            </a:pPr>
            <a:r>
              <a:rPr lang="en" sz="900">
                <a:solidFill>
                  <a:schemeClr val="lt1"/>
                </a:solidFill>
                <a:latin typeface="DM Sans"/>
                <a:ea typeface="DM Sans"/>
                <a:cs typeface="DM Sans"/>
                <a:sym typeface="DM Sans"/>
              </a:rPr>
              <a:t>Tech Features removed</a:t>
            </a:r>
            <a:endParaRPr sz="900">
              <a:solidFill>
                <a:schemeClr val="lt1"/>
              </a:solidFill>
              <a:latin typeface="DM Sans"/>
              <a:ea typeface="DM Sans"/>
              <a:cs typeface="DM Sans"/>
              <a:sym typeface="DM Sans"/>
            </a:endParaRPr>
          </a:p>
          <a:p>
            <a:pPr indent="0" lvl="0" marL="0" rtl="0" algn="l">
              <a:spcBef>
                <a:spcPts val="0"/>
              </a:spcBef>
              <a:spcAft>
                <a:spcPts val="0"/>
              </a:spcAft>
              <a:buNone/>
            </a:pPr>
            <a:r>
              <a:t/>
            </a:r>
            <a:endParaRPr sz="900">
              <a:solidFill>
                <a:schemeClr val="lt1"/>
              </a:solidFill>
              <a:latin typeface="DM Sans"/>
              <a:ea typeface="DM Sans"/>
              <a:cs typeface="DM Sans"/>
              <a:sym typeface="DM Sans"/>
            </a:endParaRPr>
          </a:p>
          <a:p>
            <a:pPr indent="0" lvl="0" marL="0" rtl="0" algn="l">
              <a:spcBef>
                <a:spcPts val="0"/>
              </a:spcBef>
              <a:spcAft>
                <a:spcPts val="0"/>
              </a:spcAft>
              <a:buNone/>
            </a:pPr>
            <a:r>
              <a:rPr lang="en" sz="900">
                <a:solidFill>
                  <a:schemeClr val="lt1"/>
                </a:solidFill>
                <a:latin typeface="DM Sans"/>
                <a:ea typeface="DM Sans"/>
                <a:cs typeface="DM Sans"/>
                <a:sym typeface="DM Sans"/>
              </a:rPr>
              <a:t>Certain epics removed</a:t>
            </a:r>
            <a:endParaRPr sz="900">
              <a:solidFill>
                <a:schemeClr val="lt1"/>
              </a:solidFill>
              <a:latin typeface="DM Sans"/>
              <a:ea typeface="DM Sans"/>
              <a:cs typeface="DM Sans"/>
              <a:sym typeface="DM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82"/>
          <p:cNvSpPr txBox="1"/>
          <p:nvPr>
            <p:ph idx="4294967295" type="title"/>
          </p:nvPr>
        </p:nvSpPr>
        <p:spPr>
          <a:xfrm>
            <a:off x="298250" y="688850"/>
            <a:ext cx="7654200" cy="532200"/>
          </a:xfrm>
          <a:prstGeom prst="rect">
            <a:avLst/>
          </a:prstGeom>
          <a:noFill/>
          <a:ln>
            <a:noFill/>
          </a:ln>
        </p:spPr>
        <p:txBody>
          <a:bodyPr anchorCtr="0" anchor="t" bIns="0" lIns="0" spcFirstLastPara="1" rIns="0" wrap="square" tIns="0">
            <a:noAutofit/>
          </a:bodyPr>
          <a:lstStyle/>
          <a:p>
            <a:pPr indent="0" lvl="0" marL="0" rtl="0" algn="l">
              <a:lnSpc>
                <a:spcPct val="97000"/>
              </a:lnSpc>
              <a:spcBef>
                <a:spcPts val="0"/>
              </a:spcBef>
              <a:spcAft>
                <a:spcPts val="0"/>
              </a:spcAft>
              <a:buClr>
                <a:schemeClr val="lt1"/>
              </a:buClr>
              <a:buSzPts val="2700"/>
              <a:buFont typeface="DM Serif Display"/>
              <a:buNone/>
            </a:pPr>
            <a:r>
              <a:rPr lang="en" sz="2700">
                <a:solidFill>
                  <a:schemeClr val="dk2"/>
                </a:solidFill>
              </a:rPr>
              <a:t>Lead Gen to Conversion is a </a:t>
            </a:r>
            <a:r>
              <a:rPr lang="en" sz="2700">
                <a:solidFill>
                  <a:schemeClr val="accent1"/>
                </a:solidFill>
              </a:rPr>
              <a:t>less than </a:t>
            </a:r>
            <a:endParaRPr sz="2700">
              <a:solidFill>
                <a:schemeClr val="accent1"/>
              </a:solidFill>
            </a:endParaRPr>
          </a:p>
          <a:p>
            <a:pPr indent="0" lvl="0" marL="0" rtl="0" algn="l">
              <a:lnSpc>
                <a:spcPct val="97000"/>
              </a:lnSpc>
              <a:spcBef>
                <a:spcPts val="0"/>
              </a:spcBef>
              <a:spcAft>
                <a:spcPts val="0"/>
              </a:spcAft>
              <a:buClr>
                <a:schemeClr val="lt1"/>
              </a:buClr>
              <a:buSzPts val="2700"/>
              <a:buFont typeface="DM Serif Display"/>
              <a:buNone/>
            </a:pPr>
            <a:r>
              <a:rPr lang="en" sz="2700">
                <a:solidFill>
                  <a:schemeClr val="accent1"/>
                </a:solidFill>
              </a:rPr>
              <a:t>optimal experience</a:t>
            </a:r>
            <a:endParaRPr sz="2700">
              <a:solidFill>
                <a:schemeClr val="accent1"/>
              </a:solidFill>
              <a:latin typeface="DM Sans"/>
              <a:ea typeface="DM Sans"/>
              <a:cs typeface="DM Sans"/>
              <a:sym typeface="DM Sans"/>
            </a:endParaRPr>
          </a:p>
        </p:txBody>
      </p:sp>
      <p:cxnSp>
        <p:nvCxnSpPr>
          <p:cNvPr id="630" name="Google Shape;630;p82"/>
          <p:cNvCxnSpPr/>
          <p:nvPr/>
        </p:nvCxnSpPr>
        <p:spPr>
          <a:xfrm>
            <a:off x="298252" y="1571922"/>
            <a:ext cx="571200" cy="0"/>
          </a:xfrm>
          <a:prstGeom prst="straightConnector1">
            <a:avLst/>
          </a:prstGeom>
          <a:noFill/>
          <a:ln cap="flat" cmpd="sng" w="12700">
            <a:solidFill>
              <a:schemeClr val="accent1"/>
            </a:solidFill>
            <a:prstDash val="solid"/>
            <a:miter lim="800000"/>
            <a:headEnd len="sm" w="sm" type="none"/>
            <a:tailEnd len="sm" w="sm" type="none"/>
          </a:ln>
        </p:spPr>
      </p:cxnSp>
      <p:sp>
        <p:nvSpPr>
          <p:cNvPr id="631" name="Google Shape;631;p82"/>
          <p:cNvSpPr/>
          <p:nvPr/>
        </p:nvSpPr>
        <p:spPr>
          <a:xfrm>
            <a:off x="4653018" y="1942585"/>
            <a:ext cx="1839900" cy="18717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632" name="Google Shape;632;p82"/>
          <p:cNvSpPr/>
          <p:nvPr/>
        </p:nvSpPr>
        <p:spPr>
          <a:xfrm flipH="1" rot="10800000">
            <a:off x="4653016" y="1942519"/>
            <a:ext cx="1841100" cy="654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nvGrpSpPr>
          <p:cNvPr id="633" name="Google Shape;633;p82"/>
          <p:cNvGrpSpPr/>
          <p:nvPr/>
        </p:nvGrpSpPr>
        <p:grpSpPr>
          <a:xfrm>
            <a:off x="2682366" y="1942585"/>
            <a:ext cx="1841175" cy="1871775"/>
            <a:chOff x="1814070" y="3437888"/>
            <a:chExt cx="2454900" cy="2495700"/>
          </a:xfrm>
        </p:grpSpPr>
        <p:sp>
          <p:nvSpPr>
            <p:cNvPr id="634" name="Google Shape;634;p82"/>
            <p:cNvSpPr/>
            <p:nvPr/>
          </p:nvSpPr>
          <p:spPr>
            <a:xfrm>
              <a:off x="1814072" y="3437888"/>
              <a:ext cx="2453100" cy="24957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635" name="Google Shape;635;p82"/>
            <p:cNvSpPr/>
            <p:nvPr/>
          </p:nvSpPr>
          <p:spPr>
            <a:xfrm flipH="1" rot="10800000">
              <a:off x="1814070" y="3437999"/>
              <a:ext cx="2454900" cy="870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grpSp>
        <p:nvGrpSpPr>
          <p:cNvPr id="636" name="Google Shape;636;p82"/>
          <p:cNvGrpSpPr/>
          <p:nvPr/>
        </p:nvGrpSpPr>
        <p:grpSpPr>
          <a:xfrm>
            <a:off x="6623641" y="1942585"/>
            <a:ext cx="1841175" cy="1871775"/>
            <a:chOff x="1814070" y="3437888"/>
            <a:chExt cx="2454900" cy="2495700"/>
          </a:xfrm>
        </p:grpSpPr>
        <p:sp>
          <p:nvSpPr>
            <p:cNvPr id="637" name="Google Shape;637;p82"/>
            <p:cNvSpPr/>
            <p:nvPr/>
          </p:nvSpPr>
          <p:spPr>
            <a:xfrm>
              <a:off x="1814072" y="3437888"/>
              <a:ext cx="2453100" cy="24957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638" name="Google Shape;638;p82"/>
            <p:cNvSpPr/>
            <p:nvPr/>
          </p:nvSpPr>
          <p:spPr>
            <a:xfrm flipH="1" rot="10800000">
              <a:off x="1814070" y="3437999"/>
              <a:ext cx="2454900" cy="870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sp>
        <p:nvSpPr>
          <p:cNvPr id="639" name="Google Shape;639;p82"/>
          <p:cNvSpPr txBox="1"/>
          <p:nvPr/>
        </p:nvSpPr>
        <p:spPr>
          <a:xfrm>
            <a:off x="6744687" y="2140039"/>
            <a:ext cx="1631100" cy="14457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b="1" lang="en" sz="1100">
                <a:solidFill>
                  <a:schemeClr val="dk1"/>
                </a:solidFill>
                <a:latin typeface="DM Sans"/>
                <a:ea typeface="DM Sans"/>
                <a:cs typeface="DM Sans"/>
                <a:sym typeface="DM Sans"/>
              </a:rPr>
              <a:t>Lack of Brand </a:t>
            </a:r>
            <a:r>
              <a:rPr b="1" lang="en" sz="1100">
                <a:solidFill>
                  <a:schemeClr val="dk1"/>
                </a:solidFill>
                <a:latin typeface="DM Sans"/>
                <a:ea typeface="DM Sans"/>
                <a:cs typeface="DM Sans"/>
                <a:sym typeface="DM Sans"/>
              </a:rPr>
              <a:t>Awareness</a:t>
            </a:r>
            <a:endParaRPr b="1"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900">
                <a:solidFill>
                  <a:schemeClr val="dk1"/>
                </a:solidFill>
                <a:latin typeface="DM Sans"/>
                <a:ea typeface="DM Sans"/>
                <a:cs typeface="DM Sans"/>
                <a:sym typeface="DM Sans"/>
              </a:rPr>
              <a:t>The external brand messaging of the XX / XX differentiated value is lacking. </a:t>
            </a:r>
            <a:r>
              <a:rPr b="1" lang="en" sz="900">
                <a:solidFill>
                  <a:schemeClr val="dk1"/>
                </a:solidFill>
                <a:latin typeface="DM Sans"/>
                <a:ea typeface="DM Sans"/>
                <a:cs typeface="DM Sans"/>
                <a:sym typeface="DM Sans"/>
              </a:rPr>
              <a:t>This results in fewer organic leads and website traffic.</a:t>
            </a:r>
            <a:endParaRPr b="1" sz="900">
              <a:solidFill>
                <a:schemeClr val="dk1"/>
              </a:solidFill>
              <a:latin typeface="DM Sans"/>
              <a:ea typeface="DM Sans"/>
              <a:cs typeface="DM Sans"/>
              <a:sym typeface="DM Sans"/>
            </a:endParaRPr>
          </a:p>
        </p:txBody>
      </p:sp>
      <p:sp>
        <p:nvSpPr>
          <p:cNvPr id="640" name="Google Shape;640;p82"/>
          <p:cNvSpPr txBox="1"/>
          <p:nvPr/>
        </p:nvSpPr>
        <p:spPr>
          <a:xfrm>
            <a:off x="4751312" y="2140039"/>
            <a:ext cx="1631100" cy="14457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1100">
                <a:solidFill>
                  <a:schemeClr val="dk1"/>
                </a:solidFill>
                <a:latin typeface="DM Sans"/>
                <a:ea typeface="DM Sans"/>
                <a:cs typeface="DM Sans"/>
                <a:sym typeface="DM Sans"/>
              </a:rPr>
              <a:t>Lack of Lead Segmentation</a:t>
            </a:r>
            <a:endParaRPr b="1" sz="7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900">
                <a:solidFill>
                  <a:schemeClr val="dk1"/>
                </a:solidFill>
                <a:latin typeface="DM Sans"/>
                <a:ea typeface="DM Sans"/>
                <a:cs typeface="DM Sans"/>
                <a:sym typeface="DM Sans"/>
              </a:rPr>
              <a:t>Leads aren’t being segmented or classified, with little to no process to follow up with interested farmers. </a:t>
            </a:r>
            <a:r>
              <a:rPr b="1" lang="en" sz="900">
                <a:solidFill>
                  <a:schemeClr val="dk1"/>
                </a:solidFill>
                <a:latin typeface="DM Sans"/>
                <a:ea typeface="DM Sans"/>
                <a:cs typeface="DM Sans"/>
                <a:sym typeface="DM Sans"/>
              </a:rPr>
              <a:t>This results in cold or lost leads. </a:t>
            </a:r>
            <a:endParaRPr b="1" sz="900">
              <a:solidFill>
                <a:schemeClr val="dk1"/>
              </a:solidFill>
              <a:latin typeface="DM Sans"/>
              <a:ea typeface="DM Sans"/>
              <a:cs typeface="DM Sans"/>
              <a:sym typeface="DM Sans"/>
            </a:endParaRPr>
          </a:p>
        </p:txBody>
      </p:sp>
      <p:sp>
        <p:nvSpPr>
          <p:cNvPr id="641" name="Google Shape;641;p82"/>
          <p:cNvSpPr txBox="1"/>
          <p:nvPr/>
        </p:nvSpPr>
        <p:spPr>
          <a:xfrm>
            <a:off x="2777587" y="2140039"/>
            <a:ext cx="1631100" cy="14457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1100">
                <a:solidFill>
                  <a:schemeClr val="dk1"/>
                </a:solidFill>
                <a:latin typeface="DM Sans"/>
                <a:ea typeface="DM Sans"/>
                <a:cs typeface="DM Sans"/>
                <a:sym typeface="DM Sans"/>
              </a:rPr>
              <a:t>Low Automation in Complex Systems</a:t>
            </a:r>
            <a:endParaRPr b="1" sz="7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900">
                <a:solidFill>
                  <a:schemeClr val="dk1"/>
                </a:solidFill>
                <a:latin typeface="DM Sans"/>
                <a:ea typeface="DM Sans"/>
                <a:cs typeface="DM Sans"/>
                <a:sym typeface="DM Sans"/>
              </a:rPr>
              <a:t>With multiple internal tools requiring manual inputs, there is a known data quality issue. </a:t>
            </a:r>
            <a:r>
              <a:rPr b="1" lang="en" sz="900">
                <a:solidFill>
                  <a:schemeClr val="dk1"/>
                </a:solidFill>
                <a:latin typeface="DM Sans"/>
                <a:ea typeface="DM Sans"/>
                <a:cs typeface="DM Sans"/>
                <a:sym typeface="DM Sans"/>
              </a:rPr>
              <a:t>This results in duplicate or incomplete records. </a:t>
            </a:r>
            <a:endParaRPr b="1" sz="900">
              <a:solidFill>
                <a:schemeClr val="dk1"/>
              </a:solidFill>
              <a:latin typeface="DM Sans"/>
              <a:ea typeface="DM Sans"/>
              <a:cs typeface="DM Sans"/>
              <a:sym typeface="DM Sans"/>
            </a:endParaRPr>
          </a:p>
        </p:txBody>
      </p:sp>
      <p:grpSp>
        <p:nvGrpSpPr>
          <p:cNvPr id="642" name="Google Shape;642;p82"/>
          <p:cNvGrpSpPr/>
          <p:nvPr/>
        </p:nvGrpSpPr>
        <p:grpSpPr>
          <a:xfrm>
            <a:off x="679191" y="1942585"/>
            <a:ext cx="1841175" cy="1871775"/>
            <a:chOff x="1814070" y="3437888"/>
            <a:chExt cx="2454900" cy="2495700"/>
          </a:xfrm>
        </p:grpSpPr>
        <p:sp>
          <p:nvSpPr>
            <p:cNvPr id="643" name="Google Shape;643;p82"/>
            <p:cNvSpPr/>
            <p:nvPr/>
          </p:nvSpPr>
          <p:spPr>
            <a:xfrm>
              <a:off x="1814072" y="3437888"/>
              <a:ext cx="2453100" cy="2495700"/>
            </a:xfrm>
            <a:prstGeom prst="rect">
              <a:avLst/>
            </a:prstGeom>
            <a:solidFill>
              <a:schemeClr val="lt1"/>
            </a:solidFill>
            <a:ln>
              <a:noFill/>
            </a:ln>
          </p:spPr>
          <p:txBody>
            <a:bodyPr anchorCtr="0" anchor="t" bIns="34275" lIns="188975" spcFirstLastPara="1" rIns="135000" wrap="square" tIns="243000">
              <a:noAutofit/>
            </a:bodyPr>
            <a:lstStyle/>
            <a:p>
              <a:pPr indent="0" lvl="0" marL="0" rtl="0" algn="l">
                <a:lnSpc>
                  <a:spcPct val="115000"/>
                </a:lnSpc>
                <a:spcBef>
                  <a:spcPts val="800"/>
                </a:spcBef>
                <a:spcAft>
                  <a:spcPts val="0"/>
                </a:spcAft>
                <a:buClr>
                  <a:schemeClr val="dk1"/>
                </a:buClr>
                <a:buSzPts val="400"/>
                <a:buFont typeface="Arial"/>
                <a:buNone/>
              </a:pPr>
              <a:r>
                <a:t/>
              </a:r>
              <a:endParaRPr sz="1100">
                <a:latin typeface="DM Sans"/>
                <a:ea typeface="DM Sans"/>
                <a:cs typeface="DM Sans"/>
                <a:sym typeface="DM Sans"/>
              </a:endParaRPr>
            </a:p>
          </p:txBody>
        </p:sp>
        <p:sp>
          <p:nvSpPr>
            <p:cNvPr id="644" name="Google Shape;644;p82"/>
            <p:cNvSpPr/>
            <p:nvPr/>
          </p:nvSpPr>
          <p:spPr>
            <a:xfrm flipH="1" rot="10800000">
              <a:off x="1814070" y="3437999"/>
              <a:ext cx="2454900" cy="87000"/>
            </a:xfrm>
            <a:prstGeom prst="rect">
              <a:avLst/>
            </a:prstGeom>
            <a:solidFill>
              <a:schemeClr val="accent1"/>
            </a:solidFill>
            <a:ln>
              <a:noFill/>
            </a:ln>
          </p:spPr>
          <p:txBody>
            <a:bodyPr anchorCtr="0" anchor="t" bIns="34275" lIns="188975" spcFirstLastPara="1" rIns="135000" wrap="square" tIns="243000">
              <a:noAutofit/>
            </a:bodyPr>
            <a:lstStyle/>
            <a:p>
              <a:pPr indent="0" lvl="0" marL="0" marR="0" rtl="0" algn="l">
                <a:lnSpc>
                  <a:spcPct val="130000"/>
                </a:lnSpc>
                <a:spcBef>
                  <a:spcPts val="0"/>
                </a:spcBef>
                <a:spcAft>
                  <a:spcPts val="0"/>
                </a:spcAft>
                <a:buNone/>
              </a:pPr>
              <a:r>
                <a:t/>
              </a:r>
              <a:endParaRPr sz="800">
                <a:solidFill>
                  <a:schemeClr val="dk1"/>
                </a:solidFill>
                <a:latin typeface="DM Sans"/>
                <a:ea typeface="DM Sans"/>
                <a:cs typeface="DM Sans"/>
                <a:sym typeface="DM Sans"/>
              </a:endParaRPr>
            </a:p>
          </p:txBody>
        </p:sp>
      </p:grpSp>
      <p:sp>
        <p:nvSpPr>
          <p:cNvPr id="645" name="Google Shape;645;p82"/>
          <p:cNvSpPr txBox="1"/>
          <p:nvPr/>
        </p:nvSpPr>
        <p:spPr>
          <a:xfrm>
            <a:off x="774412" y="2140039"/>
            <a:ext cx="1631100" cy="14457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None/>
            </a:pPr>
            <a:r>
              <a:rPr b="1" lang="en" sz="1100">
                <a:solidFill>
                  <a:schemeClr val="dk1"/>
                </a:solidFill>
                <a:latin typeface="DM Sans"/>
                <a:ea typeface="DM Sans"/>
                <a:cs typeface="DM Sans"/>
                <a:sym typeface="DM Sans"/>
              </a:rPr>
              <a:t>Business Process Definition</a:t>
            </a:r>
            <a:endParaRPr b="1" sz="1100">
              <a:solidFill>
                <a:schemeClr val="dk1"/>
              </a:solidFill>
              <a:latin typeface="DM Sans"/>
              <a:ea typeface="DM Sans"/>
              <a:cs typeface="DM Sans"/>
              <a:sym typeface="DM Sans"/>
            </a:endParaRPr>
          </a:p>
          <a:p>
            <a:pPr indent="0" lvl="0" marL="0" rtl="0" algn="l">
              <a:lnSpc>
                <a:spcPct val="115000"/>
              </a:lnSpc>
              <a:spcBef>
                <a:spcPts val="800"/>
              </a:spcBef>
              <a:spcAft>
                <a:spcPts val="0"/>
              </a:spcAft>
              <a:buNone/>
            </a:pPr>
            <a:r>
              <a:rPr lang="en" sz="900">
                <a:solidFill>
                  <a:schemeClr val="dk1"/>
                </a:solidFill>
                <a:latin typeface="DM Sans"/>
                <a:ea typeface="DM Sans"/>
                <a:cs typeface="DM Sans"/>
                <a:sym typeface="DM Sans"/>
              </a:rPr>
              <a:t>With siloed teams and a lack of ownership, there is an inconsistent workflow. </a:t>
            </a:r>
            <a:r>
              <a:rPr b="1" lang="en" sz="900">
                <a:solidFill>
                  <a:schemeClr val="dk1"/>
                </a:solidFill>
                <a:latin typeface="DM Sans"/>
                <a:ea typeface="DM Sans"/>
                <a:cs typeface="DM Sans"/>
                <a:sym typeface="DM Sans"/>
              </a:rPr>
              <a:t>This results in </a:t>
            </a:r>
            <a:r>
              <a:rPr b="1" lang="en" sz="900">
                <a:solidFill>
                  <a:schemeClr val="dk1"/>
                </a:solidFill>
                <a:latin typeface="DM Sans"/>
                <a:ea typeface="DM Sans"/>
                <a:cs typeface="DM Sans"/>
                <a:sym typeface="DM Sans"/>
              </a:rPr>
              <a:t>varying levels of documentation</a:t>
            </a:r>
            <a:r>
              <a:rPr b="1" lang="en" sz="900">
                <a:solidFill>
                  <a:schemeClr val="dk1"/>
                </a:solidFill>
                <a:latin typeface="DM Sans"/>
                <a:ea typeface="DM Sans"/>
                <a:cs typeface="DM Sans"/>
                <a:sym typeface="DM Sans"/>
              </a:rPr>
              <a:t> and accountability. </a:t>
            </a:r>
            <a:endParaRPr b="1" sz="900">
              <a:solidFill>
                <a:schemeClr val="dk1"/>
              </a:solidFill>
              <a:latin typeface="DM Sans"/>
              <a:ea typeface="DM Sans"/>
              <a:cs typeface="DM Sans"/>
              <a:sym typeface="DM Sans"/>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2" name="Shape 2362"/>
        <p:cNvGrpSpPr/>
        <p:nvPr/>
      </p:nvGrpSpPr>
      <p:grpSpPr>
        <a:xfrm>
          <a:off x="0" y="0"/>
          <a:ext cx="0" cy="0"/>
          <a:chOff x="0" y="0"/>
          <a:chExt cx="0" cy="0"/>
        </a:xfrm>
      </p:grpSpPr>
      <p:sp>
        <p:nvSpPr>
          <p:cNvPr id="2363" name="Google Shape;2363;p163"/>
          <p:cNvSpPr txBox="1"/>
          <p:nvPr/>
        </p:nvSpPr>
        <p:spPr>
          <a:xfrm>
            <a:off x="2688875" y="4122300"/>
            <a:ext cx="1416000" cy="270900"/>
          </a:xfrm>
          <a:prstGeom prst="rect">
            <a:avLst/>
          </a:prstGeom>
          <a:gradFill>
            <a:gsLst>
              <a:gs pos="0">
                <a:srgbClr val="9E9E9E"/>
              </a:gs>
              <a:gs pos="100000">
                <a:schemeClr val="dk1"/>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Biz Process + Chg Mgmt</a:t>
            </a:r>
            <a:endParaRPr b="1" sz="800">
              <a:solidFill>
                <a:schemeClr val="lt1"/>
              </a:solidFill>
              <a:latin typeface="DM Sans"/>
              <a:ea typeface="DM Sans"/>
              <a:cs typeface="DM Sans"/>
              <a:sym typeface="DM Sans"/>
            </a:endParaRPr>
          </a:p>
        </p:txBody>
      </p:sp>
      <p:sp>
        <p:nvSpPr>
          <p:cNvPr id="2364" name="Google Shape;2364;p163"/>
          <p:cNvSpPr txBox="1"/>
          <p:nvPr/>
        </p:nvSpPr>
        <p:spPr>
          <a:xfrm>
            <a:off x="4256955" y="4122300"/>
            <a:ext cx="1416000" cy="270900"/>
          </a:xfrm>
          <a:prstGeom prst="rect">
            <a:avLst/>
          </a:prstGeom>
          <a:gradFill>
            <a:gsLst>
              <a:gs pos="0">
                <a:srgbClr val="A41C7D"/>
              </a:gs>
              <a:gs pos="50000">
                <a:srgbClr val="FF0CBA"/>
              </a:gs>
              <a:gs pos="100000">
                <a:srgbClr val="FB91DD"/>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Marketing + Engagement</a:t>
            </a:r>
            <a:endParaRPr b="1" sz="800">
              <a:solidFill>
                <a:schemeClr val="lt1"/>
              </a:solidFill>
              <a:latin typeface="DM Sans"/>
              <a:ea typeface="DM Sans"/>
              <a:cs typeface="DM Sans"/>
              <a:sym typeface="DM Sans"/>
            </a:endParaRPr>
          </a:p>
        </p:txBody>
      </p:sp>
      <p:sp>
        <p:nvSpPr>
          <p:cNvPr id="2365" name="Google Shape;2365;p163"/>
          <p:cNvSpPr txBox="1"/>
          <p:nvPr/>
        </p:nvSpPr>
        <p:spPr>
          <a:xfrm>
            <a:off x="5825034" y="4122300"/>
            <a:ext cx="1416000" cy="270900"/>
          </a:xfrm>
          <a:prstGeom prst="rect">
            <a:avLst/>
          </a:prstGeom>
          <a:gradFill>
            <a:gsLst>
              <a:gs pos="0">
                <a:srgbClr val="FF8551"/>
              </a:gs>
              <a:gs pos="50000">
                <a:srgbClr val="FC4C00"/>
              </a:gs>
              <a:gs pos="100000">
                <a:srgbClr val="BF430F"/>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Data + Performance</a:t>
            </a:r>
            <a:endParaRPr b="1" sz="800">
              <a:solidFill>
                <a:schemeClr val="lt1"/>
              </a:solidFill>
              <a:latin typeface="DM Sans"/>
              <a:ea typeface="DM Sans"/>
              <a:cs typeface="DM Sans"/>
              <a:sym typeface="DM Sans"/>
            </a:endParaRPr>
          </a:p>
        </p:txBody>
      </p:sp>
      <p:sp>
        <p:nvSpPr>
          <p:cNvPr id="2366" name="Google Shape;2366;p163"/>
          <p:cNvSpPr txBox="1"/>
          <p:nvPr/>
        </p:nvSpPr>
        <p:spPr>
          <a:xfrm>
            <a:off x="7393114" y="4122300"/>
            <a:ext cx="1416000" cy="270900"/>
          </a:xfrm>
          <a:prstGeom prst="rect">
            <a:avLst/>
          </a:prstGeom>
          <a:gradFill>
            <a:gsLst>
              <a:gs pos="0">
                <a:srgbClr val="6726FF"/>
              </a:gs>
              <a:gs pos="100000">
                <a:srgbClr val="D0C0FF"/>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Tools + Tech</a:t>
            </a:r>
            <a:endParaRPr b="1" sz="800">
              <a:solidFill>
                <a:schemeClr val="lt1"/>
              </a:solidFill>
              <a:latin typeface="DM Sans"/>
              <a:ea typeface="DM Sans"/>
              <a:cs typeface="DM Sans"/>
              <a:sym typeface="DM Sans"/>
            </a:endParaRPr>
          </a:p>
        </p:txBody>
      </p:sp>
      <p:grpSp>
        <p:nvGrpSpPr>
          <p:cNvPr id="2367" name="Google Shape;2367;p163"/>
          <p:cNvGrpSpPr/>
          <p:nvPr/>
        </p:nvGrpSpPr>
        <p:grpSpPr>
          <a:xfrm>
            <a:off x="549401" y="1296595"/>
            <a:ext cx="1330457" cy="1334211"/>
            <a:chOff x="15212549" y="5826750"/>
            <a:chExt cx="356700" cy="357688"/>
          </a:xfrm>
        </p:grpSpPr>
        <p:sp>
          <p:nvSpPr>
            <p:cNvPr id="2368" name="Google Shape;2368;p163"/>
            <p:cNvSpPr/>
            <p:nvPr/>
          </p:nvSpPr>
          <p:spPr>
            <a:xfrm>
              <a:off x="15212550" y="5827738"/>
              <a:ext cx="356700" cy="356700"/>
            </a:xfrm>
            <a:prstGeom prst="ellipse">
              <a:avLst/>
            </a:prstGeom>
            <a:solidFill>
              <a:schemeClr val="l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369" name="Google Shape;2369;p163"/>
            <p:cNvSpPr/>
            <p:nvPr/>
          </p:nvSpPr>
          <p:spPr>
            <a:xfrm>
              <a:off x="15212549" y="5826750"/>
              <a:ext cx="356700" cy="356700"/>
            </a:xfrm>
            <a:prstGeom prst="pie">
              <a:avLst>
                <a:gd fmla="val 2259887" name="adj1"/>
                <a:gd fmla="val 16200000" name="adj2"/>
              </a:avLst>
            </a:prstGeom>
            <a:solidFill>
              <a:srgbClr val="834EFF"/>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370" name="Google Shape;2370;p163"/>
          <p:cNvSpPr txBox="1"/>
          <p:nvPr/>
        </p:nvSpPr>
        <p:spPr>
          <a:xfrm>
            <a:off x="497129" y="1003038"/>
            <a:ext cx="1509300" cy="1692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 sz="1100">
                <a:solidFill>
                  <a:schemeClr val="lt1"/>
                </a:solidFill>
                <a:latin typeface="DM Sans"/>
                <a:ea typeface="DM Sans"/>
                <a:cs typeface="DM Sans"/>
                <a:sym typeface="DM Sans"/>
              </a:rPr>
              <a:t>OVERALL IMPACT</a:t>
            </a:r>
            <a:endParaRPr sz="1100">
              <a:solidFill>
                <a:schemeClr val="lt1"/>
              </a:solidFill>
              <a:latin typeface="DM Sans"/>
              <a:ea typeface="DM Sans"/>
              <a:cs typeface="DM Sans"/>
              <a:sym typeface="DM Sans"/>
            </a:endParaRPr>
          </a:p>
        </p:txBody>
      </p:sp>
      <p:sp>
        <p:nvSpPr>
          <p:cNvPr id="2371" name="Google Shape;2371;p163"/>
          <p:cNvSpPr txBox="1"/>
          <p:nvPr/>
        </p:nvSpPr>
        <p:spPr>
          <a:xfrm>
            <a:off x="948975" y="1748300"/>
            <a:ext cx="531300" cy="430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1"/>
                </a:solidFill>
                <a:latin typeface="DM Sans"/>
                <a:ea typeface="DM Sans"/>
                <a:cs typeface="DM Sans"/>
                <a:sym typeface="DM Sans"/>
              </a:rPr>
              <a:t>69</a:t>
            </a:r>
            <a:endParaRPr b="1" sz="1700">
              <a:solidFill>
                <a:schemeClr val="accent1"/>
              </a:solidFill>
              <a:latin typeface="DM Sans"/>
              <a:ea typeface="DM Sans"/>
              <a:cs typeface="DM Sans"/>
              <a:sym typeface="DM Sans"/>
            </a:endParaRPr>
          </a:p>
        </p:txBody>
      </p:sp>
      <p:sp>
        <p:nvSpPr>
          <p:cNvPr id="2372" name="Google Shape;2372;p163"/>
          <p:cNvSpPr txBox="1"/>
          <p:nvPr>
            <p:ph idx="4294967295" type="title"/>
          </p:nvPr>
        </p:nvSpPr>
        <p:spPr>
          <a:xfrm>
            <a:off x="2688874" y="432054"/>
            <a:ext cx="3443400" cy="430800"/>
          </a:xfrm>
          <a:prstGeom prst="rect">
            <a:avLst/>
          </a:prstGeom>
        </p:spPr>
        <p:txBody>
          <a:bodyPr anchorCtr="0" anchor="ctr" bIns="0" lIns="0" spcFirstLastPara="1" rIns="0" wrap="square" tIns="0">
            <a:noAutofit/>
          </a:bodyPr>
          <a:lstStyle/>
          <a:p>
            <a:pPr indent="0" lvl="0" marL="0" rtl="0" algn="l">
              <a:lnSpc>
                <a:spcPct val="80000"/>
              </a:lnSpc>
              <a:spcBef>
                <a:spcPts val="0"/>
              </a:spcBef>
              <a:spcAft>
                <a:spcPts val="0"/>
              </a:spcAft>
              <a:buNone/>
            </a:pPr>
            <a:r>
              <a:rPr lang="en" sz="1700">
                <a:latin typeface="DM Sans SemiBold"/>
                <a:ea typeface="DM Sans SemiBold"/>
                <a:cs typeface="DM Sans SemiBold"/>
                <a:sym typeface="DM Sans SemiBold"/>
              </a:rPr>
              <a:t>Phase One </a:t>
            </a:r>
            <a:r>
              <a:rPr lang="en" sz="1700">
                <a:latin typeface="DM Sans Light"/>
                <a:ea typeface="DM Sans Light"/>
                <a:cs typeface="DM Sans Light"/>
                <a:sym typeface="DM Sans Light"/>
              </a:rPr>
              <a:t>| Preferred MVP</a:t>
            </a:r>
            <a:endParaRPr sz="1700">
              <a:latin typeface="DM Sans SemiBold"/>
              <a:ea typeface="DM Sans SemiBold"/>
              <a:cs typeface="DM Sans SemiBold"/>
              <a:sym typeface="DM Sans SemiBold"/>
            </a:endParaRPr>
          </a:p>
        </p:txBody>
      </p:sp>
      <p:sp>
        <p:nvSpPr>
          <p:cNvPr id="2373" name="Google Shape;2373;p163"/>
          <p:cNvSpPr/>
          <p:nvPr/>
        </p:nvSpPr>
        <p:spPr>
          <a:xfrm>
            <a:off x="6882250" y="427275"/>
            <a:ext cx="2289600" cy="4308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374" name="Google Shape;2374;p163"/>
          <p:cNvSpPr txBox="1"/>
          <p:nvPr/>
        </p:nvSpPr>
        <p:spPr>
          <a:xfrm>
            <a:off x="6882225" y="462800"/>
            <a:ext cx="2289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accent1"/>
                </a:solidFill>
                <a:latin typeface="DM Sans ExtraBold"/>
                <a:ea typeface="DM Sans ExtraBold"/>
                <a:cs typeface="DM Sans ExtraBold"/>
                <a:sym typeface="DM Sans ExtraBold"/>
              </a:rPr>
              <a:t>Completion By:</a:t>
            </a:r>
            <a:r>
              <a:rPr b="1" lang="en" sz="1100">
                <a:solidFill>
                  <a:schemeClr val="accent1"/>
                </a:solidFill>
                <a:latin typeface="DM Sans"/>
                <a:ea typeface="DM Sans"/>
                <a:cs typeface="DM Sans"/>
                <a:sym typeface="DM Sans"/>
              </a:rPr>
              <a:t> </a:t>
            </a:r>
            <a:r>
              <a:rPr b="1" lang="en" sz="1100">
                <a:solidFill>
                  <a:schemeClr val="dk2"/>
                </a:solidFill>
                <a:latin typeface="DM Sans"/>
                <a:ea typeface="DM Sans"/>
                <a:cs typeface="DM Sans"/>
                <a:sym typeface="DM Sans"/>
              </a:rPr>
              <a:t>3-6 months</a:t>
            </a:r>
            <a:endParaRPr b="1" sz="1100">
              <a:solidFill>
                <a:schemeClr val="dk2"/>
              </a:solidFill>
              <a:latin typeface="DM Sans"/>
              <a:ea typeface="DM Sans"/>
              <a:cs typeface="DM Sans"/>
              <a:sym typeface="DM Sans"/>
            </a:endParaRPr>
          </a:p>
        </p:txBody>
      </p:sp>
      <p:pic>
        <p:nvPicPr>
          <p:cNvPr id="2375" name="Google Shape;2375;p163"/>
          <p:cNvPicPr preferRelativeResize="0"/>
          <p:nvPr/>
        </p:nvPicPr>
        <p:blipFill>
          <a:blip r:embed="rId3">
            <a:alphaModFix/>
          </a:blip>
          <a:stretch>
            <a:fillRect/>
          </a:stretch>
        </p:blipFill>
        <p:spPr>
          <a:xfrm>
            <a:off x="2475125" y="1211350"/>
            <a:ext cx="6668877" cy="2386875"/>
          </a:xfrm>
          <a:prstGeom prst="rect">
            <a:avLst/>
          </a:prstGeom>
          <a:noFill/>
          <a:ln>
            <a:noFill/>
          </a:ln>
        </p:spPr>
      </p:pic>
      <p:sp>
        <p:nvSpPr>
          <p:cNvPr id="2376" name="Google Shape;2376;p163"/>
          <p:cNvSpPr txBox="1"/>
          <p:nvPr/>
        </p:nvSpPr>
        <p:spPr>
          <a:xfrm>
            <a:off x="266625" y="2969550"/>
            <a:ext cx="1896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DM Sans"/>
                <a:ea typeface="DM Sans"/>
                <a:cs typeface="DM Sans"/>
                <a:sym typeface="DM Sans"/>
              </a:rPr>
              <a:t>Key Differences:</a:t>
            </a:r>
            <a:endParaRPr b="1" sz="900">
              <a:solidFill>
                <a:schemeClr val="lt1"/>
              </a:solidFill>
              <a:latin typeface="DM Sans"/>
              <a:ea typeface="DM Sans"/>
              <a:cs typeface="DM Sans"/>
              <a:sym typeface="DM Sans"/>
            </a:endParaRPr>
          </a:p>
        </p:txBody>
      </p:sp>
      <p:sp>
        <p:nvSpPr>
          <p:cNvPr id="2377" name="Google Shape;2377;p163"/>
          <p:cNvSpPr txBox="1"/>
          <p:nvPr/>
        </p:nvSpPr>
        <p:spPr>
          <a:xfrm>
            <a:off x="348175" y="3292650"/>
            <a:ext cx="18072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DM Sans"/>
                <a:ea typeface="DM Sans"/>
                <a:cs typeface="DM Sans"/>
                <a:sym typeface="DM Sans"/>
              </a:rPr>
              <a:t>Starting more initiatives at first</a:t>
            </a:r>
            <a:endParaRPr sz="900">
              <a:solidFill>
                <a:schemeClr val="lt1"/>
              </a:solidFill>
              <a:latin typeface="DM Sans"/>
              <a:ea typeface="DM Sans"/>
              <a:cs typeface="DM Sans"/>
              <a:sym typeface="DM Sans"/>
            </a:endParaRPr>
          </a:p>
          <a:p>
            <a:pPr indent="0" lvl="0" marL="0" rtl="0" algn="l">
              <a:spcBef>
                <a:spcPts val="0"/>
              </a:spcBef>
              <a:spcAft>
                <a:spcPts val="0"/>
              </a:spcAft>
              <a:buNone/>
            </a:pPr>
            <a:r>
              <a:t/>
            </a:r>
            <a:endParaRPr sz="900">
              <a:solidFill>
                <a:schemeClr val="lt1"/>
              </a:solidFill>
              <a:latin typeface="DM Sans"/>
              <a:ea typeface="DM Sans"/>
              <a:cs typeface="DM Sans"/>
              <a:sym typeface="DM Sans"/>
            </a:endParaRPr>
          </a:p>
          <a:p>
            <a:pPr indent="0" lvl="0" marL="0" rtl="0" algn="l">
              <a:spcBef>
                <a:spcPts val="0"/>
              </a:spcBef>
              <a:spcAft>
                <a:spcPts val="0"/>
              </a:spcAft>
              <a:buNone/>
            </a:pPr>
            <a:r>
              <a:rPr lang="en" sz="900">
                <a:solidFill>
                  <a:schemeClr val="lt1"/>
                </a:solidFill>
                <a:latin typeface="DM Sans"/>
                <a:ea typeface="DM Sans"/>
                <a:cs typeface="DM Sans"/>
                <a:sym typeface="DM Sans"/>
              </a:rPr>
              <a:t>Plan for completing all epics within initiative </a:t>
            </a:r>
            <a:endParaRPr sz="900">
              <a:solidFill>
                <a:schemeClr val="lt1"/>
              </a:solidFill>
              <a:latin typeface="DM Sans"/>
              <a:ea typeface="DM Sans"/>
              <a:cs typeface="DM Sans"/>
              <a:sym typeface="DM Sans"/>
            </a:endParaRPr>
          </a:p>
          <a:p>
            <a:pPr indent="0" lvl="0" marL="0" rtl="0" algn="l">
              <a:spcBef>
                <a:spcPts val="0"/>
              </a:spcBef>
              <a:spcAft>
                <a:spcPts val="0"/>
              </a:spcAft>
              <a:buNone/>
            </a:pPr>
            <a:r>
              <a:t/>
            </a:r>
            <a:endParaRPr sz="900">
              <a:solidFill>
                <a:schemeClr val="lt1"/>
              </a:solidFill>
              <a:latin typeface="DM Sans"/>
              <a:ea typeface="DM Sans"/>
              <a:cs typeface="DM Sans"/>
              <a:sym typeface="DM Sans"/>
            </a:endParaRPr>
          </a:p>
          <a:p>
            <a:pPr indent="0" lvl="0" marL="0" rtl="0" algn="l">
              <a:spcBef>
                <a:spcPts val="0"/>
              </a:spcBef>
              <a:spcAft>
                <a:spcPts val="0"/>
              </a:spcAft>
              <a:buNone/>
            </a:pPr>
            <a:r>
              <a:rPr lang="en" sz="900">
                <a:solidFill>
                  <a:schemeClr val="lt1"/>
                </a:solidFill>
                <a:latin typeface="DM Sans"/>
                <a:ea typeface="DM Sans"/>
                <a:cs typeface="DM Sans"/>
                <a:sym typeface="DM Sans"/>
              </a:rPr>
              <a:t>Utilize variable timelines depending on epic lift</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2" name="Shape 2382"/>
        <p:cNvGrpSpPr/>
        <p:nvPr/>
      </p:nvGrpSpPr>
      <p:grpSpPr>
        <a:xfrm>
          <a:off x="0" y="0"/>
          <a:ext cx="0" cy="0"/>
          <a:chOff x="0" y="0"/>
          <a:chExt cx="0" cy="0"/>
        </a:xfrm>
      </p:grpSpPr>
      <p:sp>
        <p:nvSpPr>
          <p:cNvPr id="2383" name="Google Shape;2383;p164"/>
          <p:cNvSpPr txBox="1"/>
          <p:nvPr/>
        </p:nvSpPr>
        <p:spPr>
          <a:xfrm>
            <a:off x="2688875" y="4122300"/>
            <a:ext cx="1416000" cy="270900"/>
          </a:xfrm>
          <a:prstGeom prst="rect">
            <a:avLst/>
          </a:prstGeom>
          <a:gradFill>
            <a:gsLst>
              <a:gs pos="0">
                <a:srgbClr val="9E9E9E"/>
              </a:gs>
              <a:gs pos="100000">
                <a:schemeClr val="dk1"/>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Biz Process + Chg Mgmt</a:t>
            </a:r>
            <a:endParaRPr b="1" sz="800">
              <a:solidFill>
                <a:schemeClr val="lt1"/>
              </a:solidFill>
              <a:latin typeface="DM Sans"/>
              <a:ea typeface="DM Sans"/>
              <a:cs typeface="DM Sans"/>
              <a:sym typeface="DM Sans"/>
            </a:endParaRPr>
          </a:p>
        </p:txBody>
      </p:sp>
      <p:sp>
        <p:nvSpPr>
          <p:cNvPr id="2384" name="Google Shape;2384;p164"/>
          <p:cNvSpPr txBox="1"/>
          <p:nvPr/>
        </p:nvSpPr>
        <p:spPr>
          <a:xfrm>
            <a:off x="4256955" y="4122300"/>
            <a:ext cx="1416000" cy="270900"/>
          </a:xfrm>
          <a:prstGeom prst="rect">
            <a:avLst/>
          </a:prstGeom>
          <a:gradFill>
            <a:gsLst>
              <a:gs pos="0">
                <a:srgbClr val="A41C7D"/>
              </a:gs>
              <a:gs pos="50000">
                <a:srgbClr val="FF0CBA"/>
              </a:gs>
              <a:gs pos="100000">
                <a:srgbClr val="FB91DD"/>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Marketing + Engagement</a:t>
            </a:r>
            <a:endParaRPr b="1" sz="800">
              <a:solidFill>
                <a:schemeClr val="lt1"/>
              </a:solidFill>
              <a:latin typeface="DM Sans"/>
              <a:ea typeface="DM Sans"/>
              <a:cs typeface="DM Sans"/>
              <a:sym typeface="DM Sans"/>
            </a:endParaRPr>
          </a:p>
        </p:txBody>
      </p:sp>
      <p:sp>
        <p:nvSpPr>
          <p:cNvPr id="2385" name="Google Shape;2385;p164"/>
          <p:cNvSpPr txBox="1"/>
          <p:nvPr/>
        </p:nvSpPr>
        <p:spPr>
          <a:xfrm>
            <a:off x="5825034" y="4122300"/>
            <a:ext cx="1416000" cy="270900"/>
          </a:xfrm>
          <a:prstGeom prst="rect">
            <a:avLst/>
          </a:prstGeom>
          <a:gradFill>
            <a:gsLst>
              <a:gs pos="0">
                <a:srgbClr val="FF8551"/>
              </a:gs>
              <a:gs pos="50000">
                <a:srgbClr val="FC4C00"/>
              </a:gs>
              <a:gs pos="100000">
                <a:srgbClr val="BF430F"/>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Data + Performance</a:t>
            </a:r>
            <a:endParaRPr b="1" sz="800">
              <a:solidFill>
                <a:schemeClr val="lt1"/>
              </a:solidFill>
              <a:latin typeface="DM Sans"/>
              <a:ea typeface="DM Sans"/>
              <a:cs typeface="DM Sans"/>
              <a:sym typeface="DM Sans"/>
            </a:endParaRPr>
          </a:p>
        </p:txBody>
      </p:sp>
      <p:sp>
        <p:nvSpPr>
          <p:cNvPr id="2386" name="Google Shape;2386;p164"/>
          <p:cNvSpPr txBox="1"/>
          <p:nvPr/>
        </p:nvSpPr>
        <p:spPr>
          <a:xfrm>
            <a:off x="7393114" y="4122300"/>
            <a:ext cx="1416000" cy="270900"/>
          </a:xfrm>
          <a:prstGeom prst="rect">
            <a:avLst/>
          </a:prstGeom>
          <a:gradFill>
            <a:gsLst>
              <a:gs pos="0">
                <a:srgbClr val="6726FF"/>
              </a:gs>
              <a:gs pos="100000">
                <a:srgbClr val="D0C0FF"/>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Tools + Tech</a:t>
            </a:r>
            <a:endParaRPr b="1" sz="800">
              <a:solidFill>
                <a:schemeClr val="lt1"/>
              </a:solidFill>
              <a:latin typeface="DM Sans"/>
              <a:ea typeface="DM Sans"/>
              <a:cs typeface="DM Sans"/>
              <a:sym typeface="DM Sans"/>
            </a:endParaRPr>
          </a:p>
        </p:txBody>
      </p:sp>
      <p:grpSp>
        <p:nvGrpSpPr>
          <p:cNvPr id="2387" name="Google Shape;2387;p164"/>
          <p:cNvGrpSpPr/>
          <p:nvPr/>
        </p:nvGrpSpPr>
        <p:grpSpPr>
          <a:xfrm>
            <a:off x="522426" y="1299398"/>
            <a:ext cx="1330457" cy="1334211"/>
            <a:chOff x="15212549" y="5826750"/>
            <a:chExt cx="356700" cy="357688"/>
          </a:xfrm>
        </p:grpSpPr>
        <p:sp>
          <p:nvSpPr>
            <p:cNvPr id="2388" name="Google Shape;2388;p164"/>
            <p:cNvSpPr/>
            <p:nvPr/>
          </p:nvSpPr>
          <p:spPr>
            <a:xfrm>
              <a:off x="15212550" y="5827738"/>
              <a:ext cx="356700" cy="356700"/>
            </a:xfrm>
            <a:prstGeom prst="ellipse">
              <a:avLst/>
            </a:prstGeom>
            <a:solidFill>
              <a:schemeClr val="l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389" name="Google Shape;2389;p164"/>
            <p:cNvSpPr/>
            <p:nvPr/>
          </p:nvSpPr>
          <p:spPr>
            <a:xfrm>
              <a:off x="15212549" y="5826750"/>
              <a:ext cx="356700" cy="356700"/>
            </a:xfrm>
            <a:prstGeom prst="pie">
              <a:avLst>
                <a:gd fmla="val 20673312" name="adj1"/>
                <a:gd fmla="val 16200000" name="adj2"/>
              </a:avLst>
            </a:prstGeom>
            <a:solidFill>
              <a:srgbClr val="834EFF"/>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grpSp>
      <p:sp>
        <p:nvSpPr>
          <p:cNvPr id="2390" name="Google Shape;2390;p164"/>
          <p:cNvSpPr txBox="1"/>
          <p:nvPr/>
        </p:nvSpPr>
        <p:spPr>
          <a:xfrm>
            <a:off x="470154" y="1005840"/>
            <a:ext cx="1509300" cy="1692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 sz="1100">
                <a:solidFill>
                  <a:schemeClr val="lt1"/>
                </a:solidFill>
                <a:latin typeface="DM Sans"/>
                <a:ea typeface="DM Sans"/>
                <a:cs typeface="DM Sans"/>
                <a:sym typeface="DM Sans"/>
              </a:rPr>
              <a:t>OVERALL IMPACT</a:t>
            </a:r>
            <a:endParaRPr sz="1100">
              <a:solidFill>
                <a:schemeClr val="lt1"/>
              </a:solidFill>
              <a:latin typeface="DM Sans"/>
              <a:ea typeface="DM Sans"/>
              <a:cs typeface="DM Sans"/>
              <a:sym typeface="DM Sans"/>
            </a:endParaRPr>
          </a:p>
        </p:txBody>
      </p:sp>
      <p:sp>
        <p:nvSpPr>
          <p:cNvPr id="2391" name="Google Shape;2391;p164"/>
          <p:cNvSpPr txBox="1"/>
          <p:nvPr/>
        </p:nvSpPr>
        <p:spPr>
          <a:xfrm>
            <a:off x="922000" y="1751103"/>
            <a:ext cx="531300" cy="430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1"/>
                </a:solidFill>
                <a:latin typeface="DM Sans"/>
                <a:ea typeface="DM Sans"/>
                <a:cs typeface="DM Sans"/>
                <a:sym typeface="DM Sans"/>
              </a:rPr>
              <a:t>76</a:t>
            </a:r>
            <a:endParaRPr b="1" sz="1700">
              <a:solidFill>
                <a:schemeClr val="accent1"/>
              </a:solidFill>
              <a:latin typeface="DM Sans"/>
              <a:ea typeface="DM Sans"/>
              <a:cs typeface="DM Sans"/>
              <a:sym typeface="DM Sans"/>
            </a:endParaRPr>
          </a:p>
        </p:txBody>
      </p:sp>
      <p:sp>
        <p:nvSpPr>
          <p:cNvPr id="2392" name="Google Shape;2392;p164"/>
          <p:cNvSpPr txBox="1"/>
          <p:nvPr>
            <p:ph idx="4294967295" type="title"/>
          </p:nvPr>
        </p:nvSpPr>
        <p:spPr>
          <a:xfrm>
            <a:off x="2688874" y="432054"/>
            <a:ext cx="3443400" cy="430800"/>
          </a:xfrm>
          <a:prstGeom prst="rect">
            <a:avLst/>
          </a:prstGeom>
        </p:spPr>
        <p:txBody>
          <a:bodyPr anchorCtr="0" anchor="ctr" bIns="0" lIns="0" spcFirstLastPara="1" rIns="0" wrap="square" tIns="0">
            <a:noAutofit/>
          </a:bodyPr>
          <a:lstStyle/>
          <a:p>
            <a:pPr indent="0" lvl="0" marL="0" rtl="0" algn="l">
              <a:lnSpc>
                <a:spcPct val="80000"/>
              </a:lnSpc>
              <a:spcBef>
                <a:spcPts val="0"/>
              </a:spcBef>
              <a:spcAft>
                <a:spcPts val="0"/>
              </a:spcAft>
              <a:buNone/>
            </a:pPr>
            <a:r>
              <a:rPr lang="en" sz="1700">
                <a:latin typeface="DM Sans SemiBold"/>
                <a:ea typeface="DM Sans SemiBold"/>
                <a:cs typeface="DM Sans SemiBold"/>
                <a:sym typeface="DM Sans SemiBold"/>
              </a:rPr>
              <a:t>Phase Two </a:t>
            </a:r>
            <a:r>
              <a:rPr lang="en" sz="1700">
                <a:latin typeface="DM Sans Light"/>
                <a:ea typeface="DM Sans Light"/>
                <a:cs typeface="DM Sans Light"/>
                <a:sym typeface="DM Sans Light"/>
              </a:rPr>
              <a:t>| Expanding efforts</a:t>
            </a:r>
            <a:endParaRPr sz="1700">
              <a:latin typeface="DM Sans SemiBold"/>
              <a:ea typeface="DM Sans SemiBold"/>
              <a:cs typeface="DM Sans SemiBold"/>
              <a:sym typeface="DM Sans SemiBold"/>
            </a:endParaRPr>
          </a:p>
        </p:txBody>
      </p:sp>
      <p:sp>
        <p:nvSpPr>
          <p:cNvPr id="2393" name="Google Shape;2393;p164"/>
          <p:cNvSpPr/>
          <p:nvPr/>
        </p:nvSpPr>
        <p:spPr>
          <a:xfrm>
            <a:off x="6882250" y="427275"/>
            <a:ext cx="2289600" cy="4308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394" name="Google Shape;2394;p164"/>
          <p:cNvSpPr txBox="1"/>
          <p:nvPr/>
        </p:nvSpPr>
        <p:spPr>
          <a:xfrm>
            <a:off x="6882225" y="462800"/>
            <a:ext cx="2289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accent1"/>
                </a:solidFill>
                <a:latin typeface="DM Sans ExtraBold"/>
                <a:ea typeface="DM Sans ExtraBold"/>
                <a:cs typeface="DM Sans ExtraBold"/>
                <a:sym typeface="DM Sans ExtraBold"/>
              </a:rPr>
              <a:t>Completion By:</a:t>
            </a:r>
            <a:r>
              <a:rPr b="1" lang="en" sz="1100">
                <a:solidFill>
                  <a:schemeClr val="accent1"/>
                </a:solidFill>
                <a:latin typeface="DM Sans"/>
                <a:ea typeface="DM Sans"/>
                <a:cs typeface="DM Sans"/>
                <a:sym typeface="DM Sans"/>
              </a:rPr>
              <a:t> </a:t>
            </a:r>
            <a:r>
              <a:rPr b="1" lang="en" sz="1100">
                <a:solidFill>
                  <a:schemeClr val="dk2"/>
                </a:solidFill>
                <a:latin typeface="DM Sans"/>
                <a:ea typeface="DM Sans"/>
                <a:cs typeface="DM Sans"/>
                <a:sym typeface="DM Sans"/>
              </a:rPr>
              <a:t>3 months</a:t>
            </a:r>
            <a:endParaRPr b="1" sz="1100">
              <a:solidFill>
                <a:schemeClr val="dk2"/>
              </a:solidFill>
              <a:latin typeface="DM Sans"/>
              <a:ea typeface="DM Sans"/>
              <a:cs typeface="DM Sans"/>
              <a:sym typeface="DM Sans"/>
            </a:endParaRPr>
          </a:p>
        </p:txBody>
      </p:sp>
      <p:pic>
        <p:nvPicPr>
          <p:cNvPr id="2395" name="Google Shape;2395;p164"/>
          <p:cNvPicPr preferRelativeResize="0"/>
          <p:nvPr/>
        </p:nvPicPr>
        <p:blipFill>
          <a:blip r:embed="rId3">
            <a:alphaModFix/>
          </a:blip>
          <a:stretch>
            <a:fillRect/>
          </a:stretch>
        </p:blipFill>
        <p:spPr>
          <a:xfrm>
            <a:off x="2482300" y="1207008"/>
            <a:ext cx="6661699" cy="2381037"/>
          </a:xfrm>
          <a:prstGeom prst="rect">
            <a:avLst/>
          </a:prstGeom>
          <a:noFill/>
          <a:ln>
            <a:noFill/>
          </a:ln>
        </p:spPr>
      </p:pic>
      <p:sp>
        <p:nvSpPr>
          <p:cNvPr id="2396" name="Google Shape;2396;p164"/>
          <p:cNvSpPr txBox="1"/>
          <p:nvPr/>
        </p:nvSpPr>
        <p:spPr>
          <a:xfrm>
            <a:off x="266625" y="2969550"/>
            <a:ext cx="1896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DM Sans"/>
                <a:ea typeface="DM Sans"/>
                <a:cs typeface="DM Sans"/>
                <a:sym typeface="DM Sans"/>
              </a:rPr>
              <a:t>Key Differences:</a:t>
            </a:r>
            <a:endParaRPr b="1" sz="900">
              <a:solidFill>
                <a:schemeClr val="lt1"/>
              </a:solidFill>
              <a:latin typeface="DM Sans"/>
              <a:ea typeface="DM Sans"/>
              <a:cs typeface="DM Sans"/>
              <a:sym typeface="DM Sans"/>
            </a:endParaRPr>
          </a:p>
        </p:txBody>
      </p:sp>
      <p:sp>
        <p:nvSpPr>
          <p:cNvPr id="2397" name="Google Shape;2397;p164"/>
          <p:cNvSpPr txBox="1"/>
          <p:nvPr/>
        </p:nvSpPr>
        <p:spPr>
          <a:xfrm>
            <a:off x="348175" y="3292650"/>
            <a:ext cx="1807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DM Sans"/>
                <a:ea typeface="DM Sans"/>
                <a:cs typeface="DM Sans"/>
                <a:sym typeface="DM Sans"/>
              </a:rPr>
              <a:t>Building on </a:t>
            </a:r>
            <a:r>
              <a:rPr lang="en" sz="900">
                <a:solidFill>
                  <a:schemeClr val="lt1"/>
                </a:solidFill>
                <a:latin typeface="DM Sans"/>
                <a:ea typeface="DM Sans"/>
                <a:cs typeface="DM Sans"/>
                <a:sym typeface="DM Sans"/>
              </a:rPr>
              <a:t>initial</a:t>
            </a:r>
            <a:r>
              <a:rPr lang="en" sz="900">
                <a:solidFill>
                  <a:schemeClr val="lt1"/>
                </a:solidFill>
                <a:latin typeface="DM Sans"/>
                <a:ea typeface="DM Sans"/>
                <a:cs typeface="DM Sans"/>
                <a:sym typeface="DM Sans"/>
              </a:rPr>
              <a:t> phase</a:t>
            </a:r>
            <a:endParaRPr sz="900">
              <a:solidFill>
                <a:schemeClr val="lt1"/>
              </a:solidFill>
              <a:latin typeface="DM Sans"/>
              <a:ea typeface="DM Sans"/>
              <a:cs typeface="DM Sans"/>
              <a:sym typeface="DM Sans"/>
            </a:endParaRPr>
          </a:p>
          <a:p>
            <a:pPr indent="0" lvl="0" marL="0" rtl="0" algn="l">
              <a:spcBef>
                <a:spcPts val="0"/>
              </a:spcBef>
              <a:spcAft>
                <a:spcPts val="0"/>
              </a:spcAft>
              <a:buNone/>
            </a:pPr>
            <a:r>
              <a:t/>
            </a:r>
            <a:endParaRPr sz="900">
              <a:solidFill>
                <a:schemeClr val="lt1"/>
              </a:solidFill>
              <a:latin typeface="DM Sans"/>
              <a:ea typeface="DM Sans"/>
              <a:cs typeface="DM Sans"/>
              <a:sym typeface="DM Sans"/>
            </a:endParaRPr>
          </a:p>
          <a:p>
            <a:pPr indent="0" lvl="0" marL="0" rtl="0" algn="l">
              <a:spcBef>
                <a:spcPts val="0"/>
              </a:spcBef>
              <a:spcAft>
                <a:spcPts val="0"/>
              </a:spcAft>
              <a:buNone/>
            </a:pPr>
            <a:r>
              <a:rPr lang="en" sz="900">
                <a:solidFill>
                  <a:schemeClr val="lt1"/>
                </a:solidFill>
                <a:latin typeface="DM Sans"/>
                <a:ea typeface="DM Sans"/>
                <a:cs typeface="DM Sans"/>
                <a:sym typeface="DM Sans"/>
              </a:rPr>
              <a:t>Continuing certain epics from Phase 1 </a:t>
            </a:r>
            <a:endParaRPr sz="900">
              <a:solidFill>
                <a:schemeClr val="lt1"/>
              </a:solidFill>
              <a:latin typeface="DM Sans"/>
              <a:ea typeface="DM Sans"/>
              <a:cs typeface="DM Sans"/>
              <a:sym typeface="DM Sans"/>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2" name="Shape 2402"/>
        <p:cNvGrpSpPr/>
        <p:nvPr/>
      </p:nvGrpSpPr>
      <p:grpSpPr>
        <a:xfrm>
          <a:off x="0" y="0"/>
          <a:ext cx="0" cy="0"/>
          <a:chOff x="0" y="0"/>
          <a:chExt cx="0" cy="0"/>
        </a:xfrm>
      </p:grpSpPr>
      <p:sp>
        <p:nvSpPr>
          <p:cNvPr id="2403" name="Google Shape;2403;p165"/>
          <p:cNvSpPr txBox="1"/>
          <p:nvPr/>
        </p:nvSpPr>
        <p:spPr>
          <a:xfrm>
            <a:off x="2688875" y="4122300"/>
            <a:ext cx="1416000" cy="270900"/>
          </a:xfrm>
          <a:prstGeom prst="rect">
            <a:avLst/>
          </a:prstGeom>
          <a:gradFill>
            <a:gsLst>
              <a:gs pos="0">
                <a:srgbClr val="9E9E9E"/>
              </a:gs>
              <a:gs pos="100000">
                <a:schemeClr val="dk1"/>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Biz Process + Chg Mgmt</a:t>
            </a:r>
            <a:endParaRPr b="1" sz="800">
              <a:solidFill>
                <a:schemeClr val="lt1"/>
              </a:solidFill>
              <a:latin typeface="DM Sans"/>
              <a:ea typeface="DM Sans"/>
              <a:cs typeface="DM Sans"/>
              <a:sym typeface="DM Sans"/>
            </a:endParaRPr>
          </a:p>
        </p:txBody>
      </p:sp>
      <p:sp>
        <p:nvSpPr>
          <p:cNvPr id="2404" name="Google Shape;2404;p165"/>
          <p:cNvSpPr txBox="1"/>
          <p:nvPr/>
        </p:nvSpPr>
        <p:spPr>
          <a:xfrm>
            <a:off x="4256955" y="4122300"/>
            <a:ext cx="1416000" cy="270900"/>
          </a:xfrm>
          <a:prstGeom prst="rect">
            <a:avLst/>
          </a:prstGeom>
          <a:gradFill>
            <a:gsLst>
              <a:gs pos="0">
                <a:srgbClr val="A41C7D"/>
              </a:gs>
              <a:gs pos="50000">
                <a:srgbClr val="FF0CBA"/>
              </a:gs>
              <a:gs pos="100000">
                <a:srgbClr val="FB91DD"/>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Marketing + Engagement</a:t>
            </a:r>
            <a:endParaRPr b="1" sz="800">
              <a:solidFill>
                <a:schemeClr val="lt1"/>
              </a:solidFill>
              <a:latin typeface="DM Sans"/>
              <a:ea typeface="DM Sans"/>
              <a:cs typeface="DM Sans"/>
              <a:sym typeface="DM Sans"/>
            </a:endParaRPr>
          </a:p>
        </p:txBody>
      </p:sp>
      <p:sp>
        <p:nvSpPr>
          <p:cNvPr id="2405" name="Google Shape;2405;p165"/>
          <p:cNvSpPr txBox="1"/>
          <p:nvPr/>
        </p:nvSpPr>
        <p:spPr>
          <a:xfrm>
            <a:off x="5825034" y="4122300"/>
            <a:ext cx="1416000" cy="270900"/>
          </a:xfrm>
          <a:prstGeom prst="rect">
            <a:avLst/>
          </a:prstGeom>
          <a:gradFill>
            <a:gsLst>
              <a:gs pos="0">
                <a:srgbClr val="FF8551"/>
              </a:gs>
              <a:gs pos="50000">
                <a:srgbClr val="FC4C00"/>
              </a:gs>
              <a:gs pos="100000">
                <a:srgbClr val="BF430F"/>
              </a:gs>
            </a:gsLst>
            <a:lin ang="10800025"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Data + Performance</a:t>
            </a:r>
            <a:endParaRPr b="1" sz="800">
              <a:solidFill>
                <a:schemeClr val="lt1"/>
              </a:solidFill>
              <a:latin typeface="DM Sans"/>
              <a:ea typeface="DM Sans"/>
              <a:cs typeface="DM Sans"/>
              <a:sym typeface="DM Sans"/>
            </a:endParaRPr>
          </a:p>
        </p:txBody>
      </p:sp>
      <p:sp>
        <p:nvSpPr>
          <p:cNvPr id="2406" name="Google Shape;2406;p165"/>
          <p:cNvSpPr txBox="1"/>
          <p:nvPr/>
        </p:nvSpPr>
        <p:spPr>
          <a:xfrm>
            <a:off x="7393114" y="4122300"/>
            <a:ext cx="1416000" cy="270900"/>
          </a:xfrm>
          <a:prstGeom prst="rect">
            <a:avLst/>
          </a:prstGeom>
          <a:gradFill>
            <a:gsLst>
              <a:gs pos="0">
                <a:srgbClr val="6726FF"/>
              </a:gs>
              <a:gs pos="100000">
                <a:srgbClr val="D0C0FF"/>
              </a:gs>
            </a:gsLst>
            <a:lin ang="0" scaled="0"/>
          </a:gradFill>
          <a:ln>
            <a:noFill/>
          </a:ln>
        </p:spPr>
        <p:txBody>
          <a:bodyPr anchorCtr="0" anchor="t" bIns="73150" lIns="91425" spcFirstLastPara="1" rIns="91425" wrap="square" tIns="73150">
            <a:spAutoFit/>
          </a:bodyPr>
          <a:lstStyle/>
          <a:p>
            <a:pPr indent="0" lvl="0" marL="0" rtl="0" algn="l">
              <a:spcBef>
                <a:spcPts val="0"/>
              </a:spcBef>
              <a:spcAft>
                <a:spcPts val="0"/>
              </a:spcAft>
              <a:buNone/>
            </a:pPr>
            <a:r>
              <a:rPr b="1" lang="en" sz="800">
                <a:solidFill>
                  <a:schemeClr val="lt1"/>
                </a:solidFill>
                <a:latin typeface="DM Sans"/>
                <a:ea typeface="DM Sans"/>
                <a:cs typeface="DM Sans"/>
                <a:sym typeface="DM Sans"/>
              </a:rPr>
              <a:t>Tools + Tech</a:t>
            </a:r>
            <a:endParaRPr b="1" sz="800">
              <a:solidFill>
                <a:schemeClr val="lt1"/>
              </a:solidFill>
              <a:latin typeface="DM Sans"/>
              <a:ea typeface="DM Sans"/>
              <a:cs typeface="DM Sans"/>
              <a:sym typeface="DM Sans"/>
            </a:endParaRPr>
          </a:p>
        </p:txBody>
      </p:sp>
      <p:sp>
        <p:nvSpPr>
          <p:cNvPr id="2407" name="Google Shape;2407;p165"/>
          <p:cNvSpPr/>
          <p:nvPr/>
        </p:nvSpPr>
        <p:spPr>
          <a:xfrm>
            <a:off x="522428" y="1303082"/>
            <a:ext cx="1330500" cy="1330500"/>
          </a:xfrm>
          <a:prstGeom prst="ellipse">
            <a:avLst/>
          </a:prstGeom>
          <a:solidFill>
            <a:schemeClr val="accen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408" name="Google Shape;2408;p165"/>
          <p:cNvSpPr txBox="1"/>
          <p:nvPr/>
        </p:nvSpPr>
        <p:spPr>
          <a:xfrm>
            <a:off x="470154" y="1005840"/>
            <a:ext cx="1509300" cy="1692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 sz="1100">
                <a:solidFill>
                  <a:schemeClr val="lt1"/>
                </a:solidFill>
                <a:latin typeface="DM Sans"/>
                <a:ea typeface="DM Sans"/>
                <a:cs typeface="DM Sans"/>
                <a:sym typeface="DM Sans"/>
              </a:rPr>
              <a:t>OVERALL IMPACT</a:t>
            </a:r>
            <a:endParaRPr sz="1100">
              <a:solidFill>
                <a:schemeClr val="lt1"/>
              </a:solidFill>
              <a:latin typeface="DM Sans"/>
              <a:ea typeface="DM Sans"/>
              <a:cs typeface="DM Sans"/>
              <a:sym typeface="DM Sans"/>
            </a:endParaRPr>
          </a:p>
        </p:txBody>
      </p:sp>
      <p:sp>
        <p:nvSpPr>
          <p:cNvPr id="2409" name="Google Shape;2409;p165"/>
          <p:cNvSpPr txBox="1"/>
          <p:nvPr/>
        </p:nvSpPr>
        <p:spPr>
          <a:xfrm>
            <a:off x="857675" y="1751103"/>
            <a:ext cx="595500" cy="430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accent1"/>
                </a:solidFill>
                <a:latin typeface="DM Sans"/>
                <a:ea typeface="DM Sans"/>
                <a:cs typeface="DM Sans"/>
                <a:sym typeface="DM Sans"/>
              </a:rPr>
              <a:t>100</a:t>
            </a:r>
            <a:endParaRPr b="1" sz="1700">
              <a:solidFill>
                <a:schemeClr val="accent1"/>
              </a:solidFill>
              <a:latin typeface="DM Sans"/>
              <a:ea typeface="DM Sans"/>
              <a:cs typeface="DM Sans"/>
              <a:sym typeface="DM Sans"/>
            </a:endParaRPr>
          </a:p>
        </p:txBody>
      </p:sp>
      <p:sp>
        <p:nvSpPr>
          <p:cNvPr id="2410" name="Google Shape;2410;p165"/>
          <p:cNvSpPr txBox="1"/>
          <p:nvPr>
            <p:ph idx="4294967295" type="title"/>
          </p:nvPr>
        </p:nvSpPr>
        <p:spPr>
          <a:xfrm>
            <a:off x="2688874" y="432054"/>
            <a:ext cx="3443400" cy="430800"/>
          </a:xfrm>
          <a:prstGeom prst="rect">
            <a:avLst/>
          </a:prstGeom>
        </p:spPr>
        <p:txBody>
          <a:bodyPr anchorCtr="0" anchor="ctr" bIns="0" lIns="0" spcFirstLastPara="1" rIns="0" wrap="square" tIns="0">
            <a:noAutofit/>
          </a:bodyPr>
          <a:lstStyle/>
          <a:p>
            <a:pPr indent="0" lvl="0" marL="0" rtl="0" algn="l">
              <a:lnSpc>
                <a:spcPct val="80000"/>
              </a:lnSpc>
              <a:spcBef>
                <a:spcPts val="0"/>
              </a:spcBef>
              <a:spcAft>
                <a:spcPts val="0"/>
              </a:spcAft>
              <a:buNone/>
            </a:pPr>
            <a:r>
              <a:rPr lang="en" sz="1700">
                <a:latin typeface="DM Sans SemiBold"/>
                <a:ea typeface="DM Sans SemiBold"/>
                <a:cs typeface="DM Sans SemiBold"/>
                <a:sym typeface="DM Sans SemiBold"/>
              </a:rPr>
              <a:t>Phase Two </a:t>
            </a:r>
            <a:r>
              <a:rPr lang="en" sz="1700">
                <a:latin typeface="DM Sans Light"/>
                <a:ea typeface="DM Sans Light"/>
                <a:cs typeface="DM Sans Light"/>
                <a:sym typeface="DM Sans Light"/>
              </a:rPr>
              <a:t>| </a:t>
            </a:r>
            <a:r>
              <a:rPr lang="en" sz="1700">
                <a:latin typeface="DM Sans Light"/>
                <a:ea typeface="DM Sans Light"/>
                <a:cs typeface="DM Sans Light"/>
                <a:sym typeface="DM Sans Light"/>
              </a:rPr>
              <a:t>Ensuring completion</a:t>
            </a:r>
            <a:endParaRPr sz="1700">
              <a:latin typeface="DM Sans SemiBold"/>
              <a:ea typeface="DM Sans SemiBold"/>
              <a:cs typeface="DM Sans SemiBold"/>
              <a:sym typeface="DM Sans SemiBold"/>
            </a:endParaRPr>
          </a:p>
        </p:txBody>
      </p:sp>
      <p:sp>
        <p:nvSpPr>
          <p:cNvPr id="2411" name="Google Shape;2411;p165"/>
          <p:cNvSpPr/>
          <p:nvPr/>
        </p:nvSpPr>
        <p:spPr>
          <a:xfrm>
            <a:off x="6882250" y="427275"/>
            <a:ext cx="2289600" cy="4308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2412" name="Google Shape;2412;p165"/>
          <p:cNvSpPr txBox="1"/>
          <p:nvPr/>
        </p:nvSpPr>
        <p:spPr>
          <a:xfrm>
            <a:off x="6882225" y="462800"/>
            <a:ext cx="2289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accent1"/>
                </a:solidFill>
                <a:latin typeface="DM Sans ExtraBold"/>
                <a:ea typeface="DM Sans ExtraBold"/>
                <a:cs typeface="DM Sans ExtraBold"/>
                <a:sym typeface="DM Sans ExtraBold"/>
              </a:rPr>
              <a:t>Completion By:</a:t>
            </a:r>
            <a:r>
              <a:rPr b="1" lang="en" sz="1100">
                <a:solidFill>
                  <a:schemeClr val="accent1"/>
                </a:solidFill>
                <a:latin typeface="DM Sans"/>
                <a:ea typeface="DM Sans"/>
                <a:cs typeface="DM Sans"/>
                <a:sym typeface="DM Sans"/>
              </a:rPr>
              <a:t> </a:t>
            </a:r>
            <a:r>
              <a:rPr b="1" lang="en" sz="1100">
                <a:solidFill>
                  <a:schemeClr val="dk2"/>
                </a:solidFill>
                <a:latin typeface="DM Sans"/>
                <a:ea typeface="DM Sans"/>
                <a:cs typeface="DM Sans"/>
                <a:sym typeface="DM Sans"/>
              </a:rPr>
              <a:t>3 -6 months</a:t>
            </a:r>
            <a:endParaRPr b="1" sz="1100">
              <a:solidFill>
                <a:schemeClr val="dk2"/>
              </a:solidFill>
              <a:latin typeface="DM Sans"/>
              <a:ea typeface="DM Sans"/>
              <a:cs typeface="DM Sans"/>
              <a:sym typeface="DM Sans"/>
            </a:endParaRPr>
          </a:p>
        </p:txBody>
      </p:sp>
      <p:pic>
        <p:nvPicPr>
          <p:cNvPr id="2413" name="Google Shape;2413;p165"/>
          <p:cNvPicPr preferRelativeResize="0"/>
          <p:nvPr/>
        </p:nvPicPr>
        <p:blipFill>
          <a:blip r:embed="rId3">
            <a:alphaModFix/>
          </a:blip>
          <a:stretch>
            <a:fillRect/>
          </a:stretch>
        </p:blipFill>
        <p:spPr>
          <a:xfrm>
            <a:off x="2483300" y="1207008"/>
            <a:ext cx="6688527" cy="2380812"/>
          </a:xfrm>
          <a:prstGeom prst="rect">
            <a:avLst/>
          </a:prstGeom>
          <a:noFill/>
          <a:ln>
            <a:noFill/>
          </a:ln>
        </p:spPr>
      </p:pic>
      <p:sp>
        <p:nvSpPr>
          <p:cNvPr id="2414" name="Google Shape;2414;p165"/>
          <p:cNvSpPr txBox="1"/>
          <p:nvPr/>
        </p:nvSpPr>
        <p:spPr>
          <a:xfrm>
            <a:off x="266625" y="2969550"/>
            <a:ext cx="1896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DM Sans"/>
                <a:ea typeface="DM Sans"/>
                <a:cs typeface="DM Sans"/>
                <a:sym typeface="DM Sans"/>
              </a:rPr>
              <a:t>Key Differences:</a:t>
            </a:r>
            <a:endParaRPr b="1" sz="900">
              <a:solidFill>
                <a:schemeClr val="lt1"/>
              </a:solidFill>
              <a:latin typeface="DM Sans"/>
              <a:ea typeface="DM Sans"/>
              <a:cs typeface="DM Sans"/>
              <a:sym typeface="DM Sans"/>
            </a:endParaRPr>
          </a:p>
        </p:txBody>
      </p:sp>
      <p:sp>
        <p:nvSpPr>
          <p:cNvPr id="2415" name="Google Shape;2415;p165"/>
          <p:cNvSpPr txBox="1"/>
          <p:nvPr/>
        </p:nvSpPr>
        <p:spPr>
          <a:xfrm>
            <a:off x="348175" y="3292650"/>
            <a:ext cx="1807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DM Sans"/>
                <a:ea typeface="DM Sans"/>
                <a:cs typeface="DM Sans"/>
                <a:sym typeface="DM Sans"/>
              </a:rPr>
              <a:t>All i</a:t>
            </a:r>
            <a:r>
              <a:rPr lang="en" sz="900">
                <a:solidFill>
                  <a:schemeClr val="lt1"/>
                </a:solidFill>
                <a:latin typeface="DM Sans"/>
                <a:ea typeface="DM Sans"/>
                <a:cs typeface="DM Sans"/>
                <a:sym typeface="DM Sans"/>
              </a:rPr>
              <a:t>nitiatives</a:t>
            </a:r>
            <a:r>
              <a:rPr lang="en" sz="900">
                <a:solidFill>
                  <a:schemeClr val="lt1"/>
                </a:solidFill>
                <a:latin typeface="DM Sans"/>
                <a:ea typeface="DM Sans"/>
                <a:cs typeface="DM Sans"/>
                <a:sym typeface="DM Sans"/>
              </a:rPr>
              <a:t> and epics within completed to totality</a:t>
            </a:r>
            <a:endParaRPr sz="900">
              <a:solidFill>
                <a:schemeClr val="lt1"/>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KIN + CARTA PERFORMANCE">
  <a:themeElements>
    <a:clrScheme name="KIN+CARTA_COLORS_2020">
      <a:dk1>
        <a:srgbClr val="000000"/>
      </a:dk1>
      <a:lt1>
        <a:srgbClr val="FFFFFF"/>
      </a:lt1>
      <a:dk2>
        <a:srgbClr val="1C1A23"/>
      </a:dk2>
      <a:lt2>
        <a:srgbClr val="6C6C70"/>
      </a:lt2>
      <a:accent1>
        <a:srgbClr val="834EFF"/>
      </a:accent1>
      <a:accent2>
        <a:srgbClr val="5B00B8"/>
      </a:accent2>
      <a:accent3>
        <a:srgbClr val="FB91DD"/>
      </a:accent3>
      <a:accent4>
        <a:srgbClr val="FDC1E3"/>
      </a:accent4>
      <a:accent5>
        <a:srgbClr val="A783DF"/>
      </a:accent5>
      <a:accent6>
        <a:srgbClr val="E2D5F5"/>
      </a:accent6>
      <a:hlink>
        <a:srgbClr val="834EFF"/>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